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92" r:id="rId4"/>
    <p:sldId id="278" r:id="rId5"/>
    <p:sldId id="296" r:id="rId6"/>
    <p:sldId id="280" r:id="rId7"/>
    <p:sldId id="281" r:id="rId8"/>
    <p:sldId id="284" r:id="rId9"/>
    <p:sldId id="290" r:id="rId10"/>
    <p:sldId id="282" r:id="rId11"/>
    <p:sldId id="283" r:id="rId12"/>
    <p:sldId id="293" r:id="rId13"/>
    <p:sldId id="294" r:id="rId14"/>
    <p:sldId id="295" r:id="rId15"/>
    <p:sldId id="285" r:id="rId16"/>
    <p:sldId id="258" r:id="rId17"/>
    <p:sldId id="259" r:id="rId18"/>
    <p:sldId id="286" r:id="rId19"/>
    <p:sldId id="263" r:id="rId20"/>
    <p:sldId id="261" r:id="rId21"/>
    <p:sldId id="287" r:id="rId22"/>
    <p:sldId id="298" r:id="rId23"/>
    <p:sldId id="289" r:id="rId24"/>
    <p:sldId id="265" r:id="rId25"/>
    <p:sldId id="288" r:id="rId26"/>
    <p:sldId id="264" r:id="rId27"/>
    <p:sldId id="266" r:id="rId28"/>
    <p:sldId id="268" r:id="rId29"/>
    <p:sldId id="267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orient="horz" pos="720" userDrawn="1">
          <p15:clr>
            <a:srgbClr val="A4A3A4"/>
          </p15:clr>
        </p15:guide>
        <p15:guide id="5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6F59"/>
    <a:srgbClr val="752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  <p:guide pos="456"/>
        <p:guide orient="horz" pos="72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62F02-48BA-42F1-85ED-2F5F9299EF2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1B5640-2B92-4FCE-8EC4-F2D00D3A75FB}">
      <dgm:prSet phldrT="[Text]"/>
      <dgm:spPr/>
      <dgm:t>
        <a:bodyPr/>
        <a:lstStyle/>
        <a:p>
          <a:r>
            <a:rPr lang="en-US" dirty="0" smtClean="0"/>
            <a:t>Interfaces</a:t>
          </a:r>
          <a:endParaRPr lang="en-US" dirty="0"/>
        </a:p>
      </dgm:t>
    </dgm:pt>
    <dgm:pt modelId="{5CE25711-A6BC-4691-A3FC-B2F5E9593963}" type="parTrans" cxnId="{645231C0-218B-4379-B487-96EDEF23FB6B}">
      <dgm:prSet/>
      <dgm:spPr/>
      <dgm:t>
        <a:bodyPr/>
        <a:lstStyle/>
        <a:p>
          <a:endParaRPr lang="en-US"/>
        </a:p>
      </dgm:t>
    </dgm:pt>
    <dgm:pt modelId="{41F4EC79-F42A-47EE-A09F-E2ACAC6487A3}" type="sibTrans" cxnId="{645231C0-218B-4379-B487-96EDEF23FB6B}">
      <dgm:prSet/>
      <dgm:spPr/>
      <dgm:t>
        <a:bodyPr/>
        <a:lstStyle/>
        <a:p>
          <a:endParaRPr lang="en-US"/>
        </a:p>
      </dgm:t>
    </dgm:pt>
    <dgm:pt modelId="{41FDB1B6-D832-41C9-9CB4-AF8DEB1BD960}">
      <dgm:prSet phldrT="[Text]"/>
      <dgm:spPr/>
      <dgm:t>
        <a:bodyPr/>
        <a:lstStyle/>
        <a:p>
          <a:r>
            <a:rPr lang="en-US" dirty="0" smtClean="0"/>
            <a:t>Topology interface</a:t>
          </a:r>
          <a:endParaRPr lang="en-US" dirty="0"/>
        </a:p>
      </dgm:t>
    </dgm:pt>
    <dgm:pt modelId="{2F76BD96-5A5A-48F1-9425-0F38D45A8B02}" type="parTrans" cxnId="{F5F3C382-38A4-4886-BA14-DDBFB0F69880}">
      <dgm:prSet/>
      <dgm:spPr/>
      <dgm:t>
        <a:bodyPr/>
        <a:lstStyle/>
        <a:p>
          <a:endParaRPr lang="en-US"/>
        </a:p>
      </dgm:t>
    </dgm:pt>
    <dgm:pt modelId="{E5AB1A11-9D11-406B-BD61-D217D9E43D9F}" type="sibTrans" cxnId="{F5F3C382-38A4-4886-BA14-DDBFB0F69880}">
      <dgm:prSet/>
      <dgm:spPr/>
      <dgm:t>
        <a:bodyPr/>
        <a:lstStyle/>
        <a:p>
          <a:endParaRPr lang="en-US"/>
        </a:p>
      </dgm:t>
    </dgm:pt>
    <dgm:pt modelId="{1F41C957-8C8C-4363-96A7-BBCB98E99558}">
      <dgm:prSet phldrT="[Text]"/>
      <dgm:spPr/>
      <dgm:t>
        <a:bodyPr/>
        <a:lstStyle/>
        <a:p>
          <a:r>
            <a:rPr lang="en-US" dirty="0" smtClean="0"/>
            <a:t>BGP-LS</a:t>
          </a:r>
          <a:endParaRPr lang="en-US" dirty="0"/>
        </a:p>
      </dgm:t>
    </dgm:pt>
    <dgm:pt modelId="{61933BC9-CDD9-4AB1-B2D9-90F918EEDBBA}" type="parTrans" cxnId="{8E4786FE-D58A-4EDB-AA28-C934B22F631C}">
      <dgm:prSet/>
      <dgm:spPr/>
      <dgm:t>
        <a:bodyPr/>
        <a:lstStyle/>
        <a:p>
          <a:endParaRPr lang="en-US"/>
        </a:p>
      </dgm:t>
    </dgm:pt>
    <dgm:pt modelId="{1A265AF9-C4BE-48C4-BECC-B45C984258BB}" type="sibTrans" cxnId="{8E4786FE-D58A-4EDB-AA28-C934B22F631C}">
      <dgm:prSet/>
      <dgm:spPr/>
      <dgm:t>
        <a:bodyPr/>
        <a:lstStyle/>
        <a:p>
          <a:endParaRPr lang="en-US"/>
        </a:p>
      </dgm:t>
    </dgm:pt>
    <dgm:pt modelId="{2F7B12E7-FDCD-48AB-9F69-8E80D27AA43F}">
      <dgm:prSet phldrT="[Text]"/>
      <dgm:spPr/>
      <dgm:t>
        <a:bodyPr/>
        <a:lstStyle/>
        <a:p>
          <a:r>
            <a:rPr lang="en-US" dirty="0" smtClean="0"/>
            <a:t>REST API</a:t>
          </a:r>
          <a:endParaRPr lang="en-US" dirty="0"/>
        </a:p>
      </dgm:t>
    </dgm:pt>
    <dgm:pt modelId="{02E7DB3D-F806-4F96-9AA0-F6E2AED99874}" type="parTrans" cxnId="{99C22AC4-F5E0-4E62-B322-03D8ED0E27C3}">
      <dgm:prSet/>
      <dgm:spPr/>
      <dgm:t>
        <a:bodyPr/>
        <a:lstStyle/>
        <a:p>
          <a:endParaRPr lang="en-US"/>
        </a:p>
      </dgm:t>
    </dgm:pt>
    <dgm:pt modelId="{32E53908-A719-4A7B-A4E5-5E1727F1B9B7}" type="sibTrans" cxnId="{99C22AC4-F5E0-4E62-B322-03D8ED0E27C3}">
      <dgm:prSet/>
      <dgm:spPr/>
      <dgm:t>
        <a:bodyPr/>
        <a:lstStyle/>
        <a:p>
          <a:endParaRPr lang="en-US"/>
        </a:p>
      </dgm:t>
    </dgm:pt>
    <dgm:pt modelId="{B048F233-7D41-44A8-8318-07AD7C44E701}">
      <dgm:prSet phldrT="[Text]"/>
      <dgm:spPr/>
      <dgm:t>
        <a:bodyPr/>
        <a:lstStyle/>
        <a:p>
          <a:r>
            <a:rPr lang="en-US" dirty="0" smtClean="0"/>
            <a:t>Provisioning interface</a:t>
          </a:r>
          <a:endParaRPr lang="en-US" dirty="0"/>
        </a:p>
      </dgm:t>
    </dgm:pt>
    <dgm:pt modelId="{4559E4A3-41CC-47F3-B5FB-50CED3E18C26}" type="parTrans" cxnId="{90C478D6-6612-4E0E-8B4D-7ACF74AE574D}">
      <dgm:prSet/>
      <dgm:spPr/>
      <dgm:t>
        <a:bodyPr/>
        <a:lstStyle/>
        <a:p>
          <a:endParaRPr lang="en-US"/>
        </a:p>
      </dgm:t>
    </dgm:pt>
    <dgm:pt modelId="{475926B5-2EB3-4297-A60A-009D439A8284}" type="sibTrans" cxnId="{90C478D6-6612-4E0E-8B4D-7ACF74AE574D}">
      <dgm:prSet/>
      <dgm:spPr/>
      <dgm:t>
        <a:bodyPr/>
        <a:lstStyle/>
        <a:p>
          <a:endParaRPr lang="en-US"/>
        </a:p>
      </dgm:t>
    </dgm:pt>
    <dgm:pt modelId="{0A1E9E0B-7E03-4DC5-892B-3322BC9C4FDB}">
      <dgm:prSet phldrT="[Text]"/>
      <dgm:spPr/>
      <dgm:t>
        <a:bodyPr/>
        <a:lstStyle/>
        <a:p>
          <a:r>
            <a:rPr lang="en-US" dirty="0" smtClean="0"/>
            <a:t>NET CONF</a:t>
          </a:r>
          <a:endParaRPr lang="en-US" dirty="0"/>
        </a:p>
      </dgm:t>
    </dgm:pt>
    <dgm:pt modelId="{F8759477-C49A-46C3-B5BD-0D95C9BB6A8F}" type="parTrans" cxnId="{D82ABF17-4192-4B07-ADC7-862A13833659}">
      <dgm:prSet/>
      <dgm:spPr/>
      <dgm:t>
        <a:bodyPr/>
        <a:lstStyle/>
        <a:p>
          <a:endParaRPr lang="en-US"/>
        </a:p>
      </dgm:t>
    </dgm:pt>
    <dgm:pt modelId="{D6F2B2F4-0219-4014-A226-DD6AD8CA93D2}" type="sibTrans" cxnId="{D82ABF17-4192-4B07-ADC7-862A13833659}">
      <dgm:prSet/>
      <dgm:spPr/>
      <dgm:t>
        <a:bodyPr/>
        <a:lstStyle/>
        <a:p>
          <a:endParaRPr lang="en-US"/>
        </a:p>
      </dgm:t>
    </dgm:pt>
    <dgm:pt modelId="{90D99654-97BA-4306-8FFA-AA2EE7F6FBC6}">
      <dgm:prSet phldrT="[Text]"/>
      <dgm:spPr/>
      <dgm:t>
        <a:bodyPr/>
        <a:lstStyle/>
        <a:p>
          <a:r>
            <a:rPr lang="en-US" dirty="0" smtClean="0"/>
            <a:t>PCEP</a:t>
          </a:r>
        </a:p>
      </dgm:t>
    </dgm:pt>
    <dgm:pt modelId="{21E05F90-E84E-4FB3-B372-01DDD6624D76}" type="parTrans" cxnId="{380DD492-CD32-41D0-901F-55A0B6A306C3}">
      <dgm:prSet/>
      <dgm:spPr/>
      <dgm:t>
        <a:bodyPr/>
        <a:lstStyle/>
        <a:p>
          <a:endParaRPr lang="en-US"/>
        </a:p>
      </dgm:t>
    </dgm:pt>
    <dgm:pt modelId="{84125121-9001-417B-B620-BCE3BB379ADF}" type="sibTrans" cxnId="{380DD492-CD32-41D0-901F-55A0B6A306C3}">
      <dgm:prSet/>
      <dgm:spPr/>
      <dgm:t>
        <a:bodyPr/>
        <a:lstStyle/>
        <a:p>
          <a:endParaRPr lang="en-US"/>
        </a:p>
      </dgm:t>
    </dgm:pt>
    <dgm:pt modelId="{4FC72981-F9DA-4391-8062-743F1FEB6D6A}">
      <dgm:prSet phldrT="[Text]"/>
      <dgm:spPr/>
      <dgm:t>
        <a:bodyPr/>
        <a:lstStyle/>
        <a:p>
          <a:r>
            <a:rPr lang="en-US" dirty="0" smtClean="0"/>
            <a:t>REST API</a:t>
          </a:r>
        </a:p>
      </dgm:t>
    </dgm:pt>
    <dgm:pt modelId="{F3896F5D-852A-42D8-87DF-CC1E126277E4}" type="parTrans" cxnId="{2887B205-35CC-4E00-ABDF-5044751FD205}">
      <dgm:prSet/>
      <dgm:spPr/>
      <dgm:t>
        <a:bodyPr/>
        <a:lstStyle/>
        <a:p>
          <a:endParaRPr lang="en-US"/>
        </a:p>
      </dgm:t>
    </dgm:pt>
    <dgm:pt modelId="{E8712B9A-9242-4D32-B114-3C3DE5BD4709}" type="sibTrans" cxnId="{2887B205-35CC-4E00-ABDF-5044751FD205}">
      <dgm:prSet/>
      <dgm:spPr/>
      <dgm:t>
        <a:bodyPr/>
        <a:lstStyle/>
        <a:p>
          <a:endParaRPr lang="en-US"/>
        </a:p>
      </dgm:t>
    </dgm:pt>
    <dgm:pt modelId="{95C558D2-9064-416B-B6C9-63FCEE354E95}">
      <dgm:prSet phldrT="[Text]"/>
      <dgm:spPr/>
      <dgm:t>
        <a:bodyPr/>
        <a:lstStyle/>
        <a:p>
          <a:r>
            <a:rPr lang="en-US" dirty="0" err="1" smtClean="0"/>
            <a:t>OpenFlow</a:t>
          </a:r>
          <a:endParaRPr lang="en-US" dirty="0" smtClean="0"/>
        </a:p>
      </dgm:t>
    </dgm:pt>
    <dgm:pt modelId="{B1BD5041-DBC8-40B1-8B1C-B2F363415BCF}" type="parTrans" cxnId="{8037D9C7-9A92-4322-9FBB-44F859CFBEDC}">
      <dgm:prSet/>
      <dgm:spPr/>
      <dgm:t>
        <a:bodyPr/>
        <a:lstStyle/>
        <a:p>
          <a:endParaRPr lang="en-US"/>
        </a:p>
      </dgm:t>
    </dgm:pt>
    <dgm:pt modelId="{97E5783A-FC3B-4390-983E-1F95A48F7245}" type="sibTrans" cxnId="{8037D9C7-9A92-4322-9FBB-44F859CFBEDC}">
      <dgm:prSet/>
      <dgm:spPr/>
      <dgm:t>
        <a:bodyPr/>
        <a:lstStyle/>
        <a:p>
          <a:endParaRPr lang="en-US"/>
        </a:p>
      </dgm:t>
    </dgm:pt>
    <dgm:pt modelId="{9C43700D-B0C7-4A60-BC97-305ACEC0B97A}" type="pres">
      <dgm:prSet presAssocID="{37D62F02-48BA-42F1-85ED-2F5F9299EF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DDB0C4-D14B-4601-9B46-09A2FC2CA032}" type="pres">
      <dgm:prSet presAssocID="{821B5640-2B92-4FCE-8EC4-F2D00D3A75FB}" presName="hierRoot1" presStyleCnt="0"/>
      <dgm:spPr/>
    </dgm:pt>
    <dgm:pt modelId="{C2B1B191-06C8-4988-A025-B6A5F2952387}" type="pres">
      <dgm:prSet presAssocID="{821B5640-2B92-4FCE-8EC4-F2D00D3A75FB}" presName="composite" presStyleCnt="0"/>
      <dgm:spPr/>
    </dgm:pt>
    <dgm:pt modelId="{5BC58632-626F-4AE4-9664-02BEC030EE1F}" type="pres">
      <dgm:prSet presAssocID="{821B5640-2B92-4FCE-8EC4-F2D00D3A75FB}" presName="background" presStyleLbl="node0" presStyleIdx="0" presStyleCnt="1"/>
      <dgm:spPr/>
    </dgm:pt>
    <dgm:pt modelId="{4CF281A2-85EA-4540-B130-C5362B235C56}" type="pres">
      <dgm:prSet presAssocID="{821B5640-2B92-4FCE-8EC4-F2D00D3A75F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905F-EA58-4AF0-9F1C-55FBFF79EC25}" type="pres">
      <dgm:prSet presAssocID="{821B5640-2B92-4FCE-8EC4-F2D00D3A75FB}" presName="hierChild2" presStyleCnt="0"/>
      <dgm:spPr/>
    </dgm:pt>
    <dgm:pt modelId="{B9E4EB69-08D4-4526-A170-86383CE946F7}" type="pres">
      <dgm:prSet presAssocID="{2F76BD96-5A5A-48F1-9425-0F38D45A8B0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C42221C-AC02-4822-8986-63DF0A8F1B1A}" type="pres">
      <dgm:prSet presAssocID="{41FDB1B6-D832-41C9-9CB4-AF8DEB1BD960}" presName="hierRoot2" presStyleCnt="0"/>
      <dgm:spPr/>
    </dgm:pt>
    <dgm:pt modelId="{93B4D4B3-4BEF-4A23-B70F-ADEE5FEC37D3}" type="pres">
      <dgm:prSet presAssocID="{41FDB1B6-D832-41C9-9CB4-AF8DEB1BD960}" presName="composite2" presStyleCnt="0"/>
      <dgm:spPr/>
    </dgm:pt>
    <dgm:pt modelId="{D9FE7282-C924-4779-9CA3-2000219F4684}" type="pres">
      <dgm:prSet presAssocID="{41FDB1B6-D832-41C9-9CB4-AF8DEB1BD960}" presName="background2" presStyleLbl="node2" presStyleIdx="0" presStyleCnt="2"/>
      <dgm:spPr/>
    </dgm:pt>
    <dgm:pt modelId="{86621BCE-160E-4DF0-B8EC-EADCA679F43F}" type="pres">
      <dgm:prSet presAssocID="{41FDB1B6-D832-41C9-9CB4-AF8DEB1BD96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ED754-D8A4-47FB-8CA8-C3F64BEA7FFA}" type="pres">
      <dgm:prSet presAssocID="{41FDB1B6-D832-41C9-9CB4-AF8DEB1BD960}" presName="hierChild3" presStyleCnt="0"/>
      <dgm:spPr/>
    </dgm:pt>
    <dgm:pt modelId="{6F0074C9-F90F-4B9B-8C9C-855D5EF78376}" type="pres">
      <dgm:prSet presAssocID="{61933BC9-CDD9-4AB1-B2D9-90F918EEDBBA}" presName="Name17" presStyleLbl="parChTrans1D3" presStyleIdx="0" presStyleCnt="6"/>
      <dgm:spPr/>
      <dgm:t>
        <a:bodyPr/>
        <a:lstStyle/>
        <a:p>
          <a:endParaRPr lang="en-US"/>
        </a:p>
      </dgm:t>
    </dgm:pt>
    <dgm:pt modelId="{F9C49626-8188-456B-AFC8-BD7AA6F3E6C5}" type="pres">
      <dgm:prSet presAssocID="{1F41C957-8C8C-4363-96A7-BBCB98E99558}" presName="hierRoot3" presStyleCnt="0"/>
      <dgm:spPr/>
    </dgm:pt>
    <dgm:pt modelId="{F0A5ED2D-12FA-4592-957B-BBDD6EDBF854}" type="pres">
      <dgm:prSet presAssocID="{1F41C957-8C8C-4363-96A7-BBCB98E99558}" presName="composite3" presStyleCnt="0"/>
      <dgm:spPr/>
    </dgm:pt>
    <dgm:pt modelId="{87F17C12-E28D-4598-8207-5DACE24049DD}" type="pres">
      <dgm:prSet presAssocID="{1F41C957-8C8C-4363-96A7-BBCB98E99558}" presName="background3" presStyleLbl="node3" presStyleIdx="0" presStyleCnt="6"/>
      <dgm:spPr/>
    </dgm:pt>
    <dgm:pt modelId="{229559E3-3BE8-4B4F-96CE-40B3D6005C9D}" type="pres">
      <dgm:prSet presAssocID="{1F41C957-8C8C-4363-96A7-BBCB98E99558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A05B6-7C7B-4231-9C76-968487143B78}" type="pres">
      <dgm:prSet presAssocID="{1F41C957-8C8C-4363-96A7-BBCB98E99558}" presName="hierChild4" presStyleCnt="0"/>
      <dgm:spPr/>
    </dgm:pt>
    <dgm:pt modelId="{86AA0799-CA20-4FE6-9026-5C803B017767}" type="pres">
      <dgm:prSet presAssocID="{02E7DB3D-F806-4F96-9AA0-F6E2AED99874}" presName="Name17" presStyleLbl="parChTrans1D3" presStyleIdx="1" presStyleCnt="6"/>
      <dgm:spPr/>
      <dgm:t>
        <a:bodyPr/>
        <a:lstStyle/>
        <a:p>
          <a:endParaRPr lang="en-US"/>
        </a:p>
      </dgm:t>
    </dgm:pt>
    <dgm:pt modelId="{CA11FD1D-AA28-4C38-83AF-FE737B6A5A50}" type="pres">
      <dgm:prSet presAssocID="{2F7B12E7-FDCD-48AB-9F69-8E80D27AA43F}" presName="hierRoot3" presStyleCnt="0"/>
      <dgm:spPr/>
    </dgm:pt>
    <dgm:pt modelId="{C2EE6477-F773-4162-B0C3-AAF0C882A61E}" type="pres">
      <dgm:prSet presAssocID="{2F7B12E7-FDCD-48AB-9F69-8E80D27AA43F}" presName="composite3" presStyleCnt="0"/>
      <dgm:spPr/>
    </dgm:pt>
    <dgm:pt modelId="{0AC93969-1CBC-424B-A188-7150A405A83A}" type="pres">
      <dgm:prSet presAssocID="{2F7B12E7-FDCD-48AB-9F69-8E80D27AA43F}" presName="background3" presStyleLbl="node3" presStyleIdx="1" presStyleCnt="6"/>
      <dgm:spPr/>
    </dgm:pt>
    <dgm:pt modelId="{71C0967A-D103-4BFD-B887-27690977DF37}" type="pres">
      <dgm:prSet presAssocID="{2F7B12E7-FDCD-48AB-9F69-8E80D27AA43F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FDBF5-C4F3-4A20-8BB3-3E86585393E1}" type="pres">
      <dgm:prSet presAssocID="{2F7B12E7-FDCD-48AB-9F69-8E80D27AA43F}" presName="hierChild4" presStyleCnt="0"/>
      <dgm:spPr/>
    </dgm:pt>
    <dgm:pt modelId="{01CC2903-A362-47B1-A02B-D10B8662F34B}" type="pres">
      <dgm:prSet presAssocID="{4559E4A3-41CC-47F3-B5FB-50CED3E18C2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14D8E9A-E6D0-4D93-93E5-FFDF897E5A9C}" type="pres">
      <dgm:prSet presAssocID="{B048F233-7D41-44A8-8318-07AD7C44E701}" presName="hierRoot2" presStyleCnt="0"/>
      <dgm:spPr/>
    </dgm:pt>
    <dgm:pt modelId="{35AD91EE-CA07-4646-8AF9-E9000A46A80C}" type="pres">
      <dgm:prSet presAssocID="{B048F233-7D41-44A8-8318-07AD7C44E701}" presName="composite2" presStyleCnt="0"/>
      <dgm:spPr/>
    </dgm:pt>
    <dgm:pt modelId="{B6806B2F-2D07-4585-85BD-719F8E37C6E9}" type="pres">
      <dgm:prSet presAssocID="{B048F233-7D41-44A8-8318-07AD7C44E701}" presName="background2" presStyleLbl="node2" presStyleIdx="1" presStyleCnt="2"/>
      <dgm:spPr/>
    </dgm:pt>
    <dgm:pt modelId="{50C06CE5-6FEB-433D-B354-596E7CA3D4DB}" type="pres">
      <dgm:prSet presAssocID="{B048F233-7D41-44A8-8318-07AD7C44E70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B811C-4B72-4D32-BAE3-CBF50F034B4E}" type="pres">
      <dgm:prSet presAssocID="{B048F233-7D41-44A8-8318-07AD7C44E701}" presName="hierChild3" presStyleCnt="0"/>
      <dgm:spPr/>
    </dgm:pt>
    <dgm:pt modelId="{6FA1BB68-A5FC-40D2-97D5-E532DCCB3A96}" type="pres">
      <dgm:prSet presAssocID="{F8759477-C49A-46C3-B5BD-0D95C9BB6A8F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6FD6271-5A20-4D69-A987-2A43BEB4B46D}" type="pres">
      <dgm:prSet presAssocID="{0A1E9E0B-7E03-4DC5-892B-3322BC9C4FDB}" presName="hierRoot3" presStyleCnt="0"/>
      <dgm:spPr/>
    </dgm:pt>
    <dgm:pt modelId="{6DD4D410-8CE1-4EFA-B4D3-EF482347A08D}" type="pres">
      <dgm:prSet presAssocID="{0A1E9E0B-7E03-4DC5-892B-3322BC9C4FDB}" presName="composite3" presStyleCnt="0"/>
      <dgm:spPr/>
    </dgm:pt>
    <dgm:pt modelId="{B2ADCB87-2D26-4573-B488-273134236415}" type="pres">
      <dgm:prSet presAssocID="{0A1E9E0B-7E03-4DC5-892B-3322BC9C4FDB}" presName="background3" presStyleLbl="node3" presStyleIdx="2" presStyleCnt="6"/>
      <dgm:spPr/>
    </dgm:pt>
    <dgm:pt modelId="{D855FD19-7F29-4D7B-B1B9-B75352FE898C}" type="pres">
      <dgm:prSet presAssocID="{0A1E9E0B-7E03-4DC5-892B-3322BC9C4FD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66860-5399-43E6-BA6C-07A9FE6669B3}" type="pres">
      <dgm:prSet presAssocID="{0A1E9E0B-7E03-4DC5-892B-3322BC9C4FDB}" presName="hierChild4" presStyleCnt="0"/>
      <dgm:spPr/>
    </dgm:pt>
    <dgm:pt modelId="{C7EBEC1B-3B94-4A38-AA89-165FE98E720F}" type="pres">
      <dgm:prSet presAssocID="{21E05F90-E84E-4FB3-B372-01DDD6624D76}" presName="Name17" presStyleLbl="parChTrans1D3" presStyleIdx="3" presStyleCnt="6"/>
      <dgm:spPr/>
      <dgm:t>
        <a:bodyPr/>
        <a:lstStyle/>
        <a:p>
          <a:endParaRPr lang="en-US"/>
        </a:p>
      </dgm:t>
    </dgm:pt>
    <dgm:pt modelId="{A632BCEC-5B55-4A0C-8FE6-4B1566F1972B}" type="pres">
      <dgm:prSet presAssocID="{90D99654-97BA-4306-8FFA-AA2EE7F6FBC6}" presName="hierRoot3" presStyleCnt="0"/>
      <dgm:spPr/>
    </dgm:pt>
    <dgm:pt modelId="{1F4B1CC1-45E2-41B2-99BB-E30E3A979876}" type="pres">
      <dgm:prSet presAssocID="{90D99654-97BA-4306-8FFA-AA2EE7F6FBC6}" presName="composite3" presStyleCnt="0"/>
      <dgm:spPr/>
    </dgm:pt>
    <dgm:pt modelId="{DB0F0E97-3DC1-499D-9070-78C61BCC4334}" type="pres">
      <dgm:prSet presAssocID="{90D99654-97BA-4306-8FFA-AA2EE7F6FBC6}" presName="background3" presStyleLbl="node3" presStyleIdx="3" presStyleCnt="6"/>
      <dgm:spPr/>
    </dgm:pt>
    <dgm:pt modelId="{BEE13C04-37D2-47C4-8A3A-9687A0924FA4}" type="pres">
      <dgm:prSet presAssocID="{90D99654-97BA-4306-8FFA-AA2EE7F6FBC6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7C05A-1D46-41F3-AB83-0AFCFC756D56}" type="pres">
      <dgm:prSet presAssocID="{90D99654-97BA-4306-8FFA-AA2EE7F6FBC6}" presName="hierChild4" presStyleCnt="0"/>
      <dgm:spPr/>
    </dgm:pt>
    <dgm:pt modelId="{C0B7B78C-3079-4F6F-A021-689DE3214150}" type="pres">
      <dgm:prSet presAssocID="{F3896F5D-852A-42D8-87DF-CC1E126277E4}" presName="Name17" presStyleLbl="parChTrans1D3" presStyleIdx="4" presStyleCnt="6"/>
      <dgm:spPr/>
      <dgm:t>
        <a:bodyPr/>
        <a:lstStyle/>
        <a:p>
          <a:endParaRPr lang="en-US"/>
        </a:p>
      </dgm:t>
    </dgm:pt>
    <dgm:pt modelId="{EEAC66DD-15FE-43CA-BCE3-B1E18CDA9B01}" type="pres">
      <dgm:prSet presAssocID="{4FC72981-F9DA-4391-8062-743F1FEB6D6A}" presName="hierRoot3" presStyleCnt="0"/>
      <dgm:spPr/>
    </dgm:pt>
    <dgm:pt modelId="{6D06D788-6CB7-4859-8C07-1DDA7CE46DE7}" type="pres">
      <dgm:prSet presAssocID="{4FC72981-F9DA-4391-8062-743F1FEB6D6A}" presName="composite3" presStyleCnt="0"/>
      <dgm:spPr/>
    </dgm:pt>
    <dgm:pt modelId="{92177178-AF77-44AE-8BAB-E1C0E208A286}" type="pres">
      <dgm:prSet presAssocID="{4FC72981-F9DA-4391-8062-743F1FEB6D6A}" presName="background3" presStyleLbl="node3" presStyleIdx="4" presStyleCnt="6"/>
      <dgm:spPr/>
    </dgm:pt>
    <dgm:pt modelId="{0E38798B-07A4-48FC-B629-AAB8C2E20DB6}" type="pres">
      <dgm:prSet presAssocID="{4FC72981-F9DA-4391-8062-743F1FEB6D6A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FF4BC-1DAA-4EE3-B8D5-809EFD958382}" type="pres">
      <dgm:prSet presAssocID="{4FC72981-F9DA-4391-8062-743F1FEB6D6A}" presName="hierChild4" presStyleCnt="0"/>
      <dgm:spPr/>
    </dgm:pt>
    <dgm:pt modelId="{59A66FFD-3B69-478C-A087-12DE570155D6}" type="pres">
      <dgm:prSet presAssocID="{B1BD5041-DBC8-40B1-8B1C-B2F363415BCF}" presName="Name17" presStyleLbl="parChTrans1D3" presStyleIdx="5" presStyleCnt="6"/>
      <dgm:spPr/>
      <dgm:t>
        <a:bodyPr/>
        <a:lstStyle/>
        <a:p>
          <a:endParaRPr lang="en-US"/>
        </a:p>
      </dgm:t>
    </dgm:pt>
    <dgm:pt modelId="{5B82D95F-4657-4B50-9FAA-B63DE9FD6863}" type="pres">
      <dgm:prSet presAssocID="{95C558D2-9064-416B-B6C9-63FCEE354E95}" presName="hierRoot3" presStyleCnt="0"/>
      <dgm:spPr/>
    </dgm:pt>
    <dgm:pt modelId="{9F0C7651-9794-4115-9107-63F7FDDB19CF}" type="pres">
      <dgm:prSet presAssocID="{95C558D2-9064-416B-B6C9-63FCEE354E95}" presName="composite3" presStyleCnt="0"/>
      <dgm:spPr/>
    </dgm:pt>
    <dgm:pt modelId="{AE7E50B6-DC62-4A0E-803F-C1C1F48A85B1}" type="pres">
      <dgm:prSet presAssocID="{95C558D2-9064-416B-B6C9-63FCEE354E95}" presName="background3" presStyleLbl="node3" presStyleIdx="5" presStyleCnt="6"/>
      <dgm:spPr/>
    </dgm:pt>
    <dgm:pt modelId="{4851715F-D557-4284-BB90-B3421B165120}" type="pres">
      <dgm:prSet presAssocID="{95C558D2-9064-416B-B6C9-63FCEE354E95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53A5E1-39A9-4D6D-A3A3-B42BFA7A1041}" type="pres">
      <dgm:prSet presAssocID="{95C558D2-9064-416B-B6C9-63FCEE354E95}" presName="hierChild4" presStyleCnt="0"/>
      <dgm:spPr/>
    </dgm:pt>
  </dgm:ptLst>
  <dgm:cxnLst>
    <dgm:cxn modelId="{645231C0-218B-4379-B487-96EDEF23FB6B}" srcId="{37D62F02-48BA-42F1-85ED-2F5F9299EF23}" destId="{821B5640-2B92-4FCE-8EC4-F2D00D3A75FB}" srcOrd="0" destOrd="0" parTransId="{5CE25711-A6BC-4691-A3FC-B2F5E9593963}" sibTransId="{41F4EC79-F42A-47EE-A09F-E2ACAC6487A3}"/>
    <dgm:cxn modelId="{05BA81DB-3102-4D0D-A818-60FA8E2AAB19}" type="presOf" srcId="{B1BD5041-DBC8-40B1-8B1C-B2F363415BCF}" destId="{59A66FFD-3B69-478C-A087-12DE570155D6}" srcOrd="0" destOrd="0" presId="urn:microsoft.com/office/officeart/2005/8/layout/hierarchy1"/>
    <dgm:cxn modelId="{93E834A7-B1F2-41EE-AE24-E0926C6770F4}" type="presOf" srcId="{4559E4A3-41CC-47F3-B5FB-50CED3E18C26}" destId="{01CC2903-A362-47B1-A02B-D10B8662F34B}" srcOrd="0" destOrd="0" presId="urn:microsoft.com/office/officeart/2005/8/layout/hierarchy1"/>
    <dgm:cxn modelId="{AABB0AA0-54C5-482A-9C50-DE76EB5905A5}" type="presOf" srcId="{90D99654-97BA-4306-8FFA-AA2EE7F6FBC6}" destId="{BEE13C04-37D2-47C4-8A3A-9687A0924FA4}" srcOrd="0" destOrd="0" presId="urn:microsoft.com/office/officeart/2005/8/layout/hierarchy1"/>
    <dgm:cxn modelId="{814E675B-AB2F-45C4-82C6-AAC49146BB2D}" type="presOf" srcId="{2F7B12E7-FDCD-48AB-9F69-8E80D27AA43F}" destId="{71C0967A-D103-4BFD-B887-27690977DF37}" srcOrd="0" destOrd="0" presId="urn:microsoft.com/office/officeart/2005/8/layout/hierarchy1"/>
    <dgm:cxn modelId="{70AE9FF2-A4D1-4114-88F1-3F50E1808901}" type="presOf" srcId="{F3896F5D-852A-42D8-87DF-CC1E126277E4}" destId="{C0B7B78C-3079-4F6F-A021-689DE3214150}" srcOrd="0" destOrd="0" presId="urn:microsoft.com/office/officeart/2005/8/layout/hierarchy1"/>
    <dgm:cxn modelId="{2B186CA8-6125-4C26-AC7A-A4EC8E77148C}" type="presOf" srcId="{21E05F90-E84E-4FB3-B372-01DDD6624D76}" destId="{C7EBEC1B-3B94-4A38-AA89-165FE98E720F}" srcOrd="0" destOrd="0" presId="urn:microsoft.com/office/officeart/2005/8/layout/hierarchy1"/>
    <dgm:cxn modelId="{8037D9C7-9A92-4322-9FBB-44F859CFBEDC}" srcId="{B048F233-7D41-44A8-8318-07AD7C44E701}" destId="{95C558D2-9064-416B-B6C9-63FCEE354E95}" srcOrd="3" destOrd="0" parTransId="{B1BD5041-DBC8-40B1-8B1C-B2F363415BCF}" sibTransId="{97E5783A-FC3B-4390-983E-1F95A48F7245}"/>
    <dgm:cxn modelId="{56C62FFE-5679-4B8D-9405-D1B77EBA2226}" type="presOf" srcId="{1F41C957-8C8C-4363-96A7-BBCB98E99558}" destId="{229559E3-3BE8-4B4F-96CE-40B3D6005C9D}" srcOrd="0" destOrd="0" presId="urn:microsoft.com/office/officeart/2005/8/layout/hierarchy1"/>
    <dgm:cxn modelId="{D82ABF17-4192-4B07-ADC7-862A13833659}" srcId="{B048F233-7D41-44A8-8318-07AD7C44E701}" destId="{0A1E9E0B-7E03-4DC5-892B-3322BC9C4FDB}" srcOrd="0" destOrd="0" parTransId="{F8759477-C49A-46C3-B5BD-0D95C9BB6A8F}" sibTransId="{D6F2B2F4-0219-4014-A226-DD6AD8CA93D2}"/>
    <dgm:cxn modelId="{F5BB04EE-0F3F-416E-AC25-6245A80D52E1}" type="presOf" srcId="{41FDB1B6-D832-41C9-9CB4-AF8DEB1BD960}" destId="{86621BCE-160E-4DF0-B8EC-EADCA679F43F}" srcOrd="0" destOrd="0" presId="urn:microsoft.com/office/officeart/2005/8/layout/hierarchy1"/>
    <dgm:cxn modelId="{CA6999F9-5698-4E62-A2CF-DF1EEFF63AF6}" type="presOf" srcId="{F8759477-C49A-46C3-B5BD-0D95C9BB6A8F}" destId="{6FA1BB68-A5FC-40D2-97D5-E532DCCB3A96}" srcOrd="0" destOrd="0" presId="urn:microsoft.com/office/officeart/2005/8/layout/hierarchy1"/>
    <dgm:cxn modelId="{172321E0-6D3B-4063-8FFD-96E1289B4084}" type="presOf" srcId="{821B5640-2B92-4FCE-8EC4-F2D00D3A75FB}" destId="{4CF281A2-85EA-4540-B130-C5362B235C56}" srcOrd="0" destOrd="0" presId="urn:microsoft.com/office/officeart/2005/8/layout/hierarchy1"/>
    <dgm:cxn modelId="{99C22AC4-F5E0-4E62-B322-03D8ED0E27C3}" srcId="{41FDB1B6-D832-41C9-9CB4-AF8DEB1BD960}" destId="{2F7B12E7-FDCD-48AB-9F69-8E80D27AA43F}" srcOrd="1" destOrd="0" parTransId="{02E7DB3D-F806-4F96-9AA0-F6E2AED99874}" sibTransId="{32E53908-A719-4A7B-A4E5-5E1727F1B9B7}"/>
    <dgm:cxn modelId="{93B05F1B-6406-4924-BD86-4C0109098CC3}" type="presOf" srcId="{61933BC9-CDD9-4AB1-B2D9-90F918EEDBBA}" destId="{6F0074C9-F90F-4B9B-8C9C-855D5EF78376}" srcOrd="0" destOrd="0" presId="urn:microsoft.com/office/officeart/2005/8/layout/hierarchy1"/>
    <dgm:cxn modelId="{E0ACA004-AD23-4DBE-B201-71DB1A727291}" type="presOf" srcId="{95C558D2-9064-416B-B6C9-63FCEE354E95}" destId="{4851715F-D557-4284-BB90-B3421B165120}" srcOrd="0" destOrd="0" presId="urn:microsoft.com/office/officeart/2005/8/layout/hierarchy1"/>
    <dgm:cxn modelId="{90C478D6-6612-4E0E-8B4D-7ACF74AE574D}" srcId="{821B5640-2B92-4FCE-8EC4-F2D00D3A75FB}" destId="{B048F233-7D41-44A8-8318-07AD7C44E701}" srcOrd="1" destOrd="0" parTransId="{4559E4A3-41CC-47F3-B5FB-50CED3E18C26}" sibTransId="{475926B5-2EB3-4297-A60A-009D439A8284}"/>
    <dgm:cxn modelId="{CA950D6A-D75C-4C0F-BDCD-1F9B8D3938FD}" type="presOf" srcId="{0A1E9E0B-7E03-4DC5-892B-3322BC9C4FDB}" destId="{D855FD19-7F29-4D7B-B1B9-B75352FE898C}" srcOrd="0" destOrd="0" presId="urn:microsoft.com/office/officeart/2005/8/layout/hierarchy1"/>
    <dgm:cxn modelId="{F5F3C382-38A4-4886-BA14-DDBFB0F69880}" srcId="{821B5640-2B92-4FCE-8EC4-F2D00D3A75FB}" destId="{41FDB1B6-D832-41C9-9CB4-AF8DEB1BD960}" srcOrd="0" destOrd="0" parTransId="{2F76BD96-5A5A-48F1-9425-0F38D45A8B02}" sibTransId="{E5AB1A11-9D11-406B-BD61-D217D9E43D9F}"/>
    <dgm:cxn modelId="{75E929F4-9A30-4161-9892-F98DC4DAB2E4}" type="presOf" srcId="{4FC72981-F9DA-4391-8062-743F1FEB6D6A}" destId="{0E38798B-07A4-48FC-B629-AAB8C2E20DB6}" srcOrd="0" destOrd="0" presId="urn:microsoft.com/office/officeart/2005/8/layout/hierarchy1"/>
    <dgm:cxn modelId="{BF889FB6-A6C6-4E51-82D3-DB2886E94A14}" type="presOf" srcId="{37D62F02-48BA-42F1-85ED-2F5F9299EF23}" destId="{9C43700D-B0C7-4A60-BC97-305ACEC0B97A}" srcOrd="0" destOrd="0" presId="urn:microsoft.com/office/officeart/2005/8/layout/hierarchy1"/>
    <dgm:cxn modelId="{B0A391F7-DC3E-4B62-AAD3-6B1CBA8350B3}" type="presOf" srcId="{02E7DB3D-F806-4F96-9AA0-F6E2AED99874}" destId="{86AA0799-CA20-4FE6-9026-5C803B017767}" srcOrd="0" destOrd="0" presId="urn:microsoft.com/office/officeart/2005/8/layout/hierarchy1"/>
    <dgm:cxn modelId="{38187F89-991E-4105-9BE2-075B8752A5D7}" type="presOf" srcId="{2F76BD96-5A5A-48F1-9425-0F38D45A8B02}" destId="{B9E4EB69-08D4-4526-A170-86383CE946F7}" srcOrd="0" destOrd="0" presId="urn:microsoft.com/office/officeart/2005/8/layout/hierarchy1"/>
    <dgm:cxn modelId="{8E4786FE-D58A-4EDB-AA28-C934B22F631C}" srcId="{41FDB1B6-D832-41C9-9CB4-AF8DEB1BD960}" destId="{1F41C957-8C8C-4363-96A7-BBCB98E99558}" srcOrd="0" destOrd="0" parTransId="{61933BC9-CDD9-4AB1-B2D9-90F918EEDBBA}" sibTransId="{1A265AF9-C4BE-48C4-BECC-B45C984258BB}"/>
    <dgm:cxn modelId="{380DD492-CD32-41D0-901F-55A0B6A306C3}" srcId="{B048F233-7D41-44A8-8318-07AD7C44E701}" destId="{90D99654-97BA-4306-8FFA-AA2EE7F6FBC6}" srcOrd="1" destOrd="0" parTransId="{21E05F90-E84E-4FB3-B372-01DDD6624D76}" sibTransId="{84125121-9001-417B-B620-BCE3BB379ADF}"/>
    <dgm:cxn modelId="{DFB8B7D6-9506-450B-9E11-1FC57B66E044}" type="presOf" srcId="{B048F233-7D41-44A8-8318-07AD7C44E701}" destId="{50C06CE5-6FEB-433D-B354-596E7CA3D4DB}" srcOrd="0" destOrd="0" presId="urn:microsoft.com/office/officeart/2005/8/layout/hierarchy1"/>
    <dgm:cxn modelId="{2887B205-35CC-4E00-ABDF-5044751FD205}" srcId="{B048F233-7D41-44A8-8318-07AD7C44E701}" destId="{4FC72981-F9DA-4391-8062-743F1FEB6D6A}" srcOrd="2" destOrd="0" parTransId="{F3896F5D-852A-42D8-87DF-CC1E126277E4}" sibTransId="{E8712B9A-9242-4D32-B114-3C3DE5BD4709}"/>
    <dgm:cxn modelId="{3309DB0F-4ABB-4A6E-955B-B03B798D32D1}" type="presParOf" srcId="{9C43700D-B0C7-4A60-BC97-305ACEC0B97A}" destId="{90DDB0C4-D14B-4601-9B46-09A2FC2CA032}" srcOrd="0" destOrd="0" presId="urn:microsoft.com/office/officeart/2005/8/layout/hierarchy1"/>
    <dgm:cxn modelId="{E4F69D1A-90CA-4FFE-BFCE-9F5598B38B04}" type="presParOf" srcId="{90DDB0C4-D14B-4601-9B46-09A2FC2CA032}" destId="{C2B1B191-06C8-4988-A025-B6A5F2952387}" srcOrd="0" destOrd="0" presId="urn:microsoft.com/office/officeart/2005/8/layout/hierarchy1"/>
    <dgm:cxn modelId="{AC67DD23-443D-42E5-9E22-E671B892AAAC}" type="presParOf" srcId="{C2B1B191-06C8-4988-A025-B6A5F2952387}" destId="{5BC58632-626F-4AE4-9664-02BEC030EE1F}" srcOrd="0" destOrd="0" presId="urn:microsoft.com/office/officeart/2005/8/layout/hierarchy1"/>
    <dgm:cxn modelId="{E8D3D98A-83FB-4F56-83F2-F3FDC28C7942}" type="presParOf" srcId="{C2B1B191-06C8-4988-A025-B6A5F2952387}" destId="{4CF281A2-85EA-4540-B130-C5362B235C56}" srcOrd="1" destOrd="0" presId="urn:microsoft.com/office/officeart/2005/8/layout/hierarchy1"/>
    <dgm:cxn modelId="{E072FD71-A069-4A5D-854B-F52623879D15}" type="presParOf" srcId="{90DDB0C4-D14B-4601-9B46-09A2FC2CA032}" destId="{08CD905F-EA58-4AF0-9F1C-55FBFF79EC25}" srcOrd="1" destOrd="0" presId="urn:microsoft.com/office/officeart/2005/8/layout/hierarchy1"/>
    <dgm:cxn modelId="{F886B0AA-4632-4933-8459-8D1019B09043}" type="presParOf" srcId="{08CD905F-EA58-4AF0-9F1C-55FBFF79EC25}" destId="{B9E4EB69-08D4-4526-A170-86383CE946F7}" srcOrd="0" destOrd="0" presId="urn:microsoft.com/office/officeart/2005/8/layout/hierarchy1"/>
    <dgm:cxn modelId="{BD18AF4A-1C38-4398-8CB5-01E504A03CF3}" type="presParOf" srcId="{08CD905F-EA58-4AF0-9F1C-55FBFF79EC25}" destId="{0C42221C-AC02-4822-8986-63DF0A8F1B1A}" srcOrd="1" destOrd="0" presId="urn:microsoft.com/office/officeart/2005/8/layout/hierarchy1"/>
    <dgm:cxn modelId="{B054AF74-ECD6-4E47-A449-D848E50956AC}" type="presParOf" srcId="{0C42221C-AC02-4822-8986-63DF0A8F1B1A}" destId="{93B4D4B3-4BEF-4A23-B70F-ADEE5FEC37D3}" srcOrd="0" destOrd="0" presId="urn:microsoft.com/office/officeart/2005/8/layout/hierarchy1"/>
    <dgm:cxn modelId="{E66878C1-8FE7-452A-9D62-F58DE162E93D}" type="presParOf" srcId="{93B4D4B3-4BEF-4A23-B70F-ADEE5FEC37D3}" destId="{D9FE7282-C924-4779-9CA3-2000219F4684}" srcOrd="0" destOrd="0" presId="urn:microsoft.com/office/officeart/2005/8/layout/hierarchy1"/>
    <dgm:cxn modelId="{61AAE539-FA25-4DBC-BE25-D6C34734E589}" type="presParOf" srcId="{93B4D4B3-4BEF-4A23-B70F-ADEE5FEC37D3}" destId="{86621BCE-160E-4DF0-B8EC-EADCA679F43F}" srcOrd="1" destOrd="0" presId="urn:microsoft.com/office/officeart/2005/8/layout/hierarchy1"/>
    <dgm:cxn modelId="{978CEA0B-7A56-4D33-A948-BEBEEA2C1E52}" type="presParOf" srcId="{0C42221C-AC02-4822-8986-63DF0A8F1B1A}" destId="{166ED754-D8A4-47FB-8CA8-C3F64BEA7FFA}" srcOrd="1" destOrd="0" presId="urn:microsoft.com/office/officeart/2005/8/layout/hierarchy1"/>
    <dgm:cxn modelId="{43F81B57-7E69-4401-9A53-C83909901203}" type="presParOf" srcId="{166ED754-D8A4-47FB-8CA8-C3F64BEA7FFA}" destId="{6F0074C9-F90F-4B9B-8C9C-855D5EF78376}" srcOrd="0" destOrd="0" presId="urn:microsoft.com/office/officeart/2005/8/layout/hierarchy1"/>
    <dgm:cxn modelId="{A57BA7DC-66F5-4DD0-98FF-05053E2E1C22}" type="presParOf" srcId="{166ED754-D8A4-47FB-8CA8-C3F64BEA7FFA}" destId="{F9C49626-8188-456B-AFC8-BD7AA6F3E6C5}" srcOrd="1" destOrd="0" presId="urn:microsoft.com/office/officeart/2005/8/layout/hierarchy1"/>
    <dgm:cxn modelId="{93FE4509-C649-490D-A9BD-4E9749C5F4B4}" type="presParOf" srcId="{F9C49626-8188-456B-AFC8-BD7AA6F3E6C5}" destId="{F0A5ED2D-12FA-4592-957B-BBDD6EDBF854}" srcOrd="0" destOrd="0" presId="urn:microsoft.com/office/officeart/2005/8/layout/hierarchy1"/>
    <dgm:cxn modelId="{ECDE9345-9894-4861-BC04-C75279F964F2}" type="presParOf" srcId="{F0A5ED2D-12FA-4592-957B-BBDD6EDBF854}" destId="{87F17C12-E28D-4598-8207-5DACE24049DD}" srcOrd="0" destOrd="0" presId="urn:microsoft.com/office/officeart/2005/8/layout/hierarchy1"/>
    <dgm:cxn modelId="{E6579C85-FF7A-477E-A79B-F6BDA8ACC220}" type="presParOf" srcId="{F0A5ED2D-12FA-4592-957B-BBDD6EDBF854}" destId="{229559E3-3BE8-4B4F-96CE-40B3D6005C9D}" srcOrd="1" destOrd="0" presId="urn:microsoft.com/office/officeart/2005/8/layout/hierarchy1"/>
    <dgm:cxn modelId="{535A3CB2-8ACF-4244-AF09-C462B9EC9C45}" type="presParOf" srcId="{F9C49626-8188-456B-AFC8-BD7AA6F3E6C5}" destId="{D46A05B6-7C7B-4231-9C76-968487143B78}" srcOrd="1" destOrd="0" presId="urn:microsoft.com/office/officeart/2005/8/layout/hierarchy1"/>
    <dgm:cxn modelId="{767DE2F7-3399-49A5-914B-72739F8D2610}" type="presParOf" srcId="{166ED754-D8A4-47FB-8CA8-C3F64BEA7FFA}" destId="{86AA0799-CA20-4FE6-9026-5C803B017767}" srcOrd="2" destOrd="0" presId="urn:microsoft.com/office/officeart/2005/8/layout/hierarchy1"/>
    <dgm:cxn modelId="{17056515-DB6E-4B31-B4E1-8824BFDC3CCF}" type="presParOf" srcId="{166ED754-D8A4-47FB-8CA8-C3F64BEA7FFA}" destId="{CA11FD1D-AA28-4C38-83AF-FE737B6A5A50}" srcOrd="3" destOrd="0" presId="urn:microsoft.com/office/officeart/2005/8/layout/hierarchy1"/>
    <dgm:cxn modelId="{4AEC93B5-C211-4DC0-AFFD-A8D524DB2FB2}" type="presParOf" srcId="{CA11FD1D-AA28-4C38-83AF-FE737B6A5A50}" destId="{C2EE6477-F773-4162-B0C3-AAF0C882A61E}" srcOrd="0" destOrd="0" presId="urn:microsoft.com/office/officeart/2005/8/layout/hierarchy1"/>
    <dgm:cxn modelId="{9F3ED312-AFEF-4408-B5DA-3D665867BC8F}" type="presParOf" srcId="{C2EE6477-F773-4162-B0C3-AAF0C882A61E}" destId="{0AC93969-1CBC-424B-A188-7150A405A83A}" srcOrd="0" destOrd="0" presId="urn:microsoft.com/office/officeart/2005/8/layout/hierarchy1"/>
    <dgm:cxn modelId="{C6B6325F-169D-4888-83C4-21CF2795FB4E}" type="presParOf" srcId="{C2EE6477-F773-4162-B0C3-AAF0C882A61E}" destId="{71C0967A-D103-4BFD-B887-27690977DF37}" srcOrd="1" destOrd="0" presId="urn:microsoft.com/office/officeart/2005/8/layout/hierarchy1"/>
    <dgm:cxn modelId="{1E1E52E6-5098-4861-B114-3B19AF69F7D0}" type="presParOf" srcId="{CA11FD1D-AA28-4C38-83AF-FE737B6A5A50}" destId="{84FFDBF5-C4F3-4A20-8BB3-3E86585393E1}" srcOrd="1" destOrd="0" presId="urn:microsoft.com/office/officeart/2005/8/layout/hierarchy1"/>
    <dgm:cxn modelId="{74920FB1-30F3-4DD2-9D2A-83372A3A8FBA}" type="presParOf" srcId="{08CD905F-EA58-4AF0-9F1C-55FBFF79EC25}" destId="{01CC2903-A362-47B1-A02B-D10B8662F34B}" srcOrd="2" destOrd="0" presId="urn:microsoft.com/office/officeart/2005/8/layout/hierarchy1"/>
    <dgm:cxn modelId="{89044F62-B136-440F-B03F-3DD29D18EA16}" type="presParOf" srcId="{08CD905F-EA58-4AF0-9F1C-55FBFF79EC25}" destId="{014D8E9A-E6D0-4D93-93E5-FFDF897E5A9C}" srcOrd="3" destOrd="0" presId="urn:microsoft.com/office/officeart/2005/8/layout/hierarchy1"/>
    <dgm:cxn modelId="{FB3213E8-D776-42D6-AAC1-13C910F74B64}" type="presParOf" srcId="{014D8E9A-E6D0-4D93-93E5-FFDF897E5A9C}" destId="{35AD91EE-CA07-4646-8AF9-E9000A46A80C}" srcOrd="0" destOrd="0" presId="urn:microsoft.com/office/officeart/2005/8/layout/hierarchy1"/>
    <dgm:cxn modelId="{D4022DFD-CF79-4BCB-AFF6-6F36EEF5C21A}" type="presParOf" srcId="{35AD91EE-CA07-4646-8AF9-E9000A46A80C}" destId="{B6806B2F-2D07-4585-85BD-719F8E37C6E9}" srcOrd="0" destOrd="0" presId="urn:microsoft.com/office/officeart/2005/8/layout/hierarchy1"/>
    <dgm:cxn modelId="{38F1679D-D2CF-458C-B55A-C5FE5575B6CD}" type="presParOf" srcId="{35AD91EE-CA07-4646-8AF9-E9000A46A80C}" destId="{50C06CE5-6FEB-433D-B354-596E7CA3D4DB}" srcOrd="1" destOrd="0" presId="urn:microsoft.com/office/officeart/2005/8/layout/hierarchy1"/>
    <dgm:cxn modelId="{C8837F30-B574-45A0-AE1D-F0B6B5E19AD2}" type="presParOf" srcId="{014D8E9A-E6D0-4D93-93E5-FFDF897E5A9C}" destId="{410B811C-4B72-4D32-BAE3-CBF50F034B4E}" srcOrd="1" destOrd="0" presId="urn:microsoft.com/office/officeart/2005/8/layout/hierarchy1"/>
    <dgm:cxn modelId="{CBD9D70A-6E1B-4633-9F3F-21B3C1F0CD4F}" type="presParOf" srcId="{410B811C-4B72-4D32-BAE3-CBF50F034B4E}" destId="{6FA1BB68-A5FC-40D2-97D5-E532DCCB3A96}" srcOrd="0" destOrd="0" presId="urn:microsoft.com/office/officeart/2005/8/layout/hierarchy1"/>
    <dgm:cxn modelId="{E81A5346-A954-4E6B-A036-1DB54EC471E9}" type="presParOf" srcId="{410B811C-4B72-4D32-BAE3-CBF50F034B4E}" destId="{46FD6271-5A20-4D69-A987-2A43BEB4B46D}" srcOrd="1" destOrd="0" presId="urn:microsoft.com/office/officeart/2005/8/layout/hierarchy1"/>
    <dgm:cxn modelId="{03F6165E-58D0-4284-9394-5130BD9AD80A}" type="presParOf" srcId="{46FD6271-5A20-4D69-A987-2A43BEB4B46D}" destId="{6DD4D410-8CE1-4EFA-B4D3-EF482347A08D}" srcOrd="0" destOrd="0" presId="urn:microsoft.com/office/officeart/2005/8/layout/hierarchy1"/>
    <dgm:cxn modelId="{CD50FB13-39BF-46CF-B581-C186708DAD22}" type="presParOf" srcId="{6DD4D410-8CE1-4EFA-B4D3-EF482347A08D}" destId="{B2ADCB87-2D26-4573-B488-273134236415}" srcOrd="0" destOrd="0" presId="urn:microsoft.com/office/officeart/2005/8/layout/hierarchy1"/>
    <dgm:cxn modelId="{4FB91144-6151-4ED8-ADD3-715BA5FF2E11}" type="presParOf" srcId="{6DD4D410-8CE1-4EFA-B4D3-EF482347A08D}" destId="{D855FD19-7F29-4D7B-B1B9-B75352FE898C}" srcOrd="1" destOrd="0" presId="urn:microsoft.com/office/officeart/2005/8/layout/hierarchy1"/>
    <dgm:cxn modelId="{92EB55B8-A532-4D16-80AF-FBC0F707D7CA}" type="presParOf" srcId="{46FD6271-5A20-4D69-A987-2A43BEB4B46D}" destId="{DE166860-5399-43E6-BA6C-07A9FE6669B3}" srcOrd="1" destOrd="0" presId="urn:microsoft.com/office/officeart/2005/8/layout/hierarchy1"/>
    <dgm:cxn modelId="{E7FC1F35-DCB5-4F25-97A1-5A73A932EBB7}" type="presParOf" srcId="{410B811C-4B72-4D32-BAE3-CBF50F034B4E}" destId="{C7EBEC1B-3B94-4A38-AA89-165FE98E720F}" srcOrd="2" destOrd="0" presId="urn:microsoft.com/office/officeart/2005/8/layout/hierarchy1"/>
    <dgm:cxn modelId="{CE7EBFB7-CC37-4BE9-9C55-42CED89D70AE}" type="presParOf" srcId="{410B811C-4B72-4D32-BAE3-CBF50F034B4E}" destId="{A632BCEC-5B55-4A0C-8FE6-4B1566F1972B}" srcOrd="3" destOrd="0" presId="urn:microsoft.com/office/officeart/2005/8/layout/hierarchy1"/>
    <dgm:cxn modelId="{E9C9AEC8-3652-4377-A966-A32A289DAF38}" type="presParOf" srcId="{A632BCEC-5B55-4A0C-8FE6-4B1566F1972B}" destId="{1F4B1CC1-45E2-41B2-99BB-E30E3A979876}" srcOrd="0" destOrd="0" presId="urn:microsoft.com/office/officeart/2005/8/layout/hierarchy1"/>
    <dgm:cxn modelId="{28EC2A3E-D88B-4645-9F79-20F8EBCD03E9}" type="presParOf" srcId="{1F4B1CC1-45E2-41B2-99BB-E30E3A979876}" destId="{DB0F0E97-3DC1-499D-9070-78C61BCC4334}" srcOrd="0" destOrd="0" presId="urn:microsoft.com/office/officeart/2005/8/layout/hierarchy1"/>
    <dgm:cxn modelId="{989EF05A-BEFE-4699-BA17-7D726B8C7B9D}" type="presParOf" srcId="{1F4B1CC1-45E2-41B2-99BB-E30E3A979876}" destId="{BEE13C04-37D2-47C4-8A3A-9687A0924FA4}" srcOrd="1" destOrd="0" presId="urn:microsoft.com/office/officeart/2005/8/layout/hierarchy1"/>
    <dgm:cxn modelId="{FBD35B0D-5325-4C11-AF47-1E7BADA4A976}" type="presParOf" srcId="{A632BCEC-5B55-4A0C-8FE6-4B1566F1972B}" destId="{EA27C05A-1D46-41F3-AB83-0AFCFC756D56}" srcOrd="1" destOrd="0" presId="urn:microsoft.com/office/officeart/2005/8/layout/hierarchy1"/>
    <dgm:cxn modelId="{5743BB02-AEC4-4332-913D-E3B782FD01AF}" type="presParOf" srcId="{410B811C-4B72-4D32-BAE3-CBF50F034B4E}" destId="{C0B7B78C-3079-4F6F-A021-689DE3214150}" srcOrd="4" destOrd="0" presId="urn:microsoft.com/office/officeart/2005/8/layout/hierarchy1"/>
    <dgm:cxn modelId="{65C32EE7-67FD-4EBA-9B4B-598C4775BCED}" type="presParOf" srcId="{410B811C-4B72-4D32-BAE3-CBF50F034B4E}" destId="{EEAC66DD-15FE-43CA-BCE3-B1E18CDA9B01}" srcOrd="5" destOrd="0" presId="urn:microsoft.com/office/officeart/2005/8/layout/hierarchy1"/>
    <dgm:cxn modelId="{6C587032-E8D3-4DEE-8B52-F717582A6A66}" type="presParOf" srcId="{EEAC66DD-15FE-43CA-BCE3-B1E18CDA9B01}" destId="{6D06D788-6CB7-4859-8C07-1DDA7CE46DE7}" srcOrd="0" destOrd="0" presId="urn:microsoft.com/office/officeart/2005/8/layout/hierarchy1"/>
    <dgm:cxn modelId="{A073F8D8-5869-44A7-AC6F-AB9C204214F9}" type="presParOf" srcId="{6D06D788-6CB7-4859-8C07-1DDA7CE46DE7}" destId="{92177178-AF77-44AE-8BAB-E1C0E208A286}" srcOrd="0" destOrd="0" presId="urn:microsoft.com/office/officeart/2005/8/layout/hierarchy1"/>
    <dgm:cxn modelId="{E64B9C88-56DB-4C57-AF11-C1D1A616BF9B}" type="presParOf" srcId="{6D06D788-6CB7-4859-8C07-1DDA7CE46DE7}" destId="{0E38798B-07A4-48FC-B629-AAB8C2E20DB6}" srcOrd="1" destOrd="0" presId="urn:microsoft.com/office/officeart/2005/8/layout/hierarchy1"/>
    <dgm:cxn modelId="{CDCCD142-505C-41C8-AA48-233E7EF44DD2}" type="presParOf" srcId="{EEAC66DD-15FE-43CA-BCE3-B1E18CDA9B01}" destId="{125FF4BC-1DAA-4EE3-B8D5-809EFD958382}" srcOrd="1" destOrd="0" presId="urn:microsoft.com/office/officeart/2005/8/layout/hierarchy1"/>
    <dgm:cxn modelId="{FD88043E-83CD-4C38-804A-7B6472D52D71}" type="presParOf" srcId="{410B811C-4B72-4D32-BAE3-CBF50F034B4E}" destId="{59A66FFD-3B69-478C-A087-12DE570155D6}" srcOrd="6" destOrd="0" presId="urn:microsoft.com/office/officeart/2005/8/layout/hierarchy1"/>
    <dgm:cxn modelId="{BCAF51F0-9D86-420C-B56D-B0C192DC55F0}" type="presParOf" srcId="{410B811C-4B72-4D32-BAE3-CBF50F034B4E}" destId="{5B82D95F-4657-4B50-9FAA-B63DE9FD6863}" srcOrd="7" destOrd="0" presId="urn:microsoft.com/office/officeart/2005/8/layout/hierarchy1"/>
    <dgm:cxn modelId="{D3C68AA5-9269-4D03-AD9F-ED7953545B45}" type="presParOf" srcId="{5B82D95F-4657-4B50-9FAA-B63DE9FD6863}" destId="{9F0C7651-9794-4115-9107-63F7FDDB19CF}" srcOrd="0" destOrd="0" presId="urn:microsoft.com/office/officeart/2005/8/layout/hierarchy1"/>
    <dgm:cxn modelId="{6C8FD580-972A-4209-918F-BDBFE052F3E0}" type="presParOf" srcId="{9F0C7651-9794-4115-9107-63F7FDDB19CF}" destId="{AE7E50B6-DC62-4A0E-803F-C1C1F48A85B1}" srcOrd="0" destOrd="0" presId="urn:microsoft.com/office/officeart/2005/8/layout/hierarchy1"/>
    <dgm:cxn modelId="{ADE30492-623F-4B30-AA29-0D7E7121A4BF}" type="presParOf" srcId="{9F0C7651-9794-4115-9107-63F7FDDB19CF}" destId="{4851715F-D557-4284-BB90-B3421B165120}" srcOrd="1" destOrd="0" presId="urn:microsoft.com/office/officeart/2005/8/layout/hierarchy1"/>
    <dgm:cxn modelId="{19998568-2C2B-4472-A8E1-05AD82889887}" type="presParOf" srcId="{5B82D95F-4657-4B50-9FAA-B63DE9FD6863}" destId="{F153A5E1-39A9-4D6D-A3A3-B42BFA7A10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F7DDF-D4DF-4283-908B-6C37B36B0F6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3749CACF-8232-415E-B3A1-9725F2464FAC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823FD79C-3F4C-4B53-9117-6CEA84FB2298}" type="parTrans" cxnId="{B829A110-B3EA-4066-BFC0-DB42BAADF9F8}">
      <dgm:prSet/>
      <dgm:spPr/>
      <dgm:t>
        <a:bodyPr/>
        <a:lstStyle/>
        <a:p>
          <a:endParaRPr lang="en-US"/>
        </a:p>
      </dgm:t>
    </dgm:pt>
    <dgm:pt modelId="{DA2FA2F0-6ED3-4625-8756-07ECA0584858}" type="sibTrans" cxnId="{B829A110-B3EA-4066-BFC0-DB42BAADF9F8}">
      <dgm:prSet/>
      <dgm:spPr/>
      <dgm:t>
        <a:bodyPr/>
        <a:lstStyle/>
        <a:p>
          <a:endParaRPr lang="en-US"/>
        </a:p>
      </dgm:t>
    </dgm:pt>
    <dgm:pt modelId="{20320E39-C9CF-41A7-80DA-33FA77E34592}">
      <dgm:prSet phldrT="[Text]"/>
      <dgm:spPr/>
      <dgm:t>
        <a:bodyPr/>
        <a:lstStyle/>
        <a:p>
          <a:r>
            <a:rPr lang="en-US" dirty="0" smtClean="0"/>
            <a:t>Autonomy</a:t>
          </a:r>
          <a:endParaRPr lang="en-US" dirty="0"/>
        </a:p>
      </dgm:t>
    </dgm:pt>
    <dgm:pt modelId="{7134D508-D89E-4F17-AF85-45635E9681BD}" type="parTrans" cxnId="{B583F570-0660-4F58-A8F0-D3B85EAF661E}">
      <dgm:prSet/>
      <dgm:spPr/>
      <dgm:t>
        <a:bodyPr/>
        <a:lstStyle/>
        <a:p>
          <a:endParaRPr lang="en-US"/>
        </a:p>
      </dgm:t>
    </dgm:pt>
    <dgm:pt modelId="{CA1DBB15-EF4C-4FF4-BD6A-A7967C3EE1DB}" type="sibTrans" cxnId="{B583F570-0660-4F58-A8F0-D3B85EAF661E}">
      <dgm:prSet/>
      <dgm:spPr/>
      <dgm:t>
        <a:bodyPr/>
        <a:lstStyle/>
        <a:p>
          <a:endParaRPr lang="en-US"/>
        </a:p>
      </dgm:t>
    </dgm:pt>
    <dgm:pt modelId="{46B90402-0D12-49A6-BD81-3315DCABA2F7}">
      <dgm:prSet phldrT="[Text]"/>
      <dgm:spPr/>
      <dgm:t>
        <a:bodyPr/>
        <a:lstStyle/>
        <a:p>
          <a:r>
            <a:rPr lang="en-US" dirty="0" smtClean="0"/>
            <a:t>Isolation</a:t>
          </a:r>
          <a:endParaRPr lang="en-US" dirty="0"/>
        </a:p>
      </dgm:t>
    </dgm:pt>
    <dgm:pt modelId="{77813B60-307F-4521-A256-885177A7576D}" type="parTrans" cxnId="{765302BE-54A1-4121-ADC7-28DBBF44D12F}">
      <dgm:prSet/>
      <dgm:spPr/>
      <dgm:t>
        <a:bodyPr/>
        <a:lstStyle/>
        <a:p>
          <a:endParaRPr lang="en-US"/>
        </a:p>
      </dgm:t>
    </dgm:pt>
    <dgm:pt modelId="{28F07B3C-453F-45E7-93A2-792E09499F3A}" type="sibTrans" cxnId="{765302BE-54A1-4121-ADC7-28DBBF44D12F}">
      <dgm:prSet/>
      <dgm:spPr/>
      <dgm:t>
        <a:bodyPr/>
        <a:lstStyle/>
        <a:p>
          <a:endParaRPr lang="en-US"/>
        </a:p>
      </dgm:t>
    </dgm:pt>
    <dgm:pt modelId="{686E558C-0F5E-48BE-A40E-7F508737E3ED}">
      <dgm:prSet phldrT="[Text]"/>
      <dgm:spPr/>
      <dgm:t>
        <a:bodyPr/>
        <a:lstStyle/>
        <a:p>
          <a:r>
            <a:rPr lang="en-US" dirty="0" smtClean="0"/>
            <a:t>Network abstraction</a:t>
          </a:r>
          <a:endParaRPr lang="en-US" dirty="0"/>
        </a:p>
      </dgm:t>
    </dgm:pt>
    <dgm:pt modelId="{A335CE8E-4C50-49D4-A9EB-F04D5D72D3DB}" type="parTrans" cxnId="{319860B5-C240-45E3-A8B7-0726CAB495A4}">
      <dgm:prSet/>
      <dgm:spPr/>
      <dgm:t>
        <a:bodyPr/>
        <a:lstStyle/>
        <a:p>
          <a:endParaRPr lang="en-US"/>
        </a:p>
      </dgm:t>
    </dgm:pt>
    <dgm:pt modelId="{0EEBFE4A-8F23-45DF-BE25-7153DF032424}" type="sibTrans" cxnId="{319860B5-C240-45E3-A8B7-0726CAB495A4}">
      <dgm:prSet/>
      <dgm:spPr/>
      <dgm:t>
        <a:bodyPr/>
        <a:lstStyle/>
        <a:p>
          <a:endParaRPr lang="en-US"/>
        </a:p>
      </dgm:t>
    </dgm:pt>
    <dgm:pt modelId="{2CCD3A3E-9534-4881-BE4E-CBD19D38DFD5}">
      <dgm:prSet phldrT="[Text]"/>
      <dgm:spPr/>
      <dgm:t>
        <a:bodyPr/>
        <a:lstStyle/>
        <a:p>
          <a:r>
            <a:rPr lang="en-US" dirty="0" smtClean="0"/>
            <a:t>Topology awareness</a:t>
          </a:r>
          <a:endParaRPr lang="en-US" dirty="0"/>
        </a:p>
      </dgm:t>
    </dgm:pt>
    <dgm:pt modelId="{6AAA044D-82F3-44F9-AB7A-07A03A5260A2}" type="parTrans" cxnId="{13E40749-E785-4862-BAB1-06A610D7A1FB}">
      <dgm:prSet/>
      <dgm:spPr/>
      <dgm:t>
        <a:bodyPr/>
        <a:lstStyle/>
        <a:p>
          <a:endParaRPr lang="en-US"/>
        </a:p>
      </dgm:t>
    </dgm:pt>
    <dgm:pt modelId="{81A20BA3-385D-4577-84CA-D1EBD39E64DE}" type="sibTrans" cxnId="{13E40749-E785-4862-BAB1-06A610D7A1FB}">
      <dgm:prSet/>
      <dgm:spPr/>
      <dgm:t>
        <a:bodyPr/>
        <a:lstStyle/>
        <a:p>
          <a:endParaRPr lang="en-US"/>
        </a:p>
      </dgm:t>
    </dgm:pt>
    <dgm:pt modelId="{02355D2F-CF34-42FE-9C0A-9C09A30A3A30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F028EB66-7413-47A1-8465-326367946284}" type="parTrans" cxnId="{8149AA31-B786-4BF9-BCE3-E65D6304F243}">
      <dgm:prSet/>
      <dgm:spPr/>
      <dgm:t>
        <a:bodyPr/>
        <a:lstStyle/>
        <a:p>
          <a:endParaRPr lang="en-US"/>
        </a:p>
      </dgm:t>
    </dgm:pt>
    <dgm:pt modelId="{B4877B19-E3E0-406B-AE30-BEE4E8D47692}" type="sibTrans" cxnId="{8149AA31-B786-4BF9-BCE3-E65D6304F243}">
      <dgm:prSet/>
      <dgm:spPr/>
      <dgm:t>
        <a:bodyPr/>
        <a:lstStyle/>
        <a:p>
          <a:endParaRPr lang="en-US"/>
        </a:p>
      </dgm:t>
    </dgm:pt>
    <dgm:pt modelId="{06D55E46-4672-48E5-8B38-899359624626}">
      <dgm:prSet phldrT="[Text]"/>
      <dgm:spPr/>
      <dgm:t>
        <a:bodyPr/>
        <a:lstStyle/>
        <a:p>
          <a:r>
            <a:rPr lang="en-US" dirty="0" smtClean="0"/>
            <a:t>Mobility</a:t>
          </a:r>
          <a:endParaRPr lang="en-US" dirty="0"/>
        </a:p>
      </dgm:t>
    </dgm:pt>
    <dgm:pt modelId="{FC5577EA-ADC2-4C7A-B96C-25C7A001B075}" type="parTrans" cxnId="{F42B760E-9E11-4634-BD86-F2B5B90815A4}">
      <dgm:prSet/>
      <dgm:spPr/>
      <dgm:t>
        <a:bodyPr/>
        <a:lstStyle/>
        <a:p>
          <a:endParaRPr lang="en-US"/>
        </a:p>
      </dgm:t>
    </dgm:pt>
    <dgm:pt modelId="{19C44986-53F5-44E0-A786-61E07ADC2CD3}" type="sibTrans" cxnId="{F42B760E-9E11-4634-BD86-F2B5B90815A4}">
      <dgm:prSet/>
      <dgm:spPr/>
      <dgm:t>
        <a:bodyPr/>
        <a:lstStyle/>
        <a:p>
          <a:endParaRPr lang="en-US"/>
        </a:p>
      </dgm:t>
    </dgm:pt>
    <dgm:pt modelId="{2078A9C3-3B81-447A-95A3-0B011548B453}" type="pres">
      <dgm:prSet presAssocID="{0E9F7DDF-D4DF-4283-908B-6C37B36B0F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79CC7D-293B-4AD1-8DB4-5588A7123744}" type="pres">
      <dgm:prSet presAssocID="{3749CACF-8232-415E-B3A1-9725F2464FAC}" presName="root1" presStyleCnt="0"/>
      <dgm:spPr/>
    </dgm:pt>
    <dgm:pt modelId="{0A104A9A-1EF2-4B5F-9473-1AA340A5F9CF}" type="pres">
      <dgm:prSet presAssocID="{3749CACF-8232-415E-B3A1-9725F2464FAC}" presName="LevelOneTextNode" presStyleLbl="node0" presStyleIdx="0" presStyleCnt="1" custLinFactNeighborY="17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464793-0DC0-4F6A-99EC-C6CFCEFE770F}" type="pres">
      <dgm:prSet presAssocID="{3749CACF-8232-415E-B3A1-9725F2464FAC}" presName="level2hierChild" presStyleCnt="0"/>
      <dgm:spPr/>
    </dgm:pt>
    <dgm:pt modelId="{64392DC6-3C95-4AB7-9544-C14C28482BDB}" type="pres">
      <dgm:prSet presAssocID="{7134D508-D89E-4F17-AF85-45635E9681BD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87E0EE27-3D96-4DA9-85C1-289318AB16EF}" type="pres">
      <dgm:prSet presAssocID="{7134D508-D89E-4F17-AF85-45635E9681BD}" presName="connTx" presStyleLbl="parChTrans1D2" presStyleIdx="0" presStyleCnt="6"/>
      <dgm:spPr/>
      <dgm:t>
        <a:bodyPr/>
        <a:lstStyle/>
        <a:p>
          <a:endParaRPr lang="en-US"/>
        </a:p>
      </dgm:t>
    </dgm:pt>
    <dgm:pt modelId="{35A9BF0F-2A8F-4358-85E6-862A724AD893}" type="pres">
      <dgm:prSet presAssocID="{20320E39-C9CF-41A7-80DA-33FA77E34592}" presName="root2" presStyleCnt="0"/>
      <dgm:spPr/>
    </dgm:pt>
    <dgm:pt modelId="{1789FD28-F6DB-4AEE-A581-91F0E0C81A33}" type="pres">
      <dgm:prSet presAssocID="{20320E39-C9CF-41A7-80DA-33FA77E34592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7DCDAE-B188-4F42-A6CA-BB5D509203EC}" type="pres">
      <dgm:prSet presAssocID="{20320E39-C9CF-41A7-80DA-33FA77E34592}" presName="level3hierChild" presStyleCnt="0"/>
      <dgm:spPr/>
    </dgm:pt>
    <dgm:pt modelId="{17228948-C476-4438-92C2-441E0A973D5F}" type="pres">
      <dgm:prSet presAssocID="{77813B60-307F-4521-A256-885177A7576D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6DF206F8-B0AF-410E-96D1-4C0506E00288}" type="pres">
      <dgm:prSet presAssocID="{77813B60-307F-4521-A256-885177A7576D}" presName="connTx" presStyleLbl="parChTrans1D2" presStyleIdx="1" presStyleCnt="6"/>
      <dgm:spPr/>
      <dgm:t>
        <a:bodyPr/>
        <a:lstStyle/>
        <a:p>
          <a:endParaRPr lang="en-US"/>
        </a:p>
      </dgm:t>
    </dgm:pt>
    <dgm:pt modelId="{8285F3FC-5DB5-47C3-A33C-C156E04DA93A}" type="pres">
      <dgm:prSet presAssocID="{46B90402-0D12-49A6-BD81-3315DCABA2F7}" presName="root2" presStyleCnt="0"/>
      <dgm:spPr/>
    </dgm:pt>
    <dgm:pt modelId="{CBF67039-D9F2-483D-BF6F-409907431D6E}" type="pres">
      <dgm:prSet presAssocID="{46B90402-0D12-49A6-BD81-3315DCABA2F7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D874BB-432F-4E13-A9B9-281C5562AC39}" type="pres">
      <dgm:prSet presAssocID="{46B90402-0D12-49A6-BD81-3315DCABA2F7}" presName="level3hierChild" presStyleCnt="0"/>
      <dgm:spPr/>
    </dgm:pt>
    <dgm:pt modelId="{D0EA80F7-A827-441A-A747-38E7C773DE9A}" type="pres">
      <dgm:prSet presAssocID="{A335CE8E-4C50-49D4-A9EB-F04D5D72D3DB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196A8BB5-9565-422F-9D7C-4C335BAA7053}" type="pres">
      <dgm:prSet presAssocID="{A335CE8E-4C50-49D4-A9EB-F04D5D72D3DB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2FE77BA-1B06-4615-86EC-0EE6542E6C24}" type="pres">
      <dgm:prSet presAssocID="{686E558C-0F5E-48BE-A40E-7F508737E3ED}" presName="root2" presStyleCnt="0"/>
      <dgm:spPr/>
    </dgm:pt>
    <dgm:pt modelId="{C1990CAB-2623-4B52-8B61-2A3372D46471}" type="pres">
      <dgm:prSet presAssocID="{686E558C-0F5E-48BE-A40E-7F508737E3ED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EB507-3AB4-4D34-A5A7-3D2D7B3EB307}" type="pres">
      <dgm:prSet presAssocID="{686E558C-0F5E-48BE-A40E-7F508737E3ED}" presName="level3hierChild" presStyleCnt="0"/>
      <dgm:spPr/>
    </dgm:pt>
    <dgm:pt modelId="{7A221583-633D-452E-8A27-A0DEEE41D540}" type="pres">
      <dgm:prSet presAssocID="{6AAA044D-82F3-44F9-AB7A-07A03A5260A2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8AB4B931-72AE-45D9-B5B6-5EDCCBDB70B7}" type="pres">
      <dgm:prSet presAssocID="{6AAA044D-82F3-44F9-AB7A-07A03A5260A2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3E41A9D-7C4D-4C7A-BBED-59FC22B53066}" type="pres">
      <dgm:prSet presAssocID="{2CCD3A3E-9534-4881-BE4E-CBD19D38DFD5}" presName="root2" presStyleCnt="0"/>
      <dgm:spPr/>
    </dgm:pt>
    <dgm:pt modelId="{E2F63162-FC22-4ED1-87B7-B962A44C8169}" type="pres">
      <dgm:prSet presAssocID="{2CCD3A3E-9534-4881-BE4E-CBD19D38DFD5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3E019-DEB3-48E1-8178-92BC64004304}" type="pres">
      <dgm:prSet presAssocID="{2CCD3A3E-9534-4881-BE4E-CBD19D38DFD5}" presName="level3hierChild" presStyleCnt="0"/>
      <dgm:spPr/>
    </dgm:pt>
    <dgm:pt modelId="{D9FB190E-69CB-4EFC-A0AA-CB544404B7CE}" type="pres">
      <dgm:prSet presAssocID="{F028EB66-7413-47A1-8465-326367946284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0A313DC-49F7-47EF-88DD-7AB76BF6EAAD}" type="pres">
      <dgm:prSet presAssocID="{F028EB66-7413-47A1-8465-326367946284}" presName="connTx" presStyleLbl="parChTrans1D2" presStyleIdx="4" presStyleCnt="6"/>
      <dgm:spPr/>
      <dgm:t>
        <a:bodyPr/>
        <a:lstStyle/>
        <a:p>
          <a:endParaRPr lang="en-US"/>
        </a:p>
      </dgm:t>
    </dgm:pt>
    <dgm:pt modelId="{3953D956-B7BB-4A83-916A-8902DD255CFC}" type="pres">
      <dgm:prSet presAssocID="{02355D2F-CF34-42FE-9C0A-9C09A30A3A30}" presName="root2" presStyleCnt="0"/>
      <dgm:spPr/>
    </dgm:pt>
    <dgm:pt modelId="{48C813FF-3702-4C89-B8D5-921D2A126EB8}" type="pres">
      <dgm:prSet presAssocID="{02355D2F-CF34-42FE-9C0A-9C09A30A3A30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67BA0-6506-4417-8D74-ED6B52E17607}" type="pres">
      <dgm:prSet presAssocID="{02355D2F-CF34-42FE-9C0A-9C09A30A3A30}" presName="level3hierChild" presStyleCnt="0"/>
      <dgm:spPr/>
    </dgm:pt>
    <dgm:pt modelId="{BAB377B8-DE0D-4B86-9908-B56BC897FCC5}" type="pres">
      <dgm:prSet presAssocID="{FC5577EA-ADC2-4C7A-B96C-25C7A001B07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18672E6-8BA4-44A9-A2F8-8DE5C500A370}" type="pres">
      <dgm:prSet presAssocID="{FC5577EA-ADC2-4C7A-B96C-25C7A001B07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7C52740-0D60-4CB0-A251-465D85D7A26A}" type="pres">
      <dgm:prSet presAssocID="{06D55E46-4672-48E5-8B38-899359624626}" presName="root2" presStyleCnt="0"/>
      <dgm:spPr/>
    </dgm:pt>
    <dgm:pt modelId="{A1A61FAE-5EDE-4A11-A5FB-A6B350D21CA3}" type="pres">
      <dgm:prSet presAssocID="{06D55E46-4672-48E5-8B38-899359624626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0827F-A099-46D5-B6E3-0F6DB2011FD6}" type="pres">
      <dgm:prSet presAssocID="{06D55E46-4672-48E5-8B38-899359624626}" presName="level3hierChild" presStyleCnt="0"/>
      <dgm:spPr/>
    </dgm:pt>
  </dgm:ptLst>
  <dgm:cxnLst>
    <dgm:cxn modelId="{FE60B585-2C10-44FE-A3E2-98215AADDEC7}" type="presOf" srcId="{A335CE8E-4C50-49D4-A9EB-F04D5D72D3DB}" destId="{196A8BB5-9565-422F-9D7C-4C335BAA7053}" srcOrd="1" destOrd="0" presId="urn:microsoft.com/office/officeart/2008/layout/HorizontalMultiLevelHierarchy"/>
    <dgm:cxn modelId="{8149AA31-B786-4BF9-BCE3-E65D6304F243}" srcId="{3749CACF-8232-415E-B3A1-9725F2464FAC}" destId="{02355D2F-CF34-42FE-9C0A-9C09A30A3A30}" srcOrd="4" destOrd="0" parTransId="{F028EB66-7413-47A1-8465-326367946284}" sibTransId="{B4877B19-E3E0-406B-AE30-BEE4E8D47692}"/>
    <dgm:cxn modelId="{4774FD47-84B0-4A12-9C42-04B10DB3FE58}" type="presOf" srcId="{2CCD3A3E-9534-4881-BE4E-CBD19D38DFD5}" destId="{E2F63162-FC22-4ED1-87B7-B962A44C8169}" srcOrd="0" destOrd="0" presId="urn:microsoft.com/office/officeart/2008/layout/HorizontalMultiLevelHierarchy"/>
    <dgm:cxn modelId="{319860B5-C240-45E3-A8B7-0726CAB495A4}" srcId="{3749CACF-8232-415E-B3A1-9725F2464FAC}" destId="{686E558C-0F5E-48BE-A40E-7F508737E3ED}" srcOrd="2" destOrd="0" parTransId="{A335CE8E-4C50-49D4-A9EB-F04D5D72D3DB}" sibTransId="{0EEBFE4A-8F23-45DF-BE25-7153DF032424}"/>
    <dgm:cxn modelId="{0A952B2F-36A8-46BF-8D23-122096AB8DC9}" type="presOf" srcId="{7134D508-D89E-4F17-AF85-45635E9681BD}" destId="{64392DC6-3C95-4AB7-9544-C14C28482BDB}" srcOrd="0" destOrd="0" presId="urn:microsoft.com/office/officeart/2008/layout/HorizontalMultiLevelHierarchy"/>
    <dgm:cxn modelId="{5F8F7340-D171-4392-8768-53B47F37DBB1}" type="presOf" srcId="{6AAA044D-82F3-44F9-AB7A-07A03A5260A2}" destId="{7A221583-633D-452E-8A27-A0DEEE41D540}" srcOrd="0" destOrd="0" presId="urn:microsoft.com/office/officeart/2008/layout/HorizontalMultiLevelHierarchy"/>
    <dgm:cxn modelId="{5D1AB0B7-7219-4072-A58A-E0852208E83D}" type="presOf" srcId="{FC5577EA-ADC2-4C7A-B96C-25C7A001B075}" destId="{BAB377B8-DE0D-4B86-9908-B56BC897FCC5}" srcOrd="0" destOrd="0" presId="urn:microsoft.com/office/officeart/2008/layout/HorizontalMultiLevelHierarchy"/>
    <dgm:cxn modelId="{3378F47C-6A47-4C5E-8416-852B52DFBF49}" type="presOf" srcId="{3749CACF-8232-415E-B3A1-9725F2464FAC}" destId="{0A104A9A-1EF2-4B5F-9473-1AA340A5F9CF}" srcOrd="0" destOrd="0" presId="urn:microsoft.com/office/officeart/2008/layout/HorizontalMultiLevelHierarchy"/>
    <dgm:cxn modelId="{DB4CA8F6-8915-4F36-B7F7-7BCFB807E5F0}" type="presOf" srcId="{F028EB66-7413-47A1-8465-326367946284}" destId="{80A313DC-49F7-47EF-88DD-7AB76BF6EAAD}" srcOrd="1" destOrd="0" presId="urn:microsoft.com/office/officeart/2008/layout/HorizontalMultiLevelHierarchy"/>
    <dgm:cxn modelId="{FB253DC6-92AB-4497-84AB-A61DB156BC68}" type="presOf" srcId="{46B90402-0D12-49A6-BD81-3315DCABA2F7}" destId="{CBF67039-D9F2-483D-BF6F-409907431D6E}" srcOrd="0" destOrd="0" presId="urn:microsoft.com/office/officeart/2008/layout/HorizontalMultiLevelHierarchy"/>
    <dgm:cxn modelId="{B583F570-0660-4F58-A8F0-D3B85EAF661E}" srcId="{3749CACF-8232-415E-B3A1-9725F2464FAC}" destId="{20320E39-C9CF-41A7-80DA-33FA77E34592}" srcOrd="0" destOrd="0" parTransId="{7134D508-D89E-4F17-AF85-45635E9681BD}" sibTransId="{CA1DBB15-EF4C-4FF4-BD6A-A7967C3EE1DB}"/>
    <dgm:cxn modelId="{E1C09CD3-1A4C-4600-A894-20F66AE11C64}" type="presOf" srcId="{0E9F7DDF-D4DF-4283-908B-6C37B36B0F68}" destId="{2078A9C3-3B81-447A-95A3-0B011548B453}" srcOrd="0" destOrd="0" presId="urn:microsoft.com/office/officeart/2008/layout/HorizontalMultiLevelHierarchy"/>
    <dgm:cxn modelId="{89BC8164-826E-4B72-A2A9-A34507AF72F6}" type="presOf" srcId="{7134D508-D89E-4F17-AF85-45635E9681BD}" destId="{87E0EE27-3D96-4DA9-85C1-289318AB16EF}" srcOrd="1" destOrd="0" presId="urn:microsoft.com/office/officeart/2008/layout/HorizontalMultiLevelHierarchy"/>
    <dgm:cxn modelId="{13E40749-E785-4862-BAB1-06A610D7A1FB}" srcId="{3749CACF-8232-415E-B3A1-9725F2464FAC}" destId="{2CCD3A3E-9534-4881-BE4E-CBD19D38DFD5}" srcOrd="3" destOrd="0" parTransId="{6AAA044D-82F3-44F9-AB7A-07A03A5260A2}" sibTransId="{81A20BA3-385D-4577-84CA-D1EBD39E64DE}"/>
    <dgm:cxn modelId="{3B8FFBE2-527C-490C-BF1A-B6311743DCF0}" type="presOf" srcId="{6AAA044D-82F3-44F9-AB7A-07A03A5260A2}" destId="{8AB4B931-72AE-45D9-B5B6-5EDCCBDB70B7}" srcOrd="1" destOrd="0" presId="urn:microsoft.com/office/officeart/2008/layout/HorizontalMultiLevelHierarchy"/>
    <dgm:cxn modelId="{012F217A-67D3-4847-B3F7-B67D9507273E}" type="presOf" srcId="{77813B60-307F-4521-A256-885177A7576D}" destId="{17228948-C476-4438-92C2-441E0A973D5F}" srcOrd="0" destOrd="0" presId="urn:microsoft.com/office/officeart/2008/layout/HorizontalMultiLevelHierarchy"/>
    <dgm:cxn modelId="{C848B3C3-E594-41E1-BEF5-8C28ADE34966}" type="presOf" srcId="{06D55E46-4672-48E5-8B38-899359624626}" destId="{A1A61FAE-5EDE-4A11-A5FB-A6B350D21CA3}" srcOrd="0" destOrd="0" presId="urn:microsoft.com/office/officeart/2008/layout/HorizontalMultiLevelHierarchy"/>
    <dgm:cxn modelId="{C93F352E-27A3-4B92-89E3-DAA84D11AC2E}" type="presOf" srcId="{77813B60-307F-4521-A256-885177A7576D}" destId="{6DF206F8-B0AF-410E-96D1-4C0506E00288}" srcOrd="1" destOrd="0" presId="urn:microsoft.com/office/officeart/2008/layout/HorizontalMultiLevelHierarchy"/>
    <dgm:cxn modelId="{335A91F0-7C26-4351-9107-1FAA85E452CB}" type="presOf" srcId="{FC5577EA-ADC2-4C7A-B96C-25C7A001B075}" destId="{418672E6-8BA4-44A9-A2F8-8DE5C500A370}" srcOrd="1" destOrd="0" presId="urn:microsoft.com/office/officeart/2008/layout/HorizontalMultiLevelHierarchy"/>
    <dgm:cxn modelId="{B829A110-B3EA-4066-BFC0-DB42BAADF9F8}" srcId="{0E9F7DDF-D4DF-4283-908B-6C37B36B0F68}" destId="{3749CACF-8232-415E-B3A1-9725F2464FAC}" srcOrd="0" destOrd="0" parTransId="{823FD79C-3F4C-4B53-9117-6CEA84FB2298}" sibTransId="{DA2FA2F0-6ED3-4625-8756-07ECA0584858}"/>
    <dgm:cxn modelId="{765302BE-54A1-4121-ADC7-28DBBF44D12F}" srcId="{3749CACF-8232-415E-B3A1-9725F2464FAC}" destId="{46B90402-0D12-49A6-BD81-3315DCABA2F7}" srcOrd="1" destOrd="0" parTransId="{77813B60-307F-4521-A256-885177A7576D}" sibTransId="{28F07B3C-453F-45E7-93A2-792E09499F3A}"/>
    <dgm:cxn modelId="{F42B760E-9E11-4634-BD86-F2B5B90815A4}" srcId="{3749CACF-8232-415E-B3A1-9725F2464FAC}" destId="{06D55E46-4672-48E5-8B38-899359624626}" srcOrd="5" destOrd="0" parTransId="{FC5577EA-ADC2-4C7A-B96C-25C7A001B075}" sibTransId="{19C44986-53F5-44E0-A786-61E07ADC2CD3}"/>
    <dgm:cxn modelId="{9D996429-089B-4B3C-B282-CC60C571F0A9}" type="presOf" srcId="{02355D2F-CF34-42FE-9C0A-9C09A30A3A30}" destId="{48C813FF-3702-4C89-B8D5-921D2A126EB8}" srcOrd="0" destOrd="0" presId="urn:microsoft.com/office/officeart/2008/layout/HorizontalMultiLevelHierarchy"/>
    <dgm:cxn modelId="{9EC323F0-C385-47A0-80C7-4BD42882C74F}" type="presOf" srcId="{686E558C-0F5E-48BE-A40E-7F508737E3ED}" destId="{C1990CAB-2623-4B52-8B61-2A3372D46471}" srcOrd="0" destOrd="0" presId="urn:microsoft.com/office/officeart/2008/layout/HorizontalMultiLevelHierarchy"/>
    <dgm:cxn modelId="{2FA26DBE-7BDE-4EF4-87DA-AC5F57DA0FCD}" type="presOf" srcId="{A335CE8E-4C50-49D4-A9EB-F04D5D72D3DB}" destId="{D0EA80F7-A827-441A-A747-38E7C773DE9A}" srcOrd="0" destOrd="0" presId="urn:microsoft.com/office/officeart/2008/layout/HorizontalMultiLevelHierarchy"/>
    <dgm:cxn modelId="{827A7697-0A10-492E-9014-09C5D0382585}" type="presOf" srcId="{20320E39-C9CF-41A7-80DA-33FA77E34592}" destId="{1789FD28-F6DB-4AEE-A581-91F0E0C81A33}" srcOrd="0" destOrd="0" presId="urn:microsoft.com/office/officeart/2008/layout/HorizontalMultiLevelHierarchy"/>
    <dgm:cxn modelId="{8A727E95-690C-4572-B217-A9ED63450AE8}" type="presOf" srcId="{F028EB66-7413-47A1-8465-326367946284}" destId="{D9FB190E-69CB-4EFC-A0AA-CB544404B7CE}" srcOrd="0" destOrd="0" presId="urn:microsoft.com/office/officeart/2008/layout/HorizontalMultiLevelHierarchy"/>
    <dgm:cxn modelId="{AF27BF01-7306-4B10-A2DA-0E8A668F35D7}" type="presParOf" srcId="{2078A9C3-3B81-447A-95A3-0B011548B453}" destId="{6279CC7D-293B-4AD1-8DB4-5588A7123744}" srcOrd="0" destOrd="0" presId="urn:microsoft.com/office/officeart/2008/layout/HorizontalMultiLevelHierarchy"/>
    <dgm:cxn modelId="{D9B68EA4-F686-4E39-9C53-BAEEFE235F44}" type="presParOf" srcId="{6279CC7D-293B-4AD1-8DB4-5588A7123744}" destId="{0A104A9A-1EF2-4B5F-9473-1AA340A5F9CF}" srcOrd="0" destOrd="0" presId="urn:microsoft.com/office/officeart/2008/layout/HorizontalMultiLevelHierarchy"/>
    <dgm:cxn modelId="{BC2C5B34-453D-4914-9C2E-B9FB5F778997}" type="presParOf" srcId="{6279CC7D-293B-4AD1-8DB4-5588A7123744}" destId="{B1464793-0DC0-4F6A-99EC-C6CFCEFE770F}" srcOrd="1" destOrd="0" presId="urn:microsoft.com/office/officeart/2008/layout/HorizontalMultiLevelHierarchy"/>
    <dgm:cxn modelId="{3A46AECC-17B6-4C86-B6D8-4D4CFE0E6268}" type="presParOf" srcId="{B1464793-0DC0-4F6A-99EC-C6CFCEFE770F}" destId="{64392DC6-3C95-4AB7-9544-C14C28482BDB}" srcOrd="0" destOrd="0" presId="urn:microsoft.com/office/officeart/2008/layout/HorizontalMultiLevelHierarchy"/>
    <dgm:cxn modelId="{DA2CAC70-9DDB-4380-A7F0-C63340F6ED90}" type="presParOf" srcId="{64392DC6-3C95-4AB7-9544-C14C28482BDB}" destId="{87E0EE27-3D96-4DA9-85C1-289318AB16EF}" srcOrd="0" destOrd="0" presId="urn:microsoft.com/office/officeart/2008/layout/HorizontalMultiLevelHierarchy"/>
    <dgm:cxn modelId="{6EBE1A11-F123-49B7-A422-CC81A02513B1}" type="presParOf" srcId="{B1464793-0DC0-4F6A-99EC-C6CFCEFE770F}" destId="{35A9BF0F-2A8F-4358-85E6-862A724AD893}" srcOrd="1" destOrd="0" presId="urn:microsoft.com/office/officeart/2008/layout/HorizontalMultiLevelHierarchy"/>
    <dgm:cxn modelId="{8AC8D47A-F2D9-4962-A889-78A71FD945EA}" type="presParOf" srcId="{35A9BF0F-2A8F-4358-85E6-862A724AD893}" destId="{1789FD28-F6DB-4AEE-A581-91F0E0C81A33}" srcOrd="0" destOrd="0" presId="urn:microsoft.com/office/officeart/2008/layout/HorizontalMultiLevelHierarchy"/>
    <dgm:cxn modelId="{F331B6E4-6880-4DF3-8E70-54DA67C270EA}" type="presParOf" srcId="{35A9BF0F-2A8F-4358-85E6-862A724AD893}" destId="{837DCDAE-B188-4F42-A6CA-BB5D509203EC}" srcOrd="1" destOrd="0" presId="urn:microsoft.com/office/officeart/2008/layout/HorizontalMultiLevelHierarchy"/>
    <dgm:cxn modelId="{0E11056F-4B44-47F0-AD26-F1BA81DE240A}" type="presParOf" srcId="{B1464793-0DC0-4F6A-99EC-C6CFCEFE770F}" destId="{17228948-C476-4438-92C2-441E0A973D5F}" srcOrd="2" destOrd="0" presId="urn:microsoft.com/office/officeart/2008/layout/HorizontalMultiLevelHierarchy"/>
    <dgm:cxn modelId="{10D858F8-A422-41D0-A19D-268550A9F41C}" type="presParOf" srcId="{17228948-C476-4438-92C2-441E0A973D5F}" destId="{6DF206F8-B0AF-410E-96D1-4C0506E00288}" srcOrd="0" destOrd="0" presId="urn:microsoft.com/office/officeart/2008/layout/HorizontalMultiLevelHierarchy"/>
    <dgm:cxn modelId="{C93E5235-7F7A-436A-880F-ABCE4A32E308}" type="presParOf" srcId="{B1464793-0DC0-4F6A-99EC-C6CFCEFE770F}" destId="{8285F3FC-5DB5-47C3-A33C-C156E04DA93A}" srcOrd="3" destOrd="0" presId="urn:microsoft.com/office/officeart/2008/layout/HorizontalMultiLevelHierarchy"/>
    <dgm:cxn modelId="{8BFC355E-A0EE-468B-8A34-C52910029011}" type="presParOf" srcId="{8285F3FC-5DB5-47C3-A33C-C156E04DA93A}" destId="{CBF67039-D9F2-483D-BF6F-409907431D6E}" srcOrd="0" destOrd="0" presId="urn:microsoft.com/office/officeart/2008/layout/HorizontalMultiLevelHierarchy"/>
    <dgm:cxn modelId="{07F98FDB-97D4-4BDD-B8F9-E08578A9D4C9}" type="presParOf" srcId="{8285F3FC-5DB5-47C3-A33C-C156E04DA93A}" destId="{69D874BB-432F-4E13-A9B9-281C5562AC39}" srcOrd="1" destOrd="0" presId="urn:microsoft.com/office/officeart/2008/layout/HorizontalMultiLevelHierarchy"/>
    <dgm:cxn modelId="{E3539143-3B15-4F9B-BDEE-2F604675D69E}" type="presParOf" srcId="{B1464793-0DC0-4F6A-99EC-C6CFCEFE770F}" destId="{D0EA80F7-A827-441A-A747-38E7C773DE9A}" srcOrd="4" destOrd="0" presId="urn:microsoft.com/office/officeart/2008/layout/HorizontalMultiLevelHierarchy"/>
    <dgm:cxn modelId="{3C3B58A4-E475-4EFD-8041-37179D35549D}" type="presParOf" srcId="{D0EA80F7-A827-441A-A747-38E7C773DE9A}" destId="{196A8BB5-9565-422F-9D7C-4C335BAA7053}" srcOrd="0" destOrd="0" presId="urn:microsoft.com/office/officeart/2008/layout/HorizontalMultiLevelHierarchy"/>
    <dgm:cxn modelId="{0A069EAB-CCB4-4EEF-BFFC-815F862EE07A}" type="presParOf" srcId="{B1464793-0DC0-4F6A-99EC-C6CFCEFE770F}" destId="{D2FE77BA-1B06-4615-86EC-0EE6542E6C24}" srcOrd="5" destOrd="0" presId="urn:microsoft.com/office/officeart/2008/layout/HorizontalMultiLevelHierarchy"/>
    <dgm:cxn modelId="{E44977F5-5C46-4AFB-98EC-1CFC33B5D5A1}" type="presParOf" srcId="{D2FE77BA-1B06-4615-86EC-0EE6542E6C24}" destId="{C1990CAB-2623-4B52-8B61-2A3372D46471}" srcOrd="0" destOrd="0" presId="urn:microsoft.com/office/officeart/2008/layout/HorizontalMultiLevelHierarchy"/>
    <dgm:cxn modelId="{58B702BA-7C9C-4F15-A5E7-C566575AA582}" type="presParOf" srcId="{D2FE77BA-1B06-4615-86EC-0EE6542E6C24}" destId="{FDDEB507-3AB4-4D34-A5A7-3D2D7B3EB307}" srcOrd="1" destOrd="0" presId="urn:microsoft.com/office/officeart/2008/layout/HorizontalMultiLevelHierarchy"/>
    <dgm:cxn modelId="{E07D21AE-BB48-4F93-A2B5-FFE6717B6665}" type="presParOf" srcId="{B1464793-0DC0-4F6A-99EC-C6CFCEFE770F}" destId="{7A221583-633D-452E-8A27-A0DEEE41D540}" srcOrd="6" destOrd="0" presId="urn:microsoft.com/office/officeart/2008/layout/HorizontalMultiLevelHierarchy"/>
    <dgm:cxn modelId="{175D7F76-287B-43B0-B7D1-0C572FCB6AE3}" type="presParOf" srcId="{7A221583-633D-452E-8A27-A0DEEE41D540}" destId="{8AB4B931-72AE-45D9-B5B6-5EDCCBDB70B7}" srcOrd="0" destOrd="0" presId="urn:microsoft.com/office/officeart/2008/layout/HorizontalMultiLevelHierarchy"/>
    <dgm:cxn modelId="{01FA5850-7498-47BE-9137-1C034DA17CE0}" type="presParOf" srcId="{B1464793-0DC0-4F6A-99EC-C6CFCEFE770F}" destId="{83E41A9D-7C4D-4C7A-BBED-59FC22B53066}" srcOrd="7" destOrd="0" presId="urn:microsoft.com/office/officeart/2008/layout/HorizontalMultiLevelHierarchy"/>
    <dgm:cxn modelId="{7FF568F5-7833-40DA-A7AB-05E3CC76CD61}" type="presParOf" srcId="{83E41A9D-7C4D-4C7A-BBED-59FC22B53066}" destId="{E2F63162-FC22-4ED1-87B7-B962A44C8169}" srcOrd="0" destOrd="0" presId="urn:microsoft.com/office/officeart/2008/layout/HorizontalMultiLevelHierarchy"/>
    <dgm:cxn modelId="{7E51D6C9-4A96-4293-BE26-E58427F3E9FA}" type="presParOf" srcId="{83E41A9D-7C4D-4C7A-BBED-59FC22B53066}" destId="{E753E019-DEB3-48E1-8178-92BC64004304}" srcOrd="1" destOrd="0" presId="urn:microsoft.com/office/officeart/2008/layout/HorizontalMultiLevelHierarchy"/>
    <dgm:cxn modelId="{5E70E051-3E4D-4D4A-8AE3-D4D658E0252B}" type="presParOf" srcId="{B1464793-0DC0-4F6A-99EC-C6CFCEFE770F}" destId="{D9FB190E-69CB-4EFC-A0AA-CB544404B7CE}" srcOrd="8" destOrd="0" presId="urn:microsoft.com/office/officeart/2008/layout/HorizontalMultiLevelHierarchy"/>
    <dgm:cxn modelId="{BA0E9EE1-E997-4D22-8D50-60B8323D2E07}" type="presParOf" srcId="{D9FB190E-69CB-4EFC-A0AA-CB544404B7CE}" destId="{80A313DC-49F7-47EF-88DD-7AB76BF6EAAD}" srcOrd="0" destOrd="0" presId="urn:microsoft.com/office/officeart/2008/layout/HorizontalMultiLevelHierarchy"/>
    <dgm:cxn modelId="{E19EB7CD-8439-4EC5-9B2C-1F2A6A83DFA8}" type="presParOf" srcId="{B1464793-0DC0-4F6A-99EC-C6CFCEFE770F}" destId="{3953D956-B7BB-4A83-916A-8902DD255CFC}" srcOrd="9" destOrd="0" presId="urn:microsoft.com/office/officeart/2008/layout/HorizontalMultiLevelHierarchy"/>
    <dgm:cxn modelId="{DBF085E2-1E38-407A-9845-7B7576C25C27}" type="presParOf" srcId="{3953D956-B7BB-4A83-916A-8902DD255CFC}" destId="{48C813FF-3702-4C89-B8D5-921D2A126EB8}" srcOrd="0" destOrd="0" presId="urn:microsoft.com/office/officeart/2008/layout/HorizontalMultiLevelHierarchy"/>
    <dgm:cxn modelId="{6F0734D1-E56B-4F99-B297-227EF1E332E7}" type="presParOf" srcId="{3953D956-B7BB-4A83-916A-8902DD255CFC}" destId="{FD067BA0-6506-4417-8D74-ED6B52E17607}" srcOrd="1" destOrd="0" presId="urn:microsoft.com/office/officeart/2008/layout/HorizontalMultiLevelHierarchy"/>
    <dgm:cxn modelId="{311A167B-B96D-4927-B09E-F574D4251DF2}" type="presParOf" srcId="{B1464793-0DC0-4F6A-99EC-C6CFCEFE770F}" destId="{BAB377B8-DE0D-4B86-9908-B56BC897FCC5}" srcOrd="10" destOrd="0" presId="urn:microsoft.com/office/officeart/2008/layout/HorizontalMultiLevelHierarchy"/>
    <dgm:cxn modelId="{43D59F10-FD08-4342-87F9-49A90EF22BAD}" type="presParOf" srcId="{BAB377B8-DE0D-4B86-9908-B56BC897FCC5}" destId="{418672E6-8BA4-44A9-A2F8-8DE5C500A370}" srcOrd="0" destOrd="0" presId="urn:microsoft.com/office/officeart/2008/layout/HorizontalMultiLevelHierarchy"/>
    <dgm:cxn modelId="{9B4DE6F5-D136-4F03-B7C8-0F10BC742263}" type="presParOf" srcId="{B1464793-0DC0-4F6A-99EC-C6CFCEFE770F}" destId="{A7C52740-0D60-4CB0-A251-465D85D7A26A}" srcOrd="11" destOrd="0" presId="urn:microsoft.com/office/officeart/2008/layout/HorizontalMultiLevelHierarchy"/>
    <dgm:cxn modelId="{3172B3BB-81AD-4CEA-B45E-7B103A9C4E18}" type="presParOf" srcId="{A7C52740-0D60-4CB0-A251-465D85D7A26A}" destId="{A1A61FAE-5EDE-4A11-A5FB-A6B350D21CA3}" srcOrd="0" destOrd="0" presId="urn:microsoft.com/office/officeart/2008/layout/HorizontalMultiLevelHierarchy"/>
    <dgm:cxn modelId="{00F82661-62C6-4AC9-A5D3-BA4CD2A942D0}" type="presParOf" srcId="{A7C52740-0D60-4CB0-A251-465D85D7A26A}" destId="{04E0827F-A099-46D5-B6E3-0F6DB2011FD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C0F3-A3D2-433F-91E6-5538A36ACD8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1A7C-5510-494D-941F-56268C17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1A7C-5510-494D-941F-56268C17F0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D9C5C-89DF-4FC7-B9BA-072ABDC8F35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EF5-F6BE-492B-A7EB-A0932BD5EF9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62B9-9171-4BD6-89A9-6A2C428F473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BC9D-1AB2-4BC2-BE72-EF846BDFF8A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0FA6-E1F9-48CA-A6C7-423DCDA09EF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A9BF-2346-4DAF-B970-EA60CA27249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4F83-6B62-45D0-87C1-E9E222A0246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064C-23AD-439F-BE28-BDEAFB1A85F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3F74-8D1E-405A-8452-CC87349C68F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6697-F17B-4BA4-BDDE-9079DEE0A00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5F0F-6EC4-473F-A87B-074886256710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3F10152-768D-4052-BCC9-61334E8776A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6F59"/>
                </a:solidFill>
              </a:rPr>
              <a:t>Optical network virtualization</a:t>
            </a:r>
            <a:endParaRPr lang="en-US" dirty="0">
              <a:solidFill>
                <a:srgbClr val="B56F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 17</a:t>
            </a:r>
          </a:p>
          <a:p>
            <a:r>
              <a:rPr lang="en-US" dirty="0"/>
              <a:t>Springer Handbook</a:t>
            </a:r>
          </a:p>
          <a:p>
            <a:r>
              <a:rPr lang="en-US" dirty="0"/>
              <a:t>of Optical Networks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102" y="715993"/>
            <a:ext cx="556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NFV</a:t>
            </a:r>
            <a:endParaRPr lang="en-US" sz="3600" b="1" dirty="0">
              <a:solidFill>
                <a:srgbClr val="B56F5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3900" y="1258738"/>
            <a:ext cx="612475" cy="86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51295" y="2522396"/>
            <a:ext cx="1328468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5078" y="2659589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366" y="3342735"/>
            <a:ext cx="1354346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8135" y="3429000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firewalls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325" y="2346385"/>
            <a:ext cx="1457864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2973" y="2337758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balancer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2808" y="1345721"/>
            <a:ext cx="2676842" cy="115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6928" y="1337094"/>
            <a:ext cx="280359" cy="194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1086928" y="1328468"/>
            <a:ext cx="858329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7374" y="2622430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,…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492" y="655607"/>
            <a:ext cx="5886037" cy="4707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68" y="5638420"/>
            <a:ext cx="8029128" cy="77425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45456" y="1578634"/>
            <a:ext cx="1250830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2" idx="0"/>
          </p:cNvCxnSpPr>
          <p:nvPr/>
        </p:nvCxnSpPr>
        <p:spPr>
          <a:xfrm>
            <a:off x="1164566" y="1328468"/>
            <a:ext cx="3006305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4" y="5140286"/>
            <a:ext cx="5121084" cy="49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77" y="1358069"/>
            <a:ext cx="6345947" cy="3568728"/>
          </a:xfrm>
          <a:prstGeom prst="rect">
            <a:avLst/>
          </a:prstGeom>
        </p:spPr>
      </p:pic>
      <p:sp>
        <p:nvSpPr>
          <p:cNvPr id="8" name="Curved Left Arrow 7"/>
          <p:cNvSpPr/>
          <p:nvPr/>
        </p:nvSpPr>
        <p:spPr>
          <a:xfrm>
            <a:off x="5262113" y="4554748"/>
            <a:ext cx="629728" cy="93165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3191773" y="793631"/>
            <a:ext cx="577970" cy="1276709"/>
          </a:xfrm>
          <a:prstGeom prst="curvedLeftArrow">
            <a:avLst>
              <a:gd name="adj1" fmla="val 25000"/>
              <a:gd name="adj2" fmla="val 50000"/>
              <a:gd name="adj3" fmla="val 278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1966823" y="2104845"/>
            <a:ext cx="1656271" cy="569343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147" y="2674189"/>
            <a:ext cx="18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of NFV 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3645" y="577970"/>
            <a:ext cx="533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Dealing with fault/Network management ,..</a:t>
            </a:r>
          </a:p>
          <a:p>
            <a:r>
              <a:rPr lang="en-US" dirty="0" smtClean="0"/>
              <a:t>Customer / billing /revenue management,… </a:t>
            </a:r>
            <a:endParaRPr lang="en-US" dirty="0"/>
          </a:p>
        </p:txBody>
      </p:sp>
      <p:sp>
        <p:nvSpPr>
          <p:cNvPr id="25" name="Curved Left Arrow 24"/>
          <p:cNvSpPr/>
          <p:nvPr/>
        </p:nvSpPr>
        <p:spPr>
          <a:xfrm>
            <a:off x="7737894" y="4218317"/>
            <a:ext cx="560717" cy="161314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732" y="5771073"/>
            <a:ext cx="53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the interaction of VNF with NFVI resources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>
            <a:off x="7660256" y="3579962"/>
            <a:ext cx="2165230" cy="508959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49109" y="2708694"/>
            <a:ext cx="26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the life cycle of VNF instances</a:t>
            </a:r>
            <a:endParaRPr lang="en-US" dirty="0"/>
          </a:p>
        </p:txBody>
      </p:sp>
      <p:sp>
        <p:nvSpPr>
          <p:cNvPr id="30" name="Curved Up Arrow 29"/>
          <p:cNvSpPr/>
          <p:nvPr/>
        </p:nvSpPr>
        <p:spPr>
          <a:xfrm>
            <a:off x="7487727" y="2475782"/>
            <a:ext cx="2424023" cy="327803"/>
          </a:xfrm>
          <a:prstGeom prst="curvedUpArrow">
            <a:avLst>
              <a:gd name="adj1" fmla="val 25000"/>
              <a:gd name="adj2" fmla="val 118969"/>
              <a:gd name="adj3" fmla="val 355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94167" y="1233577"/>
            <a:ext cx="24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Responsible for policy management, </a:t>
            </a:r>
          </a:p>
          <a:p>
            <a:r>
              <a:rPr lang="en-US" dirty="0" smtClean="0"/>
              <a:t>KPI management,..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92" y="1629135"/>
            <a:ext cx="3467100" cy="21621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409428" y="3191774"/>
            <a:ext cx="422694" cy="75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1" y="4002657"/>
            <a:ext cx="2760453" cy="21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24091" y="4045789"/>
            <a:ext cx="2760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Computing resources</a:t>
            </a:r>
          </a:p>
          <a:p>
            <a:r>
              <a:rPr lang="en-US" dirty="0" smtClean="0"/>
              <a:t>Servers, rams</a:t>
            </a:r>
            <a:endParaRPr lang="en-US" dirty="0"/>
          </a:p>
          <a:p>
            <a:r>
              <a:rPr lang="en-US" b="1" dirty="0" smtClean="0"/>
              <a:t>Storage resources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NAS </a:t>
            </a:r>
            <a:endParaRPr lang="en-US" dirty="0"/>
          </a:p>
          <a:p>
            <a:r>
              <a:rPr lang="en-US" b="1" dirty="0" smtClean="0"/>
              <a:t>Network resources: </a:t>
            </a:r>
            <a:r>
              <a:rPr lang="en-US" dirty="0" smtClean="0"/>
              <a:t>routers, switches firewalls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616461" y="2605177"/>
            <a:ext cx="1380226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51963" y="1992702"/>
            <a:ext cx="2794959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46854" y="2268748"/>
            <a:ext cx="223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Decouple hardware and software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3441940" y="2061713"/>
            <a:ext cx="1181818" cy="3278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653" y="1621766"/>
            <a:ext cx="2268747" cy="229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796" y="1733909"/>
            <a:ext cx="205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network</a:t>
            </a:r>
          </a:p>
          <a:p>
            <a:r>
              <a:rPr lang="en-US" dirty="0" smtClean="0"/>
              <a:t>Virtual resources</a:t>
            </a:r>
          </a:p>
          <a:p>
            <a:r>
              <a:rPr lang="en-US" dirty="0" smtClean="0"/>
              <a:t>Virtual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91" y="3065613"/>
            <a:ext cx="3467100" cy="571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733026" y="3096883"/>
            <a:ext cx="1362974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898" y="1846053"/>
            <a:ext cx="1871932" cy="22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7064" y="1958196"/>
            <a:ext cx="3890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VNF examples:</a:t>
            </a:r>
          </a:p>
          <a:p>
            <a:r>
              <a:rPr lang="en-US" dirty="0" err="1" smtClean="0"/>
              <a:t>Vrouters</a:t>
            </a:r>
            <a:endParaRPr lang="en-US" dirty="0" smtClean="0"/>
          </a:p>
          <a:p>
            <a:r>
              <a:rPr lang="en-US" dirty="0" err="1" smtClean="0"/>
              <a:t>Vfirewalls</a:t>
            </a:r>
            <a:endParaRPr lang="en-US" dirty="0" smtClean="0"/>
          </a:p>
          <a:p>
            <a:r>
              <a:rPr lang="en-US" dirty="0" smtClean="0"/>
              <a:t>VIMs: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27539" y="4735902"/>
            <a:ext cx="66423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3086" y="4396597"/>
            <a:ext cx="66423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0920" y="5170098"/>
            <a:ext cx="66423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3260" y="4433977"/>
            <a:ext cx="66423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 flipV="1">
            <a:off x="3191773" y="4718649"/>
            <a:ext cx="681487" cy="30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9" idx="1"/>
          </p:cNvCxnSpPr>
          <p:nvPr/>
        </p:nvCxnSpPr>
        <p:spPr>
          <a:xfrm>
            <a:off x="4537494" y="4718649"/>
            <a:ext cx="313426" cy="73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8" idx="1"/>
          </p:cNvCxnSpPr>
          <p:nvPr/>
        </p:nvCxnSpPr>
        <p:spPr>
          <a:xfrm flipV="1">
            <a:off x="5515154" y="4681269"/>
            <a:ext cx="347932" cy="77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16793" y="4589252"/>
            <a:ext cx="3286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CHANING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6438" y="1043797"/>
            <a:ext cx="3105509" cy="173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4846" y="2053087"/>
            <a:ext cx="759124" cy="51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0491" y="2058838"/>
            <a:ext cx="759124" cy="51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13518" y="2050211"/>
            <a:ext cx="759124" cy="51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6604" y="1268083"/>
            <a:ext cx="629728" cy="543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33623" y="1299713"/>
            <a:ext cx="629728" cy="543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891" y="1282460"/>
            <a:ext cx="629728" cy="543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15054" y="379562"/>
            <a:ext cx="3295291" cy="10524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Management System (EMS) is responsible for the functional management of VNF.</a:t>
            </a:r>
          </a:p>
        </p:txBody>
      </p:sp>
    </p:spTree>
    <p:extLst>
      <p:ext uri="{BB962C8B-B14F-4D97-AF65-F5344CB8AC3E}">
        <p14:creationId xmlns:p14="http://schemas.microsoft.com/office/powerpoint/2010/main" val="22907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64" y="1562818"/>
            <a:ext cx="1676400" cy="335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3366" y="4554745"/>
            <a:ext cx="6409425" cy="948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 and manages the interaction the VNF with NFVI computer storage and networks resources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50557" y="2954547"/>
            <a:ext cx="5167223" cy="1121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the lifecycle of VNF </a:t>
            </a:r>
            <a:r>
              <a:rPr lang="en-US" dirty="0" err="1" smtClean="0"/>
              <a:t>instnaces</a:t>
            </a:r>
            <a:r>
              <a:rPr lang="en-US" dirty="0" smtClean="0"/>
              <a:t> and charge for :initialize, query, scale, terminate of VNF instances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9894" y="2225616"/>
            <a:ext cx="4313208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the lifecycle of network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4" y="1510481"/>
            <a:ext cx="5169856" cy="4078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099" y="1538287"/>
            <a:ext cx="376237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5834" y="681487"/>
            <a:ext cx="24412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NetOS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190" y="577970"/>
            <a:ext cx="233775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UNIX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5723238"/>
              </p:ext>
            </p:extLst>
          </p:nvPr>
        </p:nvGraphicFramePr>
        <p:xfrm>
          <a:off x="723900" y="871268"/>
          <a:ext cx="7554103" cy="485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949" y="1405386"/>
            <a:ext cx="2847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042" y="3775196"/>
            <a:ext cx="2814576" cy="21338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3977" y="681487"/>
            <a:ext cx="1045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56F59"/>
                </a:solidFill>
              </a:rPr>
              <a:t>Programmable </a:t>
            </a:r>
            <a:r>
              <a:rPr lang="en-US" sz="3600" b="1" dirty="0" smtClean="0">
                <a:solidFill>
                  <a:srgbClr val="B56F59"/>
                </a:solidFill>
              </a:rPr>
              <a:t>Interfaces in </a:t>
            </a:r>
            <a:r>
              <a:rPr lang="en-US" sz="3600" b="1" dirty="0">
                <a:solidFill>
                  <a:srgbClr val="B56F59"/>
                </a:solidFill>
              </a:rPr>
              <a:t>Optical Networks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1630395" y="4080295"/>
            <a:ext cx="1863305" cy="116456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601638" y="3001993"/>
            <a:ext cx="1863305" cy="116456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624642" y="1893499"/>
            <a:ext cx="1863305" cy="1164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WDM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3407435" y="3079631"/>
            <a:ext cx="845388" cy="992037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447691" y="4163684"/>
            <a:ext cx="845388" cy="99203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404559" y="1998454"/>
            <a:ext cx="845388" cy="992037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" y="580688"/>
            <a:ext cx="8553429" cy="9693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2264" y="1475117"/>
            <a:ext cx="3226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Resource aware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Energy aware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PLI aware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6665"/>
            <a:ext cx="4762500" cy="287655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92" y="2299817"/>
            <a:ext cx="4669941" cy="362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5617" y="1509622"/>
            <a:ext cx="175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switch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9434" y="1518248"/>
            <a:ext cx="14406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Fiber link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47" y="2000250"/>
            <a:ext cx="2924175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86" y="3429000"/>
            <a:ext cx="4762500" cy="27146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0" y="1143000"/>
            <a:ext cx="0" cy="49213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3131" y="681487"/>
            <a:ext cx="9584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56F59"/>
                </a:solidFill>
              </a:rPr>
              <a:t>Optical </a:t>
            </a:r>
            <a:r>
              <a:rPr lang="en-US" sz="3600" b="1" dirty="0" smtClean="0">
                <a:solidFill>
                  <a:srgbClr val="B56F59"/>
                </a:solidFill>
              </a:rPr>
              <a:t>Network Substrate </a:t>
            </a:r>
            <a:r>
              <a:rPr lang="en-US" sz="3600" b="1" dirty="0">
                <a:solidFill>
                  <a:srgbClr val="B56F59"/>
                </a:solidFill>
              </a:rPr>
              <a:t>Virtualization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0" y="1409700"/>
            <a:ext cx="1038225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0" y="733245"/>
            <a:ext cx="11222967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Index: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All about 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What’s the NFV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Programmable Interfaces in Optical </a:t>
            </a:r>
            <a:r>
              <a:rPr lang="en-US" sz="2400" dirty="0" smtClean="0">
                <a:solidFill>
                  <a:srgbClr val="00B050"/>
                </a:solidFill>
              </a:rPr>
              <a:t>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Network resource 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Optical Network Substrate </a:t>
            </a:r>
            <a:r>
              <a:rPr lang="en-US" sz="2400" dirty="0" smtClean="0">
                <a:solidFill>
                  <a:srgbClr val="00B050"/>
                </a:solidFill>
              </a:rPr>
              <a:t>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VON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Breadth first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Survivability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Control Plane Virtualization </a:t>
            </a:r>
            <a:r>
              <a:rPr lang="en-US" sz="2400" dirty="0" smtClean="0">
                <a:solidFill>
                  <a:srgbClr val="00B050"/>
                </a:solidFill>
              </a:rPr>
              <a:t>for GMPLS </a:t>
            </a:r>
            <a:r>
              <a:rPr lang="en-US" sz="2400" dirty="0">
                <a:solidFill>
                  <a:srgbClr val="00B050"/>
                </a:solidFill>
              </a:rPr>
              <a:t>and </a:t>
            </a:r>
            <a:r>
              <a:rPr lang="en-US" sz="2400" dirty="0" err="1">
                <a:solidFill>
                  <a:srgbClr val="00B050"/>
                </a:solidFill>
              </a:rPr>
              <a:t>OpenFlow</a:t>
            </a:r>
            <a:r>
              <a:rPr lang="en-US" sz="2400" dirty="0">
                <a:solidFill>
                  <a:srgbClr val="00B050"/>
                </a:solidFill>
              </a:rPr>
              <a:t> Environments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389626" y="470139"/>
            <a:ext cx="11412747" cy="5917721"/>
          </a:xfrm>
          <a:prstGeom prst="frame">
            <a:avLst>
              <a:gd name="adj1" fmla="val 229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5" y="823031"/>
            <a:ext cx="8916642" cy="518958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027208" y="3036498"/>
            <a:ext cx="4114800" cy="629728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87592" y="3053751"/>
            <a:ext cx="4008408" cy="603849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843" y="5528902"/>
            <a:ext cx="2181225" cy="5619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39" y="672770"/>
            <a:ext cx="9669133" cy="5771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08005"/>
            <a:ext cx="49815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68" y="1933664"/>
            <a:ext cx="5248275" cy="2714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1381" y="5287992"/>
            <a:ext cx="362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1132" y="4925683"/>
            <a:ext cx="38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3414040"/>
              </p:ext>
            </p:extLst>
          </p:nvPr>
        </p:nvGraphicFramePr>
        <p:xfrm>
          <a:off x="-728452" y="9267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722853" y="1224951"/>
            <a:ext cx="394802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u="sng" dirty="0"/>
              <a:t>Key </a:t>
            </a:r>
            <a:r>
              <a:rPr lang="en-US" u="sng" dirty="0" smtClean="0"/>
              <a:t>Issues for </a:t>
            </a:r>
            <a:r>
              <a:rPr lang="en-US" u="sng" dirty="0"/>
              <a:t>Virtual Optical </a:t>
            </a:r>
            <a:r>
              <a:rPr lang="en-US" u="sng" dirty="0" smtClean="0"/>
              <a:t>Networks: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7293699" y="2217790"/>
            <a:ext cx="32290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Coexistence of Virtual Networks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7767" y="3606643"/>
            <a:ext cx="27562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Dynamic </a:t>
            </a:r>
            <a:r>
              <a:rPr lang="en-US" dirty="0" err="1" smtClean="0"/>
              <a:t>Reconfigurability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8635" y="5038628"/>
            <a:ext cx="26815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Network Level Operability</a:t>
            </a:r>
          </a:p>
        </p:txBody>
      </p:sp>
      <p:sp>
        <p:nvSpPr>
          <p:cNvPr id="15" name="Chevron 14"/>
          <p:cNvSpPr/>
          <p:nvPr/>
        </p:nvSpPr>
        <p:spPr>
          <a:xfrm>
            <a:off x="6362700" y="4563373"/>
            <a:ext cx="905773" cy="1224951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6363420" y="1774166"/>
            <a:ext cx="905773" cy="1224951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6351917" y="3168769"/>
            <a:ext cx="905773" cy="1224951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595222"/>
            <a:ext cx="262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VON</a:t>
            </a:r>
            <a:endParaRPr lang="en-US" sz="3600" b="1" dirty="0">
              <a:solidFill>
                <a:srgbClr val="B56F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036" y="1639820"/>
            <a:ext cx="3464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VON over WDM Optical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510424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VON over Elastic Optical Networks (EONs).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5" y="2350338"/>
            <a:ext cx="4714875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03894"/>
            <a:ext cx="4791075" cy="2895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6" y="1895080"/>
            <a:ext cx="4596782" cy="3292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1834414"/>
            <a:ext cx="5946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VONE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SON :undirected </a:t>
            </a:r>
            <a:r>
              <a:rPr lang="en-US" sz="2400" dirty="0" smtClean="0">
                <a:solidFill>
                  <a:srgbClr val="0070C0"/>
                </a:solidFill>
              </a:rPr>
              <a:t>or directed graph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VONR: undirected </a:t>
            </a:r>
            <a:r>
              <a:rPr lang="en-US" sz="2400" dirty="0" smtClean="0">
                <a:solidFill>
                  <a:srgbClr val="0070C0"/>
                </a:solidFill>
              </a:rPr>
              <a:t>or directed graph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Transparent VONE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ILP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Node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Link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Spectrum non-overlapped, continuity and contiguity constraints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6929" y="3217653"/>
            <a:ext cx="319177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12189" y="2636808"/>
            <a:ext cx="319177" cy="293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12189" y="3697857"/>
            <a:ext cx="319177" cy="293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8512" y="1791421"/>
            <a:ext cx="319177" cy="2932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45767" y="4215442"/>
            <a:ext cx="319177" cy="2932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645" y="3282351"/>
            <a:ext cx="319177" cy="2932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4839" y="2119223"/>
            <a:ext cx="319177" cy="2932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7"/>
            <a:endCxn id="4" idx="3"/>
          </p:cNvCxnSpPr>
          <p:nvPr/>
        </p:nvCxnSpPr>
        <p:spPr>
          <a:xfrm flipV="1">
            <a:off x="1359364" y="2887154"/>
            <a:ext cx="599567" cy="37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7"/>
            <a:endCxn id="6" idx="3"/>
          </p:cNvCxnSpPr>
          <p:nvPr/>
        </p:nvCxnSpPr>
        <p:spPr>
          <a:xfrm flipV="1">
            <a:off x="2184624" y="2041767"/>
            <a:ext cx="990630" cy="63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9" idx="2"/>
          </p:cNvCxnSpPr>
          <p:nvPr/>
        </p:nvCxnSpPr>
        <p:spPr>
          <a:xfrm>
            <a:off x="3447689" y="1938070"/>
            <a:ext cx="897150" cy="32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8" idx="7"/>
          </p:cNvCxnSpPr>
          <p:nvPr/>
        </p:nvCxnSpPr>
        <p:spPr>
          <a:xfrm flipH="1">
            <a:off x="3444080" y="2412521"/>
            <a:ext cx="1060348" cy="91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8" idx="2"/>
          </p:cNvCxnSpPr>
          <p:nvPr/>
        </p:nvCxnSpPr>
        <p:spPr>
          <a:xfrm>
            <a:off x="2184624" y="2887154"/>
            <a:ext cx="987021" cy="54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  <a:endCxn id="5" idx="1"/>
          </p:cNvCxnSpPr>
          <p:nvPr/>
        </p:nvCxnSpPr>
        <p:spPr>
          <a:xfrm>
            <a:off x="1359364" y="3467999"/>
            <a:ext cx="599567" cy="27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7" idx="2"/>
          </p:cNvCxnSpPr>
          <p:nvPr/>
        </p:nvCxnSpPr>
        <p:spPr>
          <a:xfrm>
            <a:off x="2184624" y="3948203"/>
            <a:ext cx="961143" cy="4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25284" y="1759789"/>
            <a:ext cx="27316" cy="322627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0453" y="1613139"/>
            <a:ext cx="0" cy="32262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10000" y="1595887"/>
            <a:ext cx="28755" cy="34419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9010" y="670151"/>
            <a:ext cx="712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Breadth first search algorithm</a:t>
            </a:r>
            <a:endParaRPr lang="en-US" sz="3600" b="1" dirty="0">
              <a:solidFill>
                <a:srgbClr val="B56F5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0061" y="3174521"/>
            <a:ext cx="11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32317" y="256204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40943" y="3657600"/>
            <a:ext cx="2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91774" y="1742535"/>
            <a:ext cx="1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17653" y="3178834"/>
            <a:ext cx="18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48641" y="4132054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73593" y="2078965"/>
            <a:ext cx="1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140461" y="4477111"/>
            <a:ext cx="1026544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157713" y="4054417"/>
            <a:ext cx="983411" cy="362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8157715" y="3640349"/>
            <a:ext cx="974784" cy="336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40461" y="3256472"/>
            <a:ext cx="992038" cy="297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57714" y="2863970"/>
            <a:ext cx="974785" cy="332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166340" y="2458531"/>
            <a:ext cx="966159" cy="362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153400" y="2027209"/>
            <a:ext cx="990600" cy="379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6" name="Right Arrow 75"/>
          <p:cNvSpPr/>
          <p:nvPr/>
        </p:nvSpPr>
        <p:spPr>
          <a:xfrm rot="10800000">
            <a:off x="9374037" y="4597881"/>
            <a:ext cx="577970" cy="2501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295737" y="1518250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hevron 2"/>
          <p:cNvSpPr/>
          <p:nvPr/>
        </p:nvSpPr>
        <p:spPr>
          <a:xfrm>
            <a:off x="5417389" y="2251494"/>
            <a:ext cx="1578634" cy="1587261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475" y="664234"/>
            <a:ext cx="477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SURVIVABILITY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5405" y="15017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 Failure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346"/>
            <a:ext cx="47148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91417"/>
            <a:ext cx="4705350" cy="2686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95854" y="151905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 Failure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8708" y="682289"/>
            <a:ext cx="105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B56F59"/>
                </a:solidFill>
              </a:rPr>
              <a:t>Network Function Virtualization in Optical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3961" y="1613118"/>
            <a:ext cx="4416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NFV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VNF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Integrate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Network orchestrator </a:t>
            </a:r>
            <a:endParaRPr lang="en-US" sz="2800" dirty="0"/>
          </a:p>
        </p:txBody>
      </p:sp>
      <p:sp>
        <p:nvSpPr>
          <p:cNvPr id="9" name="Flowchart: Terminator 8"/>
          <p:cNvSpPr/>
          <p:nvPr/>
        </p:nvSpPr>
        <p:spPr>
          <a:xfrm>
            <a:off x="6362700" y="1276710"/>
            <a:ext cx="4615132" cy="776376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Components of architecture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0" y="2501660"/>
            <a:ext cx="2021456" cy="18546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Multidomain SDN Orchestrator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03720" y="2311879"/>
            <a:ext cx="1725284" cy="12033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Integrated Cloud and Network Orchestrator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86468" y="3597213"/>
            <a:ext cx="1949570" cy="1975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VM CRUD Mechanism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0" y="4477109"/>
            <a:ext cx="2044460" cy="11473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VON CRUD Mechanism.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092905" y="2087591"/>
            <a:ext cx="1544129" cy="16303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Network CRUD Mechanism.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79169" y="3795623"/>
            <a:ext cx="1604513" cy="1061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VM Migration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0" y="5684807"/>
            <a:ext cx="4303863" cy="6987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NFV Orchestrator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437962" y="4942935"/>
            <a:ext cx="1285336" cy="13112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VNF Manager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76" y="3871822"/>
            <a:ext cx="3790950" cy="2133600"/>
          </a:xfrm>
          <a:prstGeom prst="rect">
            <a:avLst/>
          </a:prstGeom>
        </p:spPr>
      </p:pic>
      <p:sp>
        <p:nvSpPr>
          <p:cNvPr id="22" name="Frame 21"/>
          <p:cNvSpPr/>
          <p:nvPr/>
        </p:nvSpPr>
        <p:spPr>
          <a:xfrm>
            <a:off x="1147315" y="3709358"/>
            <a:ext cx="4114798" cy="2380890"/>
          </a:xfrm>
          <a:prstGeom prst="frame">
            <a:avLst>
              <a:gd name="adj1" fmla="val 64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8876581" y="3429000"/>
            <a:ext cx="431321" cy="45288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9839864" y="2761890"/>
            <a:ext cx="431321" cy="45288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591678">
            <a:off x="7993811" y="4633823"/>
            <a:ext cx="431321" cy="45288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891623" y="3797061"/>
            <a:ext cx="431321" cy="45288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88" y="2018581"/>
            <a:ext cx="6327982" cy="37447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350" y="664234"/>
            <a:ext cx="12470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56F59"/>
                </a:solidFill>
              </a:rPr>
              <a:t>Control Plane Virtualization for GMPLS and </a:t>
            </a:r>
            <a:r>
              <a:rPr lang="en-US" sz="3600" b="1" dirty="0" err="1">
                <a:solidFill>
                  <a:srgbClr val="B56F59"/>
                </a:solidFill>
              </a:rPr>
              <a:t>OpenFlow</a:t>
            </a:r>
            <a:r>
              <a:rPr lang="en-US" sz="3600" b="1" dirty="0">
                <a:solidFill>
                  <a:srgbClr val="B56F59"/>
                </a:solidFill>
              </a:rPr>
              <a:t>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0186" y="659316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0340" y="1617453"/>
            <a:ext cx="2648308" cy="449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06573" y="1512332"/>
            <a:ext cx="3010619" cy="451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3803" y="132575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7071" y="1143000"/>
            <a:ext cx="254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3857" y="1811547"/>
            <a:ext cx="664234" cy="4192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1993" y="2018581"/>
            <a:ext cx="1362973" cy="15786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Compute:</a:t>
            </a:r>
          </a:p>
          <a:p>
            <a:pPr algn="ctr"/>
            <a:r>
              <a:rPr lang="en-US" dirty="0" smtClean="0"/>
              <a:t>GPU</a:t>
            </a:r>
          </a:p>
          <a:p>
            <a:pPr algn="ctr"/>
            <a:r>
              <a:rPr lang="en-US" dirty="0" smtClean="0"/>
              <a:t>HPC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3751" y="3903453"/>
            <a:ext cx="1319841" cy="1772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Storage:</a:t>
            </a:r>
          </a:p>
          <a:p>
            <a:pPr algn="ctr"/>
            <a:r>
              <a:rPr lang="en-US" dirty="0" smtClean="0"/>
              <a:t>Block </a:t>
            </a:r>
          </a:p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5750" y="1706426"/>
            <a:ext cx="2277374" cy="948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48754" y="2755974"/>
            <a:ext cx="2277374" cy="948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Hourly/ monthly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83260" y="3868780"/>
            <a:ext cx="2277374" cy="948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contract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3260" y="4955709"/>
            <a:ext cx="2277374" cy="948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6736" y="2527540"/>
            <a:ext cx="24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B56F59"/>
                </a:solidFill>
              </a:rPr>
              <a:t>IaaS</a:t>
            </a:r>
            <a:endParaRPr lang="en-US" b="1" dirty="0">
              <a:solidFill>
                <a:srgbClr val="B56F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1" y="573555"/>
            <a:ext cx="4907705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962025"/>
            <a:ext cx="7810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21901" y="3752490"/>
            <a:ext cx="4595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network </a:t>
            </a:r>
            <a:r>
              <a:rPr lang="en-US" sz="2000" dirty="0"/>
              <a:t>virtualization has been propounded as a </a:t>
            </a:r>
            <a:r>
              <a:rPr lang="en-US" sz="2000" dirty="0" smtClean="0"/>
              <a:t>diversifying </a:t>
            </a:r>
            <a:r>
              <a:rPr lang="en-US" sz="2000" dirty="0"/>
              <a:t>attribute of </a:t>
            </a:r>
            <a:r>
              <a:rPr lang="en-US" sz="2000" dirty="0" smtClean="0"/>
              <a:t>the future </a:t>
            </a:r>
            <a:r>
              <a:rPr lang="en-US" sz="2000" dirty="0"/>
              <a:t>inter-networking paradigm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8431" y="1354347"/>
            <a:ext cx="237226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Network virtualization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302" y="2337758"/>
            <a:ext cx="2383766" cy="7246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7442" y="24930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Ossification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43600" y="1820173"/>
            <a:ext cx="342914" cy="521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5916" y="1945257"/>
            <a:ext cx="392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 the scalability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 the efficiency </a:t>
            </a:r>
            <a:endParaRPr lang="en-US" sz="2000" dirty="0"/>
          </a:p>
        </p:txBody>
      </p:sp>
      <p:sp>
        <p:nvSpPr>
          <p:cNvPr id="9" name="Frame 8"/>
          <p:cNvSpPr/>
          <p:nvPr/>
        </p:nvSpPr>
        <p:spPr>
          <a:xfrm>
            <a:off x="6797615" y="3338423"/>
            <a:ext cx="5037826" cy="2251494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91" y="1468063"/>
            <a:ext cx="2225233" cy="486503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0726" y="4244197"/>
            <a:ext cx="2467154" cy="9230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6603" y="3429000"/>
            <a:ext cx="2432649" cy="75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483" y="2777706"/>
            <a:ext cx="715992" cy="56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3623" y="2766203"/>
            <a:ext cx="715992" cy="56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9012" y="2766204"/>
            <a:ext cx="715992" cy="56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636" y="672860"/>
            <a:ext cx="696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Virtualization in general case:</a:t>
            </a:r>
            <a:endParaRPr lang="en-US" sz="3600" b="1" dirty="0">
              <a:solidFill>
                <a:srgbClr val="B56F59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675518" y="2501660"/>
            <a:ext cx="1863305" cy="4744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5683" y="1949570"/>
            <a:ext cx="17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 migration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4076" y="4180937"/>
            <a:ext cx="2467154" cy="9230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37206" y="3348487"/>
            <a:ext cx="2432649" cy="75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98" y="2730925"/>
            <a:ext cx="737680" cy="585267"/>
          </a:xfrm>
          <a:prstGeom prst="rect">
            <a:avLst/>
          </a:prstGeom>
        </p:spPr>
      </p:pic>
      <p:sp>
        <p:nvSpPr>
          <p:cNvPr id="14" name="Line Callout 1 13"/>
          <p:cNvSpPr/>
          <p:nvPr/>
        </p:nvSpPr>
        <p:spPr>
          <a:xfrm>
            <a:off x="8807570" y="879894"/>
            <a:ext cx="1742536" cy="2743201"/>
          </a:xfrm>
          <a:prstGeom prst="borderCallout1">
            <a:avLst>
              <a:gd name="adj1" fmla="val 18750"/>
              <a:gd name="adj2" fmla="val -8333"/>
              <a:gd name="adj3" fmla="val 91003"/>
              <a:gd name="adj4" fmla="val -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Kind of software</a:t>
            </a:r>
          </a:p>
          <a:p>
            <a:pPr algn="ctr"/>
            <a:endParaRPr lang="en-US" u="sng" dirty="0"/>
          </a:p>
          <a:p>
            <a:pPr algn="ctr"/>
            <a:r>
              <a:rPr lang="en-US" dirty="0" smtClean="0"/>
              <a:t>Pool the resources from physical server and allocate them to your virtual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479" y="707366"/>
            <a:ext cx="40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SDN:</a:t>
            </a:r>
            <a:endParaRPr lang="en-US" sz="3600" b="1" dirty="0">
              <a:solidFill>
                <a:srgbClr val="B56F59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56273" y="2704381"/>
            <a:ext cx="3355675" cy="13284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5283" y="2990874"/>
            <a:ext cx="3493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Operating system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1434" y="4511615"/>
            <a:ext cx="1199071" cy="10179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58242" y="4500113"/>
            <a:ext cx="1199071" cy="10179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61403" y="4523115"/>
            <a:ext cx="1199071" cy="10179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1162" y="1975448"/>
            <a:ext cx="629729" cy="6987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53419" y="1958197"/>
            <a:ext cx="603849" cy="7073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3313" y="2122099"/>
            <a:ext cx="8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92439" y="1897812"/>
            <a:ext cx="707366" cy="7591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8544" y="1861248"/>
            <a:ext cx="64381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SDN consist of this 4 innovation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1. Separation of the control and data planes</a:t>
            </a:r>
          </a:p>
          <a:p>
            <a:r>
              <a:rPr lang="en-US" sz="2000" dirty="0"/>
              <a:t>2. Centralization of the control plane</a:t>
            </a:r>
          </a:p>
          <a:p>
            <a:r>
              <a:rPr lang="en-US" sz="2000" dirty="0"/>
              <a:t>3. Programmability of the control plane</a:t>
            </a:r>
          </a:p>
          <a:p>
            <a:r>
              <a:rPr lang="en-US" sz="2000" dirty="0"/>
              <a:t>4. Standardization of application programming interfaces (APIs)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>
            <a:stCxn id="5" idx="0"/>
          </p:cNvCxnSpPr>
          <p:nvPr/>
        </p:nvCxnSpPr>
        <p:spPr>
          <a:xfrm flipV="1">
            <a:off x="1720970" y="4037162"/>
            <a:ext cx="720305" cy="474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3" idx="2"/>
          </p:cNvCxnSpPr>
          <p:nvPr/>
        </p:nvCxnSpPr>
        <p:spPr>
          <a:xfrm flipV="1">
            <a:off x="3060939" y="4032849"/>
            <a:ext cx="273172" cy="490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3899140" y="4037162"/>
            <a:ext cx="458638" cy="462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80959" y="4502988"/>
            <a:ext cx="1268083" cy="9661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4459857" y="4063042"/>
            <a:ext cx="1255144" cy="43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1411857" y="1483743"/>
            <a:ext cx="5653178" cy="337293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992038" y="1043796"/>
            <a:ext cx="4563373" cy="1466490"/>
          </a:xfrm>
          <a:prstGeom prst="frame">
            <a:avLst>
              <a:gd name="adj1" fmla="val 72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337094" y="3429000"/>
            <a:ext cx="6236898" cy="1867619"/>
          </a:xfrm>
          <a:prstGeom prst="frame">
            <a:avLst>
              <a:gd name="adj1" fmla="val 74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335" y="811768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Create an abstraction view of the network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6520" y="4408098"/>
            <a:ext cx="426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</a:rPr>
              <a:t>Global view of all forwarding devices </a:t>
            </a:r>
          </a:p>
          <a:p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</a:rPr>
              <a:t>Way to communicate packet forwarding construction to them 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Left-Right Arrow Callout 11"/>
          <p:cNvSpPr/>
          <p:nvPr/>
        </p:nvSpPr>
        <p:spPr>
          <a:xfrm rot="5400000">
            <a:off x="8091577" y="1695092"/>
            <a:ext cx="2829464" cy="2363639"/>
          </a:xfrm>
          <a:prstGeom prst="left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98943" y="2619721"/>
            <a:ext cx="19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controller</a:t>
            </a:r>
            <a:endParaRPr lang="en-US" sz="2400" u="sng" dirty="0">
              <a:solidFill>
                <a:schemeClr val="bg1"/>
              </a:solidFill>
            </a:endParaRPr>
          </a:p>
        </p:txBody>
      </p:sp>
      <p:sp>
        <p:nvSpPr>
          <p:cNvPr id="2" name="Frame 1"/>
          <p:cNvSpPr/>
          <p:nvPr/>
        </p:nvSpPr>
        <p:spPr>
          <a:xfrm>
            <a:off x="2061714" y="3683479"/>
            <a:ext cx="897146" cy="271732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102" y="673746"/>
            <a:ext cx="164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B56F59"/>
                </a:solidFill>
              </a:rPr>
              <a:t>API:</a:t>
            </a:r>
            <a:endParaRPr lang="en-US" sz="3600" b="1" dirty="0">
              <a:solidFill>
                <a:srgbClr val="B56F59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966158" y="1777042"/>
            <a:ext cx="2182484" cy="1388852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708694" y="2458528"/>
            <a:ext cx="2467155" cy="1570008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155940" y="3571336"/>
            <a:ext cx="2380890" cy="160451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096883" y="4528868"/>
            <a:ext cx="2251494" cy="138885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106" y="229462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2762" y="3059668"/>
            <a:ext cx="18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Hide complexity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3962" y="4192439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 functionality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5237" y="5037827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71404" y="2441276"/>
            <a:ext cx="262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56F59"/>
                </a:solidFill>
              </a:rPr>
              <a:t>Example of API key:</a:t>
            </a:r>
            <a:endParaRPr lang="en-US" sz="2000" dirty="0">
              <a:solidFill>
                <a:srgbClr val="B56F5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90" y="2118414"/>
            <a:ext cx="6211819" cy="262117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19578" y="2204049"/>
            <a:ext cx="4986068" cy="12249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2107" y="4658264"/>
            <a:ext cx="1130060" cy="733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Router#1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5063" y="4638135"/>
            <a:ext cx="1130060" cy="733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Router#2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4249" y="4681267"/>
            <a:ext cx="1130060" cy="733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Router#3</a:t>
            </a:r>
          </a:p>
        </p:txBody>
      </p:sp>
      <p:sp>
        <p:nvSpPr>
          <p:cNvPr id="10" name="Frame 9"/>
          <p:cNvSpPr/>
          <p:nvPr/>
        </p:nvSpPr>
        <p:spPr>
          <a:xfrm>
            <a:off x="3174521" y="4537495"/>
            <a:ext cx="6055742" cy="983412"/>
          </a:xfrm>
          <a:prstGeom prst="frame">
            <a:avLst>
              <a:gd name="adj1" fmla="val 4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273396" y="4761782"/>
            <a:ext cx="603849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75653" y="4425351"/>
            <a:ext cx="154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forwarding devices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4045789" y="3528204"/>
            <a:ext cx="431321" cy="92302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6026989" y="3525329"/>
            <a:ext cx="431321" cy="92302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8002438" y="3559835"/>
            <a:ext cx="431321" cy="92302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425351" y="1285336"/>
            <a:ext cx="474453" cy="86264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243313" y="1316967"/>
            <a:ext cx="474453" cy="86264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5771072" y="1250830"/>
            <a:ext cx="494581" cy="92590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339086" y="465827"/>
            <a:ext cx="672860" cy="77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689840" y="418381"/>
            <a:ext cx="672860" cy="77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067910" y="503207"/>
            <a:ext cx="672860" cy="77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46453" y="3856008"/>
            <a:ext cx="2342789" cy="276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Southbound API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08352" y="1595887"/>
            <a:ext cx="2175295" cy="26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Northbound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2530</TotalTime>
  <Words>588</Words>
  <Application>Microsoft Office PowerPoint</Application>
  <PresentationFormat>Widescreen</PresentationFormat>
  <Paragraphs>242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Basis</vt:lpstr>
      <vt:lpstr>Optical network virtualization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153</cp:revision>
  <dcterms:created xsi:type="dcterms:W3CDTF">2021-05-16T21:23:02Z</dcterms:created>
  <dcterms:modified xsi:type="dcterms:W3CDTF">2021-05-25T17:06:08Z</dcterms:modified>
</cp:coreProperties>
</file>