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26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2593"/>
            <a:ext cx="9144000" cy="2132812"/>
          </a:xfrm>
        </p:spPr>
        <p:txBody>
          <a:bodyPr anchor="b"/>
          <a:lstStyle>
            <a:lvl1pPr algn="ctr">
              <a:defRPr sz="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7654"/>
            <a:ext cx="9144000" cy="1479071"/>
          </a:xfrm>
        </p:spPr>
        <p:txBody>
          <a:bodyPr/>
          <a:lstStyle>
            <a:lvl1pPr marL="0" indent="0" algn="ctr">
              <a:buNone/>
              <a:defRPr sz="2144"/>
            </a:lvl1pPr>
            <a:lvl2pPr marL="408417" indent="0" algn="ctr">
              <a:buNone/>
              <a:defRPr sz="1787"/>
            </a:lvl2pPr>
            <a:lvl3pPr marL="816834" indent="0" algn="ctr">
              <a:buNone/>
              <a:defRPr sz="1608"/>
            </a:lvl3pPr>
            <a:lvl4pPr marL="1225250" indent="0" algn="ctr">
              <a:buNone/>
              <a:defRPr sz="1429"/>
            </a:lvl4pPr>
            <a:lvl5pPr marL="1633667" indent="0" algn="ctr">
              <a:buNone/>
              <a:defRPr sz="1429"/>
            </a:lvl5pPr>
            <a:lvl6pPr marL="2042084" indent="0" algn="ctr">
              <a:buNone/>
              <a:defRPr sz="1429"/>
            </a:lvl6pPr>
            <a:lvl7pPr marL="2450501" indent="0" algn="ctr">
              <a:buNone/>
              <a:defRPr sz="1429"/>
            </a:lvl7pPr>
            <a:lvl8pPr marL="2858917" indent="0" algn="ctr">
              <a:buNone/>
              <a:defRPr sz="1429"/>
            </a:lvl8pPr>
            <a:lvl9pPr marL="3267334" indent="0" algn="ctr">
              <a:buNone/>
              <a:defRPr sz="14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161"/>
            <a:ext cx="2628900" cy="5191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161"/>
            <a:ext cx="7734300" cy="5191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7287"/>
            <a:ext cx="10515600" cy="2548313"/>
          </a:xfrm>
        </p:spPr>
        <p:txBody>
          <a:bodyPr anchor="b"/>
          <a:lstStyle>
            <a:lvl1pPr>
              <a:defRPr sz="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9708"/>
            <a:ext cx="10515600" cy="1340098"/>
          </a:xfrm>
        </p:spPr>
        <p:txBody>
          <a:bodyPr/>
          <a:lstStyle>
            <a:lvl1pPr marL="0" indent="0">
              <a:buNone/>
              <a:defRPr sz="2144">
                <a:solidFill>
                  <a:schemeClr val="tx1">
                    <a:tint val="75000"/>
                  </a:schemeClr>
                </a:solidFill>
              </a:defRPr>
            </a:lvl1pPr>
            <a:lvl2pPr marL="408417" indent="0">
              <a:buNone/>
              <a:defRPr sz="1787">
                <a:solidFill>
                  <a:schemeClr val="tx1">
                    <a:tint val="75000"/>
                  </a:schemeClr>
                </a:solidFill>
              </a:defRPr>
            </a:lvl2pPr>
            <a:lvl3pPr marL="816834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3pPr>
            <a:lvl4pPr marL="1225250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4pPr>
            <a:lvl5pPr marL="1633667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5pPr>
            <a:lvl6pPr marL="204208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6pPr>
            <a:lvl7pPr marL="2450501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7pPr>
            <a:lvl8pPr marL="2858917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8pPr>
            <a:lvl9pPr marL="326733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0807"/>
            <a:ext cx="5181600" cy="3886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0807"/>
            <a:ext cx="5181600" cy="3886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162"/>
            <a:ext cx="10515600" cy="1184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1761"/>
            <a:ext cx="5157787" cy="735990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7751"/>
            <a:ext cx="5157787" cy="329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1761"/>
            <a:ext cx="5183188" cy="735990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7751"/>
            <a:ext cx="5183188" cy="329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6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8411"/>
            <a:ext cx="3932237" cy="1429438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2055"/>
            <a:ext cx="6172200" cy="4353546"/>
          </a:xfrm>
        </p:spPr>
        <p:txBody>
          <a:bodyPr/>
          <a:lstStyle>
            <a:lvl1pPr>
              <a:defRPr sz="2859"/>
            </a:lvl1pPr>
            <a:lvl2pPr>
              <a:defRPr sz="2501"/>
            </a:lvl2pPr>
            <a:lvl3pPr>
              <a:defRPr sz="2144"/>
            </a:lvl3pPr>
            <a:lvl4pPr>
              <a:defRPr sz="1787"/>
            </a:lvl4pPr>
            <a:lvl5pPr>
              <a:defRPr sz="1787"/>
            </a:lvl5pPr>
            <a:lvl6pPr>
              <a:defRPr sz="1787"/>
            </a:lvl6pPr>
            <a:lvl7pPr>
              <a:defRPr sz="1787"/>
            </a:lvl7pPr>
            <a:lvl8pPr>
              <a:defRPr sz="1787"/>
            </a:lvl8pPr>
            <a:lvl9pPr>
              <a:defRPr sz="17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7849"/>
            <a:ext cx="3932237" cy="3404842"/>
          </a:xfrm>
        </p:spPr>
        <p:txBody>
          <a:bodyPr/>
          <a:lstStyle>
            <a:lvl1pPr marL="0" indent="0">
              <a:buNone/>
              <a:defRPr sz="1429"/>
            </a:lvl1pPr>
            <a:lvl2pPr marL="408417" indent="0">
              <a:buNone/>
              <a:defRPr sz="1251"/>
            </a:lvl2pPr>
            <a:lvl3pPr marL="816834" indent="0">
              <a:buNone/>
              <a:defRPr sz="1072"/>
            </a:lvl3pPr>
            <a:lvl4pPr marL="1225250" indent="0">
              <a:buNone/>
              <a:defRPr sz="893"/>
            </a:lvl4pPr>
            <a:lvl5pPr marL="1633667" indent="0">
              <a:buNone/>
              <a:defRPr sz="893"/>
            </a:lvl5pPr>
            <a:lvl6pPr marL="2042084" indent="0">
              <a:buNone/>
              <a:defRPr sz="893"/>
            </a:lvl6pPr>
            <a:lvl7pPr marL="2450501" indent="0">
              <a:buNone/>
              <a:defRPr sz="893"/>
            </a:lvl7pPr>
            <a:lvl8pPr marL="2858917" indent="0">
              <a:buNone/>
              <a:defRPr sz="893"/>
            </a:lvl8pPr>
            <a:lvl9pPr marL="3267334" indent="0">
              <a:buNone/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8411"/>
            <a:ext cx="3932237" cy="1429438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2055"/>
            <a:ext cx="6172200" cy="4353546"/>
          </a:xfrm>
        </p:spPr>
        <p:txBody>
          <a:bodyPr anchor="t"/>
          <a:lstStyle>
            <a:lvl1pPr marL="0" indent="0">
              <a:buNone/>
              <a:defRPr sz="2859"/>
            </a:lvl1pPr>
            <a:lvl2pPr marL="408417" indent="0">
              <a:buNone/>
              <a:defRPr sz="2501"/>
            </a:lvl2pPr>
            <a:lvl3pPr marL="816834" indent="0">
              <a:buNone/>
              <a:defRPr sz="2144"/>
            </a:lvl3pPr>
            <a:lvl4pPr marL="1225250" indent="0">
              <a:buNone/>
              <a:defRPr sz="1787"/>
            </a:lvl4pPr>
            <a:lvl5pPr marL="1633667" indent="0">
              <a:buNone/>
              <a:defRPr sz="1787"/>
            </a:lvl5pPr>
            <a:lvl6pPr marL="2042084" indent="0">
              <a:buNone/>
              <a:defRPr sz="1787"/>
            </a:lvl6pPr>
            <a:lvl7pPr marL="2450501" indent="0">
              <a:buNone/>
              <a:defRPr sz="1787"/>
            </a:lvl7pPr>
            <a:lvl8pPr marL="2858917" indent="0">
              <a:buNone/>
              <a:defRPr sz="1787"/>
            </a:lvl8pPr>
            <a:lvl9pPr marL="3267334" indent="0">
              <a:buNone/>
              <a:defRPr sz="17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7849"/>
            <a:ext cx="3932237" cy="3404842"/>
          </a:xfrm>
        </p:spPr>
        <p:txBody>
          <a:bodyPr/>
          <a:lstStyle>
            <a:lvl1pPr marL="0" indent="0">
              <a:buNone/>
              <a:defRPr sz="1429"/>
            </a:lvl1pPr>
            <a:lvl2pPr marL="408417" indent="0">
              <a:buNone/>
              <a:defRPr sz="1251"/>
            </a:lvl2pPr>
            <a:lvl3pPr marL="816834" indent="0">
              <a:buNone/>
              <a:defRPr sz="1072"/>
            </a:lvl3pPr>
            <a:lvl4pPr marL="1225250" indent="0">
              <a:buNone/>
              <a:defRPr sz="893"/>
            </a:lvl4pPr>
            <a:lvl5pPr marL="1633667" indent="0">
              <a:buNone/>
              <a:defRPr sz="893"/>
            </a:lvl5pPr>
            <a:lvl6pPr marL="2042084" indent="0">
              <a:buNone/>
              <a:defRPr sz="893"/>
            </a:lvl6pPr>
            <a:lvl7pPr marL="2450501" indent="0">
              <a:buNone/>
              <a:defRPr sz="893"/>
            </a:lvl7pPr>
            <a:lvl8pPr marL="2858917" indent="0">
              <a:buNone/>
              <a:defRPr sz="893"/>
            </a:lvl8pPr>
            <a:lvl9pPr marL="3267334" indent="0">
              <a:buNone/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162"/>
            <a:ext cx="10515600" cy="118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0807"/>
            <a:ext cx="10515600" cy="388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8046"/>
            <a:ext cx="274320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1AE8-36DA-4990-9716-91C6034ADDA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8046"/>
            <a:ext cx="411480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8046"/>
            <a:ext cx="274320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47A4-5DBA-4B49-BF7C-264108A9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834" rtl="0" eaLnBrk="1" latinLnBrk="0" hangingPunct="1">
        <a:lnSpc>
          <a:spcPct val="90000"/>
        </a:lnSpc>
        <a:spcBef>
          <a:spcPct val="0"/>
        </a:spcBef>
        <a:buNone/>
        <a:defRPr sz="3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208" indent="-204208" algn="l" defTabSz="816834" rtl="0" eaLnBrk="1" latinLnBrk="0" hangingPunct="1">
        <a:lnSpc>
          <a:spcPct val="90000"/>
        </a:lnSpc>
        <a:spcBef>
          <a:spcPts val="893"/>
        </a:spcBef>
        <a:buFont typeface="Arial" panose="020B0604020202020204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1pPr>
      <a:lvl2pPr marL="612625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4" kern="1200">
          <a:solidFill>
            <a:schemeClr val="tx1"/>
          </a:solidFill>
          <a:latin typeface="+mn-lt"/>
          <a:ea typeface="+mn-ea"/>
          <a:cs typeface="+mn-cs"/>
        </a:defRPr>
      </a:lvl2pPr>
      <a:lvl3pPr marL="102104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429459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837875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24629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654709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3063126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47154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1pPr>
      <a:lvl2pPr marL="40841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81683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25250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63366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04208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450501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285891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26733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CFA12C-2357-4A35-99BE-02F39CBCC357}"/>
                  </a:ext>
                </a:extLst>
              </p:cNvPr>
              <p:cNvSpPr/>
              <p:nvPr/>
            </p:nvSpPr>
            <p:spPr>
              <a:xfrm>
                <a:off x="1872275" y="1636143"/>
                <a:ext cx="1637756" cy="96338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CFA12C-2357-4A35-99BE-02F39CBCC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275" y="1636143"/>
                <a:ext cx="1637756" cy="9633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6B8F75-BE01-4C21-A187-3F81AB7F6F4A}"/>
                  </a:ext>
                </a:extLst>
              </p:cNvPr>
              <p:cNvSpPr/>
              <p:nvPr/>
            </p:nvSpPr>
            <p:spPr>
              <a:xfrm>
                <a:off x="4351568" y="1725950"/>
                <a:ext cx="783772" cy="78377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6B8F75-BE01-4C21-A187-3F81AB7F6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568" y="1725950"/>
                <a:ext cx="783772" cy="7837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402562-704B-4072-981A-29C13FC31C2C}"/>
                  </a:ext>
                </a:extLst>
              </p:cNvPr>
              <p:cNvSpPr/>
              <p:nvPr/>
            </p:nvSpPr>
            <p:spPr>
              <a:xfrm>
                <a:off x="7160080" y="1636143"/>
                <a:ext cx="1637756" cy="96338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402562-704B-4072-981A-29C13FC31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080" y="1636143"/>
                <a:ext cx="1637756" cy="963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67F232-3726-4544-9A12-575E23ECB4EB}"/>
                  </a:ext>
                </a:extLst>
              </p:cNvPr>
              <p:cNvSpPr/>
              <p:nvPr/>
            </p:nvSpPr>
            <p:spPr>
              <a:xfrm>
                <a:off x="9552216" y="1725950"/>
                <a:ext cx="783772" cy="78377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67F232-3726-4544-9A12-575E23ECB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16" y="1725950"/>
                <a:ext cx="783772" cy="7837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0760A7C-22EC-42CF-918E-FB0F16E08BDC}"/>
                  </a:ext>
                </a:extLst>
              </p:cNvPr>
              <p:cNvSpPr/>
              <p:nvPr/>
            </p:nvSpPr>
            <p:spPr>
              <a:xfrm>
                <a:off x="3028953" y="3538423"/>
                <a:ext cx="783772" cy="783772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0760A7C-22EC-42CF-918E-FB0F16E0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3" y="3538423"/>
                <a:ext cx="783772" cy="7837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41CEA2-8828-4AAF-9121-0EEA4B1336E8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3510032" y="2117836"/>
            <a:ext cx="841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45F56-B6CE-4179-9393-CBAFFEB25F63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5135340" y="2117836"/>
            <a:ext cx="7266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0A80-A0A0-45C2-A2C1-911305A5A6D6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8797836" y="2117836"/>
            <a:ext cx="7543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24FC9E-3D37-47CC-882A-894373A4474D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1245047" y="2117836"/>
            <a:ext cx="6272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721B35-7044-4CC4-9D3D-286CC0FB50E1}"/>
              </a:ext>
            </a:extLst>
          </p:cNvPr>
          <p:cNvCxnSpPr>
            <a:cxnSpLocks/>
            <a:stCxn id="35" idx="2"/>
            <a:endCxn id="8" idx="2"/>
          </p:cNvCxnSpPr>
          <p:nvPr/>
        </p:nvCxnSpPr>
        <p:spPr>
          <a:xfrm rot="16200000" flipH="1">
            <a:off x="1112608" y="2013962"/>
            <a:ext cx="1473919" cy="235877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DB5C5B4-64E7-47E2-9FE0-637C90F02057}"/>
              </a:ext>
            </a:extLst>
          </p:cNvPr>
          <p:cNvSpPr/>
          <p:nvPr/>
        </p:nvSpPr>
        <p:spPr>
          <a:xfrm>
            <a:off x="5861960" y="1725950"/>
            <a:ext cx="783772" cy="78377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DB90E4-5C14-4D55-8716-6870A3113B03}"/>
              </a:ext>
            </a:extLst>
          </p:cNvPr>
          <p:cNvCxnSpPr>
            <a:cxnSpLocks/>
            <a:stCxn id="21" idx="6"/>
            <a:endCxn id="6" idx="1"/>
          </p:cNvCxnSpPr>
          <p:nvPr/>
        </p:nvCxnSpPr>
        <p:spPr>
          <a:xfrm>
            <a:off x="6645732" y="2117836"/>
            <a:ext cx="5143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CFD4D6B-0461-449A-B727-9FD60E27B146}"/>
              </a:ext>
            </a:extLst>
          </p:cNvPr>
          <p:cNvCxnSpPr>
            <a:stCxn id="8" idx="6"/>
            <a:endCxn id="21" idx="4"/>
          </p:cNvCxnSpPr>
          <p:nvPr/>
        </p:nvCxnSpPr>
        <p:spPr>
          <a:xfrm flipV="1">
            <a:off x="3812726" y="2509723"/>
            <a:ext cx="2441121" cy="14205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FDC538-0F62-4610-9172-1022C1C7625E}"/>
                  </a:ext>
                </a:extLst>
              </p:cNvPr>
              <p:cNvSpPr txBox="1"/>
              <p:nvPr/>
            </p:nvSpPr>
            <p:spPr>
              <a:xfrm>
                <a:off x="95311" y="1779282"/>
                <a:ext cx="114973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FDC538-0F62-4610-9172-1022C1C7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1" y="1779282"/>
                <a:ext cx="1149737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943810-0AA5-4C51-A986-E8ED5F473F85}"/>
                  </a:ext>
                </a:extLst>
              </p:cNvPr>
              <p:cNvSpPr txBox="1"/>
              <p:nvPr/>
            </p:nvSpPr>
            <p:spPr>
              <a:xfrm>
                <a:off x="10959691" y="1779281"/>
                <a:ext cx="11583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943810-0AA5-4C51-A986-E8ED5F473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691" y="1779281"/>
                <a:ext cx="115833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13B66B-6162-4EAF-B562-BC8ED2DB84B9}"/>
              </a:ext>
            </a:extLst>
          </p:cNvPr>
          <p:cNvCxnSpPr>
            <a:cxnSpLocks/>
            <a:stCxn id="7" idx="6"/>
            <a:endCxn id="52" idx="1"/>
          </p:cNvCxnSpPr>
          <p:nvPr/>
        </p:nvCxnSpPr>
        <p:spPr>
          <a:xfrm flipV="1">
            <a:off x="10335989" y="2117836"/>
            <a:ext cx="62370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7F6C39-F9ED-41D0-BF0E-F4238D9CD678}"/>
              </a:ext>
            </a:extLst>
          </p:cNvPr>
          <p:cNvCxnSpPr>
            <a:cxnSpLocks/>
            <a:stCxn id="66" idx="0"/>
            <a:endCxn id="8" idx="4"/>
          </p:cNvCxnSpPr>
          <p:nvPr/>
        </p:nvCxnSpPr>
        <p:spPr>
          <a:xfrm flipV="1">
            <a:off x="3420839" y="4322195"/>
            <a:ext cx="0" cy="1205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477AE0-3F02-49B9-AE6F-00612126D1B0}"/>
              </a:ext>
            </a:extLst>
          </p:cNvPr>
          <p:cNvCxnSpPr>
            <a:cxnSpLocks/>
            <a:stCxn id="68" idx="2"/>
            <a:endCxn id="5" idx="0"/>
          </p:cNvCxnSpPr>
          <p:nvPr/>
        </p:nvCxnSpPr>
        <p:spPr>
          <a:xfrm>
            <a:off x="4743454" y="520807"/>
            <a:ext cx="0" cy="12051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55E3D6-7C90-44B2-B9FC-86766DE9687D}"/>
              </a:ext>
            </a:extLst>
          </p:cNvPr>
          <p:cNvCxnSpPr>
            <a:cxnSpLocks/>
            <a:stCxn id="71" idx="0"/>
            <a:endCxn id="7" idx="4"/>
          </p:cNvCxnSpPr>
          <p:nvPr/>
        </p:nvCxnSpPr>
        <p:spPr>
          <a:xfrm flipV="1">
            <a:off x="9944102" y="2509722"/>
            <a:ext cx="0" cy="12051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7D839CB-367E-487A-90B8-411F5C3CF8F9}"/>
                  </a:ext>
                </a:extLst>
              </p:cNvPr>
              <p:cNvSpPr txBox="1"/>
              <p:nvPr/>
            </p:nvSpPr>
            <p:spPr>
              <a:xfrm>
                <a:off x="2903069" y="5527337"/>
                <a:ext cx="1035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7D839CB-367E-487A-90B8-411F5C3C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69" y="5527337"/>
                <a:ext cx="103554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97D5FE6-D6E8-478E-9D28-42E803FA28C4}"/>
                  </a:ext>
                </a:extLst>
              </p:cNvPr>
              <p:cNvSpPr txBox="1"/>
              <p:nvPr/>
            </p:nvSpPr>
            <p:spPr>
              <a:xfrm>
                <a:off x="4225684" y="89920"/>
                <a:ext cx="1035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97D5FE6-D6E8-478E-9D28-42E803FA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84" y="89920"/>
                <a:ext cx="103554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491E77B-4FA8-4E78-A5D2-D9CE5B77F69F}"/>
                  </a:ext>
                </a:extLst>
              </p:cNvPr>
              <p:cNvSpPr txBox="1"/>
              <p:nvPr/>
            </p:nvSpPr>
            <p:spPr>
              <a:xfrm>
                <a:off x="9426332" y="3714865"/>
                <a:ext cx="1035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491E77B-4FA8-4E78-A5D2-D9CE5B77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332" y="3714865"/>
                <a:ext cx="103554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FA89579-44D4-4A2D-9150-0C1B44534CB6}"/>
              </a:ext>
            </a:extLst>
          </p:cNvPr>
          <p:cNvSpPr txBox="1"/>
          <p:nvPr/>
        </p:nvSpPr>
        <p:spPr>
          <a:xfrm>
            <a:off x="5834935" y="2488615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+</a:t>
            </a:r>
            <a:endParaRPr lang="en-US" sz="3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EF3A8C-65C2-4E7A-959A-2FFEE219B1A9}"/>
              </a:ext>
            </a:extLst>
          </p:cNvPr>
          <p:cNvSpPr txBox="1"/>
          <p:nvPr/>
        </p:nvSpPr>
        <p:spPr>
          <a:xfrm>
            <a:off x="5518182" y="1959837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dirty="0"/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356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3</cp:revision>
  <dcterms:created xsi:type="dcterms:W3CDTF">2021-06-18T20:52:39Z</dcterms:created>
  <dcterms:modified xsi:type="dcterms:W3CDTF">2021-06-18T21:09:21Z</dcterms:modified>
</cp:coreProperties>
</file>