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e00409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e00409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410e315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410e315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410e31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410e315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e00409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e00409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fd16796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fd16796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fd16796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fd16796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fd167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fd167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fd1679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fd1679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fd1679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7fd1679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fd1679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fd1679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410e31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410e31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410e31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410e315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Bitter on Twitter: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5"/>
              <a:t>An Offensive Tweet Classification Task</a:t>
            </a:r>
            <a:endParaRPr sz="2555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170">
                <a:solidFill>
                  <a:schemeClr val="dk1"/>
                </a:solidFill>
              </a:rPr>
              <a:t>Mareta Masaeva</a:t>
            </a:r>
            <a:endParaRPr sz="117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170">
                <a:solidFill>
                  <a:schemeClr val="dk1"/>
                </a:solidFill>
              </a:rPr>
              <a:t>Mohammadreza Barati</a:t>
            </a:r>
            <a:endParaRPr sz="117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170">
                <a:solidFill>
                  <a:schemeClr val="dk1"/>
                </a:solidFill>
              </a:rPr>
              <a:t>Shima Rahimi</a:t>
            </a:r>
            <a:endParaRPr sz="1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7650" y="487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neural model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81875" y="1217575"/>
            <a:ext cx="7989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In-domain					</a:t>
            </a:r>
            <a:r>
              <a:rPr lang="en-BE" dirty="0"/>
              <a:t>Out-domain 1</a:t>
            </a:r>
            <a:endParaRPr dirty="0"/>
          </a:p>
        </p:txBody>
      </p:sp>
      <p:sp>
        <p:nvSpPr>
          <p:cNvPr id="149" name="Google Shape;149;p22"/>
          <p:cNvSpPr txBox="1"/>
          <p:nvPr/>
        </p:nvSpPr>
        <p:spPr>
          <a:xfrm>
            <a:off x="332925" y="3112725"/>
            <a:ext cx="776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Out-domain </a:t>
            </a:r>
            <a:r>
              <a:rPr lang="en-BE" dirty="0"/>
              <a:t>2</a:t>
            </a:r>
            <a:r>
              <a:rPr lang="en-GB" dirty="0"/>
              <a:t>				</a:t>
            </a:r>
            <a:r>
              <a:rPr lang="en-BE" dirty="0" err="1"/>
              <a:t>Textgain</a:t>
            </a:r>
            <a:endParaRPr dirty="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21" y="1580700"/>
            <a:ext cx="3558908" cy="15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960" y="1617775"/>
            <a:ext cx="3307911" cy="14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925" y="3500838"/>
            <a:ext cx="3558901" cy="1534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946" y="3558577"/>
            <a:ext cx="3307926" cy="141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analysis: neural model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Same issue as in non-neural model: class imbalance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→ TP NOT &gt; TP OFF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Compared to baseline: our model performs much worse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Transformers + GloVe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Should have handled class imbalance more efficiently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But: many experiments, so we learned a lot!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Pre-processing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Model descriptions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Methods: why and how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Results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Discussion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506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Removing noise: </a:t>
            </a:r>
            <a:endParaRPr sz="25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Punctuation (keeping hashtags, apostrophes and double or more !/?/. )</a:t>
            </a:r>
            <a:endParaRPr sz="25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Digits</a:t>
            </a:r>
            <a:endParaRPr sz="25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‘@USER’, ‘&amp;amp’, URLs</a:t>
            </a:r>
            <a:endParaRPr sz="2500"/>
          </a:p>
          <a:p>
            <a:pPr marL="914400" lvl="1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500"/>
              <a:t>stopwords</a:t>
            </a:r>
            <a:endParaRPr sz="25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Converting classic emoticons &amp; emojis to text</a:t>
            </a:r>
            <a:endParaRPr sz="25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Tokenization with TweetTokenizer</a:t>
            </a:r>
            <a:endParaRPr sz="25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Lemmatization (+ POS-tags)</a:t>
            </a:r>
            <a:endParaRPr sz="250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Experimented with: spelling correction &amp; offensive word list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 model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 err="1"/>
              <a:t>Preprocessing</a:t>
            </a:r>
            <a:r>
              <a:rPr lang="en-GB" sz="1400" dirty="0"/>
              <a:t>: lemmas over stems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Voting Classifier: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b="1" dirty="0"/>
              <a:t>Multinomial Na</a:t>
            </a:r>
            <a:r>
              <a:rPr lang="en-BE" sz="1400" b="1" dirty="0"/>
              <a:t>ï</a:t>
            </a:r>
            <a:r>
              <a:rPr lang="en-GB" sz="1400" b="1" dirty="0" err="1"/>
              <a:t>ve</a:t>
            </a:r>
            <a:r>
              <a:rPr lang="en-GB" sz="1400" b="1" dirty="0"/>
              <a:t> Bayes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Bernouilli</a:t>
            </a:r>
            <a:r>
              <a:rPr lang="en-GB" sz="1400" dirty="0"/>
              <a:t> Na</a:t>
            </a:r>
            <a:r>
              <a:rPr lang="en-BE" sz="1400" dirty="0"/>
              <a:t>ï</a:t>
            </a:r>
            <a:r>
              <a:rPr lang="en-GB" sz="1400" dirty="0" err="1"/>
              <a:t>ve</a:t>
            </a:r>
            <a:r>
              <a:rPr lang="en-GB" sz="1400" dirty="0"/>
              <a:t> Bayes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Logistic Regression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XGBClassifiers</a:t>
            </a:r>
            <a:r>
              <a:rPr lang="en-GB" sz="1400" dirty="0"/>
              <a:t> (solver: tree/linear)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 err="1"/>
              <a:t>FeatureUnion</a:t>
            </a:r>
            <a:r>
              <a:rPr lang="en-GB" sz="1400" dirty="0"/>
              <a:t>: </a:t>
            </a:r>
            <a:r>
              <a:rPr lang="en-GB" sz="1400" dirty="0" err="1"/>
              <a:t>CountVectorizer</a:t>
            </a:r>
            <a:r>
              <a:rPr lang="en-GB" sz="1400" dirty="0"/>
              <a:t> and </a:t>
            </a:r>
            <a:r>
              <a:rPr lang="en-GB" sz="1400" dirty="0" err="1"/>
              <a:t>TfidfVectorizer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model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8888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Experimented with: RoBERTa, Keras embeddings, Pytorch LSTM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Eventually: Sequential model with Keras Tuner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GloVe word vectors pre-trained on Twitter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Bidirectional LSTM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Global Max Pooling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BatchNormalization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Three pairs of Dropout &amp; Dense layers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Keras Tuner: number of units for LSTM &amp; first Dense layer + learning rate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competition: RNN with Keras embeddings and global max pooling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classic model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4"/>
            <a:ext cx="5990176" cy="27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83600" y="530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classic model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9" y="1641619"/>
            <a:ext cx="3411476" cy="14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824" y="1647275"/>
            <a:ext cx="3411474" cy="14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25" y="3606450"/>
            <a:ext cx="3411476" cy="145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25" y="3606450"/>
            <a:ext cx="3395455" cy="1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32925" y="1210800"/>
            <a:ext cx="7989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In-domain					</a:t>
            </a:r>
            <a:r>
              <a:rPr lang="en-BE" dirty="0"/>
              <a:t>Out-domain1</a:t>
            </a:r>
            <a:endParaRPr dirty="0"/>
          </a:p>
        </p:txBody>
      </p:sp>
      <p:sp>
        <p:nvSpPr>
          <p:cNvPr id="129" name="Google Shape;129;p19"/>
          <p:cNvSpPr txBox="1"/>
          <p:nvPr/>
        </p:nvSpPr>
        <p:spPr>
          <a:xfrm>
            <a:off x="332925" y="3143350"/>
            <a:ext cx="776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Out-domain 2				</a:t>
            </a:r>
            <a:r>
              <a:rPr lang="en-BE" dirty="0" err="1"/>
              <a:t>Textgain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analysis: classic model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Class imbalance: 30% offensive tweets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our model is not able to handle this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Naïve Bayes in ensemble: assumes independency of features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→ does not hold in real life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Compared to baseline: reasonable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 neural model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5075"/>
            <a:ext cx="6762399" cy="32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Arial</vt:lpstr>
      <vt:lpstr>Lato</vt:lpstr>
      <vt:lpstr>Streamline</vt:lpstr>
      <vt:lpstr>Bitter on Twitter: An Offensive Tweet Classification Task</vt:lpstr>
      <vt:lpstr>Overview</vt:lpstr>
      <vt:lpstr>Pre-processing</vt:lpstr>
      <vt:lpstr>Classic model</vt:lpstr>
      <vt:lpstr>Neural model</vt:lpstr>
      <vt:lpstr>Results: classic model</vt:lpstr>
      <vt:lpstr>Results: classic model</vt:lpstr>
      <vt:lpstr>Error analysis: classic model</vt:lpstr>
      <vt:lpstr>Results: neural model</vt:lpstr>
      <vt:lpstr>Results: neural model</vt:lpstr>
      <vt:lpstr>Error analysis: neural model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Bitter on Twitter: An Offensive Tweet Classification Task</dc:title>
  <cp:lastModifiedBy>Mareta Masaeva</cp:lastModifiedBy>
  <cp:revision>3</cp:revision>
  <dcterms:modified xsi:type="dcterms:W3CDTF">2022-05-15T19:48:40Z</dcterms:modified>
</cp:coreProperties>
</file>