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BDB"/>
    <a:srgbClr val="FAFAFA"/>
    <a:srgbClr val="333333"/>
    <a:srgbClr val="9537CB"/>
    <a:srgbClr val="923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1" dt="2021-04-21T06:50:36.804"/>
    <p1510:client id="{2636B2B8-EA49-B213-A587-DB04145F3A83}" v="6" dt="2021-04-21T06:32:01.762"/>
    <p1510:client id="{42D6BF9F-70B9-B000-FE10-4F649E93276B}" v="163" dt="2021-04-19T18:14:31.162"/>
    <p1510:client id="{51E8B67A-BF38-A9E2-C53D-552E31D9AC10}" v="290" dt="2021-04-19T19:02:01.161"/>
    <p1510:client id="{62DF89EF-9AA2-4F18-AC82-2BD7ED7933F0}" v="70" dt="2021-04-19T17:22:14.581"/>
    <p1510:client id="{8ADBBF9F-A065-B000-FE10-49B69B9A56F9}" v="16" dt="2021-04-19T19:15:00.558"/>
    <p1510:client id="{8EFEE9F8-C4EE-6212-D7FC-E52D9B729E26}" v="35" dt="2021-04-19T17:32:1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AAB75-D6B0-4C80-B4B7-A04FF243BB94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latin typeface="+mj-lt"/>
                <a:ea typeface="+mj-ea"/>
                <a:cs typeface="+mj-cs"/>
              </a:rPr>
              <a:t>Qorrah</a:t>
            </a:r>
            <a:endParaRPr lang="en-US" sz="6600" b="1" kern="1200" dirty="0" err="1">
              <a:latin typeface="+mj-lt"/>
              <a:ea typeface="+mj-ea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E5F5AF0-7D35-4DBD-A2FF-0B03C043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724" y="368683"/>
            <a:ext cx="2872335" cy="5550408"/>
          </a:xfrm>
          <a:prstGeom prst="rect">
            <a:avLst/>
          </a:prstGeom>
        </p:spPr>
      </p:pic>
      <p:pic>
        <p:nvPicPr>
          <p:cNvPr id="8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C71675-4F2E-4B78-BF4A-54227819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73" y="1471955"/>
            <a:ext cx="2743200" cy="3788831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CCED37-1B09-47E3-A85A-C25A14A1F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10" y="1871967"/>
            <a:ext cx="2743200" cy="29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E39FC-0F92-4B37-A83E-FDABDEDC074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Demonstration</a:t>
            </a:r>
            <a:endParaRPr lang="en-US" sz="3600" kern="1200" dirty="0" err="1">
              <a:latin typeface="+mj-lt"/>
              <a:ea typeface="+mj-ea"/>
              <a:cs typeface="Calibri Light"/>
            </a:endParaRP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2481002-44F8-4B47-81B2-7B41C3EE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0168"/>
            <a:ext cx="7214616" cy="50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2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B787D-AF7C-4231-A88E-1AF418754844}"/>
              </a:ext>
            </a:extLst>
          </p:cNvPr>
          <p:cNvSpPr txBox="1"/>
          <p:nvPr/>
        </p:nvSpPr>
        <p:spPr>
          <a:xfrm>
            <a:off x="210909" y="524371"/>
            <a:ext cx="6056138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50F27B1-E7F8-496D-A809-0C9B486F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F3C742D5-40FC-4976-BE6B-A1C64026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31" y="640080"/>
            <a:ext cx="6218945" cy="5550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0A29B-E31D-4B06-A280-72B12A7D1686}"/>
              </a:ext>
            </a:extLst>
          </p:cNvPr>
          <p:cNvSpPr txBox="1"/>
          <p:nvPr/>
        </p:nvSpPr>
        <p:spPr>
          <a:xfrm>
            <a:off x="210909" y="524371"/>
            <a:ext cx="6056138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3600" b="1" dirty="0" err="1">
                <a:latin typeface="Calibri"/>
                <a:ea typeface="+mj-ea"/>
                <a:cs typeface="Calibri"/>
              </a:rPr>
              <a:t>Qorrah</a:t>
            </a:r>
            <a:r>
              <a:rPr lang="en-US" sz="3600" b="1" dirty="0">
                <a:latin typeface="Calibri"/>
                <a:ea typeface="+mj-ea"/>
                <a:cs typeface="Calibri"/>
              </a:rPr>
              <a:t> For </a:t>
            </a:r>
            <a:endParaRPr lang="en-US" sz="3600" dirty="0">
              <a:latin typeface="Calibri"/>
              <a:ea typeface="+mj-ea"/>
              <a:cs typeface="Calibri"/>
            </a:endParaRPr>
          </a:p>
          <a:p>
            <a:r>
              <a:rPr lang="en-US" sz="3600" b="1" dirty="0">
                <a:latin typeface="Calibri"/>
                <a:ea typeface="+mj-ea"/>
                <a:cs typeface="Calibri"/>
              </a:rPr>
              <a:t>specialized training</a:t>
            </a:r>
            <a:endParaRPr lang="en-US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CCF48-A7E5-4FAB-B889-AD10FD13B74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dirty="0">
                <a:latin typeface="+mj-lt"/>
                <a:ea typeface="+mj-ea"/>
                <a:cs typeface="Calibri Light"/>
              </a:rPr>
              <a:t>Training</a:t>
            </a:r>
            <a:endParaRPr lang="en-US" sz="6100" b="1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58672697-855B-4711-B33B-BED895D6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6" y="640080"/>
            <a:ext cx="582749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DCCF48-A7E5-4FAB-B889-AD10FD13B746}"/>
              </a:ext>
            </a:extLst>
          </p:cNvPr>
          <p:cNvSpPr txBox="1"/>
          <p:nvPr/>
        </p:nvSpPr>
        <p:spPr>
          <a:xfrm>
            <a:off x="833120" y="1122363"/>
            <a:ext cx="3200400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User cases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52F68B79-3D1C-4CE0-B63B-39AC975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1" y="2747134"/>
            <a:ext cx="2272972" cy="943283"/>
          </a:xfrm>
          <a:prstGeom prst="rect">
            <a:avLst/>
          </a:prstGeom>
        </p:spPr>
      </p:pic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9DB8B9D-60B1-4CC2-AAE1-D48F8576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27" y="5337124"/>
            <a:ext cx="2189462" cy="96336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24E695E-2F62-4D51-A3C0-37D10BF8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830" y="4566704"/>
            <a:ext cx="3996972" cy="1488872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9C508D9-BF85-4A18-8C53-788AD94CD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253" y="653548"/>
            <a:ext cx="2142152" cy="942546"/>
          </a:xfrm>
          <a:prstGeom prst="rect">
            <a:avLst/>
          </a:prstGeom>
        </p:spPr>
      </p:pic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6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8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0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97C872A-9F3A-400C-A9D5-3EC864B3D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830" y="794477"/>
            <a:ext cx="3996972" cy="14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CCF48-A7E5-4FAB-B889-AD10FD13B746}"/>
              </a:ext>
            </a:extLst>
          </p:cNvPr>
          <p:cNvSpPr txBox="1"/>
          <p:nvPr/>
        </p:nvSpPr>
        <p:spPr>
          <a:xfrm>
            <a:off x="7454549" y="152360"/>
            <a:ext cx="1645644" cy="758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alibri Light"/>
                <a:ea typeface="+mj-ea"/>
                <a:cs typeface="Calibri Light"/>
              </a:rPr>
              <a:t>Logo</a:t>
            </a:r>
            <a:endParaRPr lang="en-US" dirty="0">
              <a:ea typeface="+mj-ea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E39FC-0F92-4B37-A83E-FDABDEDC074A}"/>
              </a:ext>
            </a:extLst>
          </p:cNvPr>
          <p:cNvSpPr txBox="1"/>
          <p:nvPr/>
        </p:nvSpPr>
        <p:spPr>
          <a:xfrm>
            <a:off x="787048" y="787359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alibri Light"/>
                <a:ea typeface="+mj-ea"/>
                <a:cs typeface="Calibri Light"/>
              </a:rPr>
              <a:t>Visual identity</a:t>
            </a:r>
          </a:p>
        </p:txBody>
      </p:sp>
      <p:pic>
        <p:nvPicPr>
          <p:cNvPr id="2" name="Picture 5" descr="Icon&#10;&#10;Description automatically generated">
            <a:extLst>
              <a:ext uri="{FF2B5EF4-FFF2-40B4-BE49-F238E27FC236}">
                <a16:creationId xmlns:a16="http://schemas.microsoft.com/office/drawing/2014/main" id="{736648F2-EB27-48A0-9356-97277BA7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98" y="1042246"/>
            <a:ext cx="1784529" cy="1592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76AB7-0B87-416F-B7E2-B0F38A83CF64}"/>
              </a:ext>
            </a:extLst>
          </p:cNvPr>
          <p:cNvSpPr txBox="1"/>
          <p:nvPr/>
        </p:nvSpPr>
        <p:spPr>
          <a:xfrm>
            <a:off x="6745465" y="2861693"/>
            <a:ext cx="2947394" cy="7583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alibri Light"/>
                <a:ea typeface="+mj-ea"/>
                <a:cs typeface="Calibri Light"/>
              </a:rPr>
              <a:t>Color typography</a:t>
            </a:r>
            <a:endParaRPr lang="en-US" dirty="0">
              <a:ea typeface="+mj-ea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BB26FB-7BE0-446F-A1A3-245907093A53}"/>
              </a:ext>
            </a:extLst>
          </p:cNvPr>
          <p:cNvSpPr/>
          <p:nvPr/>
        </p:nvSpPr>
        <p:spPr>
          <a:xfrm>
            <a:off x="5786967" y="3892550"/>
            <a:ext cx="910166" cy="910166"/>
          </a:xfrm>
          <a:prstGeom prst="roundRect">
            <a:avLst/>
          </a:prstGeom>
          <a:solidFill>
            <a:srgbClr val="923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68538-5D09-4ED0-AD2C-A1D7DAFEB7E4}"/>
              </a:ext>
            </a:extLst>
          </p:cNvPr>
          <p:cNvSpPr txBox="1"/>
          <p:nvPr/>
        </p:nvSpPr>
        <p:spPr>
          <a:xfrm>
            <a:off x="5655734" y="4936066"/>
            <a:ext cx="116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nsolas"/>
              </a:rPr>
              <a:t>#9237cb</a:t>
            </a:r>
            <a:endParaRPr lang="en-US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1BFA8B-BC63-4AC6-A446-2C7A3979B9BA}"/>
              </a:ext>
            </a:extLst>
          </p:cNvPr>
          <p:cNvSpPr/>
          <p:nvPr/>
        </p:nvSpPr>
        <p:spPr>
          <a:xfrm>
            <a:off x="7088717" y="3903132"/>
            <a:ext cx="910166" cy="910166"/>
          </a:xfrm>
          <a:prstGeom prst="roundRect">
            <a:avLst/>
          </a:prstGeom>
          <a:solidFill>
            <a:srgbClr val="A64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E52B3-7E5B-4DE5-8A09-D69A67246729}"/>
              </a:ext>
            </a:extLst>
          </p:cNvPr>
          <p:cNvSpPr txBox="1"/>
          <p:nvPr/>
        </p:nvSpPr>
        <p:spPr>
          <a:xfrm>
            <a:off x="6957484" y="4946648"/>
            <a:ext cx="116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nsolas"/>
              </a:rPr>
              <a:t>#</a:t>
            </a:r>
            <a:r>
              <a:rPr lang="en-US" b="1" dirty="0">
                <a:ea typeface="+mn-lt"/>
                <a:cs typeface="+mn-lt"/>
              </a:rPr>
              <a:t>a64bdb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6A23DC-685A-4901-9FFB-F3FD6274D32D}"/>
              </a:ext>
            </a:extLst>
          </p:cNvPr>
          <p:cNvSpPr/>
          <p:nvPr/>
        </p:nvSpPr>
        <p:spPr>
          <a:xfrm>
            <a:off x="8358716" y="3871383"/>
            <a:ext cx="910166" cy="910166"/>
          </a:xfrm>
          <a:prstGeom prst="round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13AA1-DE8F-42D1-AD62-C65750A4136E}"/>
              </a:ext>
            </a:extLst>
          </p:cNvPr>
          <p:cNvSpPr txBox="1"/>
          <p:nvPr/>
        </p:nvSpPr>
        <p:spPr>
          <a:xfrm>
            <a:off x="8227483" y="4914899"/>
            <a:ext cx="116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nsolas"/>
              </a:rPr>
              <a:t>#333333</a:t>
            </a:r>
            <a:endParaRPr lang="en-US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27D82D-3B43-4942-A764-6401A9606DA1}"/>
              </a:ext>
            </a:extLst>
          </p:cNvPr>
          <p:cNvSpPr/>
          <p:nvPr/>
        </p:nvSpPr>
        <p:spPr>
          <a:xfrm>
            <a:off x="9660466" y="3881965"/>
            <a:ext cx="910166" cy="910166"/>
          </a:xfrm>
          <a:prstGeom prst="roundRect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8C34C-A785-4396-A347-5BD48796B84A}"/>
              </a:ext>
            </a:extLst>
          </p:cNvPr>
          <p:cNvSpPr txBox="1"/>
          <p:nvPr/>
        </p:nvSpPr>
        <p:spPr>
          <a:xfrm>
            <a:off x="9529233" y="4925481"/>
            <a:ext cx="116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onsolas"/>
              </a:rPr>
              <a:t>#fafafa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11CCB-4461-455B-8381-1878490C8343}"/>
              </a:ext>
            </a:extLst>
          </p:cNvPr>
          <p:cNvSpPr txBox="1"/>
          <p:nvPr/>
        </p:nvSpPr>
        <p:spPr>
          <a:xfrm>
            <a:off x="6338638" y="5787189"/>
            <a:ext cx="40265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Nunito"/>
              </a:rPr>
              <a:t>Font family:  Nunito</a:t>
            </a:r>
            <a:endParaRPr lang="en-US" sz="3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467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E39FC-0F92-4B37-A83E-FDABDEDC074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Technology used</a:t>
            </a:r>
            <a:endParaRPr lang="en-US" sz="3600" kern="1200" dirty="0">
              <a:latin typeface="+mj-lt"/>
              <a:ea typeface="+mj-ea"/>
              <a:cs typeface="Calibri Ligh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4794B85-FF1D-4762-AC47-DECC7CA4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2931"/>
            <a:ext cx="7214616" cy="52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E39FC-0F92-4B37-A83E-FDABDEDC074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Database</a:t>
            </a:r>
            <a:endParaRPr lang="en-US" dirty="0" err="1">
              <a:ea typeface="+mj-ea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FE1F0AD-68D7-4A55-B68E-1CDAC663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7" y="40387"/>
            <a:ext cx="8034866" cy="67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5F91D00-7FEF-4D53-8112-2B1152F5B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235</cp:revision>
  <dcterms:created xsi:type="dcterms:W3CDTF">2021-04-19T16:59:32Z</dcterms:created>
  <dcterms:modified xsi:type="dcterms:W3CDTF">2021-04-29T15:14:48Z</dcterms:modified>
</cp:coreProperties>
</file>