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A6D67A3-0236-46A7-8FE1-01502B81E9F4}" type="datetimeFigureOut">
              <a:rPr lang="ru-RU" smtClean="0"/>
              <a:pPr/>
              <a:t>28.03.2019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99D30D-AAFE-4C51-9E71-A9557BBD720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C0585-01CD-43C0-9984-0730E163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Сервис для обмена сообщениями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732E19-2DF1-48F0-84E4-BF89E08B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296426"/>
            <a:ext cx="9607463" cy="2267211"/>
          </a:xfrm>
        </p:spPr>
        <p:txBody>
          <a:bodyPr/>
          <a:lstStyle/>
          <a:p>
            <a:pPr algn="r"/>
            <a:r>
              <a:rPr lang="ru-RU" dirty="0" smtClean="0"/>
              <a:t>Проект ученика 9А класса</a:t>
            </a:r>
          </a:p>
          <a:p>
            <a:pPr algn="r"/>
            <a:r>
              <a:rPr lang="ru-RU" dirty="0" smtClean="0"/>
              <a:t>Школы №1573</a:t>
            </a:r>
          </a:p>
          <a:p>
            <a:pPr algn="r"/>
            <a:r>
              <a:rPr lang="ru-RU" dirty="0" err="1" smtClean="0"/>
              <a:t>Беленкова</a:t>
            </a:r>
            <a:r>
              <a:rPr lang="ru-RU" dirty="0" smtClean="0"/>
              <a:t> Максима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C4C36-9AB4-4C91-B333-49936079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создан проект?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CA5E3-05C2-452F-BF26-EB07F935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Мой проект позволяет нескольким людям обмениваться между собой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сообщениями с </a:t>
            </a:r>
            <a:r>
              <a:rPr lang="ru-RU" dirty="0" smtClean="0"/>
              <a:t>информацией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Целью для его создания послужил интерес к тому, как устроен сервис</a:t>
            </a:r>
          </a:p>
          <a:p>
            <a:pPr>
              <a:buNone/>
            </a:pPr>
            <a:r>
              <a:rPr lang="ru-RU" dirty="0" smtClean="0"/>
              <a:t>электронной почты «изнутри»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C12D0-B424-4ADF-AAED-917D5C23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0C11D-9B1A-4E62-87B2-1F8B1CDD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Проект разделён </a:t>
            </a:r>
            <a:r>
              <a:rPr lang="ru-RU" dirty="0"/>
              <a:t>на </a:t>
            </a:r>
            <a:r>
              <a:rPr lang="ru-RU" dirty="0" smtClean="0"/>
              <a:t>следующие модули</a:t>
            </a:r>
            <a:r>
              <a:rPr lang="en-US" dirty="0" smtClean="0"/>
              <a:t>: </a:t>
            </a:r>
            <a:r>
              <a:rPr lang="en-US" b="1" i="1" u="sng" dirty="0" smtClean="0"/>
              <a:t>server</a:t>
            </a:r>
            <a:r>
              <a:rPr lang="ru-RU" b="1" i="1" dirty="0" smtClean="0"/>
              <a:t> </a:t>
            </a:r>
            <a:r>
              <a:rPr lang="en-US" b="1" i="1" dirty="0" smtClean="0"/>
              <a:t>(</a:t>
            </a:r>
            <a:r>
              <a:rPr lang="ru-RU" dirty="0" smtClean="0"/>
              <a:t>основной</a:t>
            </a:r>
          </a:p>
          <a:p>
            <a:pPr>
              <a:buNone/>
            </a:pPr>
            <a:r>
              <a:rPr lang="ru-RU" dirty="0" smtClean="0"/>
              <a:t>код сервера),</a:t>
            </a:r>
            <a:r>
              <a:rPr lang="en-US" dirty="0" smtClean="0"/>
              <a:t> </a:t>
            </a:r>
            <a:r>
              <a:rPr lang="en-US" b="1" i="1" u="sng" dirty="0" smtClean="0"/>
              <a:t>login</a:t>
            </a:r>
            <a:r>
              <a:rPr lang="en-US" b="1" i="1" dirty="0" smtClean="0"/>
              <a:t>(</a:t>
            </a:r>
            <a:r>
              <a:rPr lang="ru-RU" dirty="0" smtClean="0"/>
              <a:t>инициализация баз данных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i="1" u="sng" dirty="0"/>
              <a:t>templates(</a:t>
            </a:r>
            <a:r>
              <a:rPr lang="ru-RU" dirty="0" smtClean="0"/>
              <a:t>папка с</a:t>
            </a:r>
          </a:p>
          <a:p>
            <a:pPr>
              <a:buNone/>
            </a:pPr>
            <a:r>
              <a:rPr lang="ru-RU" dirty="0" smtClean="0"/>
              <a:t>шаблонами </a:t>
            </a:r>
            <a:r>
              <a:rPr lang="en-US" dirty="0" smtClean="0"/>
              <a:t>HTML)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07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6D1B-9AAC-411E-9958-F0BDE177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Использованные технологии</a:t>
            </a:r>
            <a:r>
              <a:rPr lang="en-US" b="1" dirty="0" smtClean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B031-686C-4B9A-AFD7-A9C1091E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создании приложения участвовали библиотеки</a:t>
            </a:r>
            <a:r>
              <a:rPr lang="en-US" dirty="0" smtClean="0"/>
              <a:t>: </a:t>
            </a:r>
            <a:r>
              <a:rPr lang="en-US" dirty="0"/>
              <a:t>flask, </a:t>
            </a:r>
            <a:r>
              <a:rPr lang="en-US" dirty="0" smtClean="0"/>
              <a:t>sqlite3,</a:t>
            </a:r>
          </a:p>
          <a:p>
            <a:pPr>
              <a:buNone/>
            </a:pPr>
            <a:r>
              <a:rPr lang="en-US" dirty="0" err="1" smtClean="0"/>
              <a:t>Werkzeug</a:t>
            </a:r>
            <a:r>
              <a:rPr lang="ru-RU" dirty="0" smtClean="0"/>
              <a:t> (частично)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ru-RU" dirty="0" smtClean="0"/>
              <a:t>Также, использовалось хеширование паролей.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8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Продуктом моего проекта является</a:t>
            </a:r>
            <a:r>
              <a:rPr lang="en-US" dirty="0" smtClean="0"/>
              <a:t> </a:t>
            </a:r>
            <a:r>
              <a:rPr lang="ru-RU" dirty="0" smtClean="0"/>
              <a:t>работающий </a:t>
            </a:r>
            <a:r>
              <a:rPr lang="en-US" dirty="0" smtClean="0"/>
              <a:t>WEB-</a:t>
            </a:r>
            <a:r>
              <a:rPr lang="ru-RU" dirty="0" smtClean="0"/>
              <a:t>сервер почты. Который при дальнейшей разработке может быть использован фирмами.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6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EA6F8-35B9-407F-B5E1-E2180CF3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Направления дальнейшей деятельности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9C5EE-2212-41A4-8B0C-4FD0FD9F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Расширить функционал работы с письмами</a:t>
            </a:r>
          </a:p>
          <a:p>
            <a:pPr>
              <a:buFontTx/>
              <a:buChar char="-"/>
            </a:pPr>
            <a:r>
              <a:rPr lang="ru-RU" dirty="0" smtClean="0"/>
              <a:t>Добавить фильтрацию по папкам по отправителю</a:t>
            </a:r>
          </a:p>
          <a:p>
            <a:pPr>
              <a:buFontTx/>
              <a:buChar char="-"/>
            </a:pPr>
            <a:r>
              <a:rPr lang="ru-RU" dirty="0" smtClean="0"/>
              <a:t>Добавить временную корзину для удалённых перед их окончательным удалением</a:t>
            </a:r>
          </a:p>
          <a:p>
            <a:pPr>
              <a:buFontTx/>
              <a:buChar char="-"/>
            </a:pPr>
            <a:r>
              <a:rPr lang="ru-RU" dirty="0" smtClean="0"/>
              <a:t>Добавить возможности текстового редактора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444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673</TotalTime>
  <Words>145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Сервис для обмена сообщениями</vt:lpstr>
      <vt:lpstr>Для чего создан проект?</vt:lpstr>
      <vt:lpstr>Реализация:</vt:lpstr>
      <vt:lpstr>Использованные технологии:</vt:lpstr>
      <vt:lpstr>Продукт проекта</vt:lpstr>
      <vt:lpstr>Направления дальнейшей деятельности: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почта</dc:title>
  <dc:creator>user</dc:creator>
  <cp:lastModifiedBy>Кириевская Надежда Николаевна</cp:lastModifiedBy>
  <cp:revision>29</cp:revision>
  <dcterms:created xsi:type="dcterms:W3CDTF">2019-03-24T16:09:23Z</dcterms:created>
  <dcterms:modified xsi:type="dcterms:W3CDTF">2019-03-28T08:43:22Z</dcterms:modified>
</cp:coreProperties>
</file>