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8"/>
  </p:notesMasterIdLst>
  <p:handoutMasterIdLst>
    <p:handoutMasterId r:id="rId9"/>
  </p:handoutMasterIdLst>
  <p:sldIdLst>
    <p:sldId id="261" r:id="rId2"/>
    <p:sldId id="268" r:id="rId3"/>
    <p:sldId id="263" r:id="rId4"/>
    <p:sldId id="269" r:id="rId5"/>
    <p:sldId id="262" r:id="rId6"/>
    <p:sldId id="270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-514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0558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FAE2-23E3-4F92-ACF6-5CDE412E9BA2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15EB-AD5F-4293-8093-6513DBAC1C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Группа 26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Группа 5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единительная линия 6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Группа 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" name="Прямая соединительная линия 62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D30A75-6773-4051-8E3B-50DEBD5B27F5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928C6E-EC50-49F1-B95C-FD73C1D14895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9ED9D4-4098-4CD3-A9A7-C343301264F2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FAE2-23E3-4F92-ACF6-5CDE412E9BA2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43215EB-AD5F-4293-8093-6513DBAC1CD2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7FFE1D-B4BF-42B3-9799-021BB66D51E4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3AC169-0119-4659-9B73-547F9C11A152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FE940F-5E05-43A4-90CE-E7C7653F1C67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01554F-F072-4658-949A-7A94F490DB04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Группа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Прямая соединительная линия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Группа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Прямая соединительная линия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Группа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Прямая соединительная линия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Группа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Прямая соединительная линия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0BFD1E-E11D-434C-9F87-0B5F0A29CFEC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  <p:grpSp>
        <p:nvGrpSpPr>
          <p:cNvPr id="8" name="Группа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Прямоугольник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FAE2-23E3-4F92-ACF6-5CDE412E9BA2}" type="datetimeFigureOut">
              <a:rPr lang="ru-RU" smtClean="0"/>
              <a:pPr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15EB-AD5F-4293-8093-6513DBAC1C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02.03.2019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r>
              <a:rPr lang="ru-RU" smtClean="0"/>
              <a:t>Добавить нижний колонтитул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Группа 2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Группа 5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Группа 2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Группа 3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Прямая соединительная линия 61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1920" y="1839842"/>
            <a:ext cx="10619235" cy="2445287"/>
          </a:xfrm>
        </p:spPr>
        <p:txBody>
          <a:bodyPr rtlCol="0"/>
          <a:lstStyle/>
          <a:p>
            <a:pPr rtl="0"/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игра </a:t>
            </a:r>
            <a:r>
              <a:rPr lang="en-US" dirty="0" err="1" smtClean="0"/>
              <a:t>bricksbreaker</a:t>
            </a:r>
            <a:endParaRPr lang="ru-RU" b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1920" y="4670611"/>
            <a:ext cx="8707892" cy="1945341"/>
          </a:xfrm>
        </p:spPr>
        <p:txBody>
          <a:bodyPr rtlCol="0">
            <a:normAutofit/>
          </a:bodyPr>
          <a:lstStyle/>
          <a:p>
            <a:pPr algn="r" rtl="0"/>
            <a:r>
              <a:rPr lang="ru-RU" dirty="0" smtClean="0"/>
              <a:t>Проект ученика 9А класса</a:t>
            </a:r>
          </a:p>
          <a:p>
            <a:pPr algn="r" rtl="0"/>
            <a:r>
              <a:rPr lang="ru-RU" dirty="0" smtClean="0"/>
              <a:t>Школы №1573</a:t>
            </a:r>
            <a:endParaRPr lang="ru-RU" dirty="0"/>
          </a:p>
          <a:p>
            <a:pPr algn="r" rtl="0"/>
            <a:r>
              <a:rPr lang="ru-RU" dirty="0" err="1" smtClean="0"/>
              <a:t>Беленкова</a:t>
            </a:r>
            <a:r>
              <a:rPr lang="ru-RU" dirty="0" smtClean="0"/>
              <a:t> Максима</a:t>
            </a:r>
          </a:p>
        </p:txBody>
      </p:sp>
    </p:spTree>
    <p:extLst>
      <p:ext uri="{BB962C8B-B14F-4D97-AF65-F5344CB8AC3E}">
        <p14:creationId xmlns:p14="http://schemas.microsoft.com/office/powerpoint/2010/main" xmlns="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создан проект?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ru-RU" dirty="0" smtClean="0"/>
              <a:t>Проект создан для того, чтобы игрок мог скоротать свободное время. Для меня же этот проект был хорошей практикой работы с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 для закрепления приобретённых навыков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Весь программный код разбит по классам на модули: всего имеется </a:t>
            </a:r>
            <a:r>
              <a:rPr lang="en-US" dirty="0" smtClean="0"/>
              <a:t>8 </a:t>
            </a:r>
            <a:r>
              <a:rPr lang="ru-RU" dirty="0" smtClean="0"/>
              <a:t>модулей. Родительский класс </a:t>
            </a:r>
            <a:r>
              <a:rPr lang="en-US" dirty="0" smtClean="0"/>
              <a:t>Game, </a:t>
            </a:r>
            <a:r>
              <a:rPr lang="ru-RU" dirty="0" smtClean="0"/>
              <a:t>и наследуемые от него </a:t>
            </a:r>
            <a:r>
              <a:rPr lang="en-US" dirty="0" smtClean="0"/>
              <a:t>Ball, Brick, Button , Paddle. </a:t>
            </a:r>
            <a:r>
              <a:rPr lang="ru-RU" dirty="0" smtClean="0"/>
              <a:t>Также, отдельно от него </a:t>
            </a:r>
            <a:r>
              <a:rPr lang="en-US" dirty="0" err="1" smtClean="0"/>
              <a:t>TextObject</a:t>
            </a:r>
            <a:r>
              <a:rPr lang="en-US" dirty="0" smtClean="0"/>
              <a:t>, </a:t>
            </a:r>
            <a:r>
              <a:rPr lang="ru-RU" dirty="0" smtClean="0"/>
              <a:t>отвечающий за создание текста, и </a:t>
            </a:r>
            <a:r>
              <a:rPr lang="en-US" dirty="0" err="1" smtClean="0"/>
              <a:t>GameObject</a:t>
            </a:r>
            <a:r>
              <a:rPr lang="en-US" dirty="0" smtClean="0"/>
              <a:t>  </a:t>
            </a:r>
            <a:r>
              <a:rPr lang="ru-RU" dirty="0" smtClean="0"/>
              <a:t>с наследуемым от него </a:t>
            </a:r>
            <a:r>
              <a:rPr lang="en-US" dirty="0" smtClean="0"/>
              <a:t>Paddle </a:t>
            </a:r>
            <a:r>
              <a:rPr lang="ru-RU" dirty="0" smtClean="0"/>
              <a:t>и основной </a:t>
            </a:r>
            <a:r>
              <a:rPr lang="en-US" dirty="0" err="1" smtClean="0"/>
              <a:t>BricksBreaker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Отдельно от них существуют модули  </a:t>
            </a:r>
            <a:r>
              <a:rPr lang="en-US" dirty="0" smtClean="0"/>
              <a:t>Colors</a:t>
            </a:r>
            <a:r>
              <a:rPr lang="ru-RU" dirty="0" smtClean="0"/>
              <a:t> со всему доступными цветами (для удобства при создании) и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ru-RU" dirty="0" smtClean="0"/>
              <a:t>с настройками (длина и ширина окна и кирпичей, скорость мяча и т. д.)</a:t>
            </a:r>
          </a:p>
        </p:txBody>
      </p:sp>
    </p:spTree>
    <p:extLst>
      <p:ext uri="{BB962C8B-B14F-4D97-AF65-F5344CB8AC3E}">
        <p14:creationId xmlns:p14="http://schemas.microsoft.com/office/powerpoint/2010/main" xmlns="" val="111494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Начинается игра. Появляется мяч. Задача игрока – не «упустить» мяч, то есть успевать водить платформой с такой скоростью, чтобы мячик не улетел вниз экрана. Притом мячик разбивает кирпичи, расположенные в трёх рядах вверху экрана. </a:t>
            </a:r>
          </a:p>
          <a:p>
            <a:r>
              <a:rPr lang="ru-RU" dirty="0" smtClean="0"/>
              <a:t>Кирпичи, в свою очередь, в зависимости от цвета, дают игроку различные бонусы, помимо увеличение счёта </a:t>
            </a:r>
            <a:r>
              <a:rPr lang="en-US" dirty="0" smtClean="0"/>
              <a:t>Score </a:t>
            </a:r>
            <a:r>
              <a:rPr lang="ru-RU" dirty="0" smtClean="0"/>
              <a:t>в игре. При разбивании белого кирпича, увеличивается длина платформы. При разбивании золотого – количество жизней, и т. д.</a:t>
            </a:r>
          </a:p>
          <a:p>
            <a:r>
              <a:rPr lang="ru-RU" dirty="0" smtClean="0"/>
              <a:t>Если количество запасных жизней закончилось, и мячик опять улетел за пределы поля, игра прекращается, но экран выводится «</a:t>
            </a:r>
            <a:r>
              <a:rPr lang="en-US" dirty="0" smtClean="0"/>
              <a:t>GAME OVER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и окно закрывается. Если же игрок выигрывает, выводится «</a:t>
            </a:r>
            <a:r>
              <a:rPr lang="en-US" dirty="0" smtClean="0"/>
              <a:t>YOU WIN!!!</a:t>
            </a:r>
            <a:r>
              <a:rPr lang="ru-RU" dirty="0" smtClean="0"/>
              <a:t>» и игра также прекращается, а окно закрывается.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41476" cy="45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9919" y="150170"/>
            <a:ext cx="3129952" cy="114238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Игра</a:t>
            </a:r>
            <a:endParaRPr lang="ru-RU" sz="36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239" y="0"/>
            <a:ext cx="5832102" cy="465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86995" y="2770000"/>
            <a:ext cx="5123627" cy="40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5328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Несмотря на большой объём проделанной работы, игра имеет огромный простор деятельности для улучшения. Можно доработать уровни, специально прорисовать картинки </a:t>
            </a:r>
            <a:r>
              <a:rPr lang="ru-RU" smtClean="0"/>
              <a:t>для </a:t>
            </a:r>
            <a:r>
              <a:rPr lang="ru-RU" smtClean="0"/>
              <a:t>спрайтов</a:t>
            </a:r>
            <a:r>
              <a:rPr lang="ru-RU" smtClean="0"/>
              <a:t> </a:t>
            </a:r>
            <a:r>
              <a:rPr lang="ru-RU" smtClean="0"/>
              <a:t>и т.д.</a:t>
            </a:r>
            <a:r>
              <a:rPr lang="ru-RU" smtClean="0"/>
              <a:t>….</a:t>
            </a:r>
            <a:endParaRPr lang="ru-RU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335</TotalTime>
  <Words>301</Words>
  <Application>Microsoft Office PowerPoint</Application>
  <PresentationFormat>Произвольный</PresentationFormat>
  <Paragraphs>17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Проект PyGame: игра bricksbreaker</vt:lpstr>
      <vt:lpstr>Для чего создан проект?</vt:lpstr>
      <vt:lpstr>Реализация</vt:lpstr>
      <vt:lpstr>Игровой процесс</vt:lpstr>
      <vt:lpstr>Игра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PyQt5: Текстовый редактор</dc:title>
  <dc:creator>buchurella g</dc:creator>
  <cp:lastModifiedBy>User</cp:lastModifiedBy>
  <cp:revision>34</cp:revision>
  <dcterms:created xsi:type="dcterms:W3CDTF">2018-12-16T18:48:52Z</dcterms:created>
  <dcterms:modified xsi:type="dcterms:W3CDTF">2019-03-02T13:32:41Z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