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modernComment_10B_38A68B4E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80" r:id="rId6"/>
    <p:sldId id="259" r:id="rId7"/>
    <p:sldId id="260" r:id="rId8"/>
    <p:sldId id="261" r:id="rId9"/>
    <p:sldId id="263" r:id="rId10"/>
    <p:sldId id="281" r:id="rId11"/>
    <p:sldId id="264" r:id="rId12"/>
    <p:sldId id="265" r:id="rId13"/>
    <p:sldId id="266" r:id="rId14"/>
    <p:sldId id="267" r:id="rId15"/>
    <p:sldId id="282" r:id="rId16"/>
    <p:sldId id="268" r:id="rId17"/>
    <p:sldId id="270" r:id="rId18"/>
    <p:sldId id="271" r:id="rId19"/>
    <p:sldId id="283" r:id="rId20"/>
    <p:sldId id="272" r:id="rId21"/>
    <p:sldId id="273" r:id="rId22"/>
    <p:sldId id="274" r:id="rId23"/>
    <p:sldId id="28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E5D2B9-3504-4E4C-A50E-5DB6C8495BBA}" name="Michał Bert" initials="MB" userId="e8f73fa78b279f9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0B_38A68B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563D60-E9C8-4E37-A405-C0166DA10E56}" authorId="{07E5D2B9-3504-4E4C-A50E-5DB6C8495BBA}" created="2023-04-26T13:37:36.968">
    <pc:sldMkLst xmlns:pc="http://schemas.microsoft.com/office/powerpoint/2013/main/command">
      <pc:docMk/>
      <pc:sldMk cId="950438734" sldId="267"/>
    </pc:sldMkLst>
    <p188:txBody>
      <a:bodyPr/>
      <a:lstStyle/>
      <a:p>
        <a:r>
          <a:rPr lang="en-GB"/>
          <a:t>Dodać oscylacje w przypadku funkcji kwadratowych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9DD35-3CFE-40C4-931D-16F0610ED6D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1BA68F-EDF9-40DC-8E62-C9A85A7C4FA9}">
      <dgm:prSet/>
      <dgm:spPr/>
      <dgm:t>
        <a:bodyPr/>
        <a:lstStyle/>
        <a:p>
          <a:r>
            <a:rPr lang="pl-PL" b="0" i="0"/>
            <a:t>Węzły w rozkładzie równomiernym są umiejscowione w miejscach zerowych funkcji</a:t>
          </a:r>
          <a:endParaRPr lang="en-US"/>
        </a:p>
      </dgm:t>
    </dgm:pt>
    <dgm:pt modelId="{573BCD25-3A94-4718-938D-08F3EC7E832E}" type="parTrans" cxnId="{873AFBE0-8D07-4454-9447-7F011BDE2A07}">
      <dgm:prSet/>
      <dgm:spPr/>
      <dgm:t>
        <a:bodyPr/>
        <a:lstStyle/>
        <a:p>
          <a:endParaRPr lang="en-US"/>
        </a:p>
      </dgm:t>
    </dgm:pt>
    <dgm:pt modelId="{E6AA57A0-D667-463D-9DC7-A18351CACEFB}" type="sibTrans" cxnId="{873AFBE0-8D07-4454-9447-7F011BDE2A07}">
      <dgm:prSet/>
      <dgm:spPr/>
      <dgm:t>
        <a:bodyPr/>
        <a:lstStyle/>
        <a:p>
          <a:endParaRPr lang="en-US"/>
        </a:p>
      </dgm:t>
    </dgm:pt>
    <dgm:pt modelId="{BB1DD01E-4532-476B-BB04-A9EB8D1C9A78}">
      <dgm:prSet/>
      <dgm:spPr/>
      <dgm:t>
        <a:bodyPr/>
        <a:lstStyle/>
        <a:p>
          <a:r>
            <a:rPr lang="pl-PL" b="0" i="0" dirty="0"/>
            <a:t>Mocno widoczny efekt </a:t>
          </a:r>
          <a:r>
            <a:rPr lang="pl-PL" b="0" i="0" dirty="0" err="1"/>
            <a:t>rungego</a:t>
          </a:r>
          <a:r>
            <a:rPr lang="pl-PL" b="0" i="0" dirty="0"/>
            <a:t> (w przypadku węzłów rozłożonych równomiernie)</a:t>
          </a:r>
          <a:endParaRPr lang="en-US" dirty="0"/>
        </a:p>
      </dgm:t>
    </dgm:pt>
    <dgm:pt modelId="{A2454374-63F4-4F2B-A01B-D167D203F2B4}" type="parTrans" cxnId="{5DBB0238-EB1A-43E9-8BDC-515EF63C5D5C}">
      <dgm:prSet/>
      <dgm:spPr/>
      <dgm:t>
        <a:bodyPr/>
        <a:lstStyle/>
        <a:p>
          <a:endParaRPr lang="en-US"/>
        </a:p>
      </dgm:t>
    </dgm:pt>
    <dgm:pt modelId="{02A8104F-ADFF-4056-B65A-BDE8DEDAD00F}" type="sibTrans" cxnId="{5DBB0238-EB1A-43E9-8BDC-515EF63C5D5C}">
      <dgm:prSet/>
      <dgm:spPr/>
      <dgm:t>
        <a:bodyPr/>
        <a:lstStyle/>
        <a:p>
          <a:endParaRPr lang="en-US"/>
        </a:p>
      </dgm:t>
    </dgm:pt>
    <dgm:pt modelId="{32B1641C-1CBD-43B3-940F-B47FBA61AE1A}" type="pres">
      <dgm:prSet presAssocID="{12F9DD35-3CFE-40C4-931D-16F0610ED6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4BB90-2B75-49C3-ADE5-265D8B942361}" type="pres">
      <dgm:prSet presAssocID="{C91BA68F-EDF9-40DC-8E62-C9A85A7C4FA9}" presName="hierRoot1" presStyleCnt="0"/>
      <dgm:spPr/>
    </dgm:pt>
    <dgm:pt modelId="{23B6C280-21EF-4AF8-87B0-1C8CBDC5F397}" type="pres">
      <dgm:prSet presAssocID="{C91BA68F-EDF9-40DC-8E62-C9A85A7C4FA9}" presName="composite" presStyleCnt="0"/>
      <dgm:spPr/>
    </dgm:pt>
    <dgm:pt modelId="{D0DEE9E2-BD85-421C-A2C1-E9BD64E08CC8}" type="pres">
      <dgm:prSet presAssocID="{C91BA68F-EDF9-40DC-8E62-C9A85A7C4FA9}" presName="background" presStyleLbl="node0" presStyleIdx="0" presStyleCnt="2"/>
      <dgm:spPr/>
    </dgm:pt>
    <dgm:pt modelId="{520C8A1F-4494-4E3E-88E7-A5B17B8F31C8}" type="pres">
      <dgm:prSet presAssocID="{C91BA68F-EDF9-40DC-8E62-C9A85A7C4FA9}" presName="text" presStyleLbl="fgAcc0" presStyleIdx="0" presStyleCnt="2">
        <dgm:presLayoutVars>
          <dgm:chPref val="3"/>
        </dgm:presLayoutVars>
      </dgm:prSet>
      <dgm:spPr/>
    </dgm:pt>
    <dgm:pt modelId="{768F2541-A1A4-4F97-B8D8-B51064AFF27D}" type="pres">
      <dgm:prSet presAssocID="{C91BA68F-EDF9-40DC-8E62-C9A85A7C4FA9}" presName="hierChild2" presStyleCnt="0"/>
      <dgm:spPr/>
    </dgm:pt>
    <dgm:pt modelId="{1F76A37F-E74E-4570-B0FC-E139D9F5C283}" type="pres">
      <dgm:prSet presAssocID="{BB1DD01E-4532-476B-BB04-A9EB8D1C9A78}" presName="hierRoot1" presStyleCnt="0"/>
      <dgm:spPr/>
    </dgm:pt>
    <dgm:pt modelId="{76D9CE27-8313-43D3-9C02-9E4F8919064A}" type="pres">
      <dgm:prSet presAssocID="{BB1DD01E-4532-476B-BB04-A9EB8D1C9A78}" presName="composite" presStyleCnt="0"/>
      <dgm:spPr/>
    </dgm:pt>
    <dgm:pt modelId="{876CA348-D9B3-4FC1-86CA-1F986097DD26}" type="pres">
      <dgm:prSet presAssocID="{BB1DD01E-4532-476B-BB04-A9EB8D1C9A78}" presName="background" presStyleLbl="node0" presStyleIdx="1" presStyleCnt="2"/>
      <dgm:spPr/>
    </dgm:pt>
    <dgm:pt modelId="{0785BAD9-8996-4A95-ACB1-A524E15F99DF}" type="pres">
      <dgm:prSet presAssocID="{BB1DD01E-4532-476B-BB04-A9EB8D1C9A78}" presName="text" presStyleLbl="fgAcc0" presStyleIdx="1" presStyleCnt="2">
        <dgm:presLayoutVars>
          <dgm:chPref val="3"/>
        </dgm:presLayoutVars>
      </dgm:prSet>
      <dgm:spPr/>
    </dgm:pt>
    <dgm:pt modelId="{1B874579-6405-446F-B349-66240AB97E18}" type="pres">
      <dgm:prSet presAssocID="{BB1DD01E-4532-476B-BB04-A9EB8D1C9A78}" presName="hierChild2" presStyleCnt="0"/>
      <dgm:spPr/>
    </dgm:pt>
  </dgm:ptLst>
  <dgm:cxnLst>
    <dgm:cxn modelId="{6B503E2B-1090-47A0-890A-17F19C44BE77}" type="presOf" srcId="{C91BA68F-EDF9-40DC-8E62-C9A85A7C4FA9}" destId="{520C8A1F-4494-4E3E-88E7-A5B17B8F31C8}" srcOrd="0" destOrd="0" presId="urn:microsoft.com/office/officeart/2005/8/layout/hierarchy1"/>
    <dgm:cxn modelId="{5DBB0238-EB1A-43E9-8BDC-515EF63C5D5C}" srcId="{12F9DD35-3CFE-40C4-931D-16F0610ED6DD}" destId="{BB1DD01E-4532-476B-BB04-A9EB8D1C9A78}" srcOrd="1" destOrd="0" parTransId="{A2454374-63F4-4F2B-A01B-D167D203F2B4}" sibTransId="{02A8104F-ADFF-4056-B65A-BDE8DEDAD00F}"/>
    <dgm:cxn modelId="{316C795C-D9D1-42E4-BECB-F6852563893C}" type="presOf" srcId="{BB1DD01E-4532-476B-BB04-A9EB8D1C9A78}" destId="{0785BAD9-8996-4A95-ACB1-A524E15F99DF}" srcOrd="0" destOrd="0" presId="urn:microsoft.com/office/officeart/2005/8/layout/hierarchy1"/>
    <dgm:cxn modelId="{00330688-0071-469D-BBA3-5107568B0A71}" type="presOf" srcId="{12F9DD35-3CFE-40C4-931D-16F0610ED6DD}" destId="{32B1641C-1CBD-43B3-940F-B47FBA61AE1A}" srcOrd="0" destOrd="0" presId="urn:microsoft.com/office/officeart/2005/8/layout/hierarchy1"/>
    <dgm:cxn modelId="{873AFBE0-8D07-4454-9447-7F011BDE2A07}" srcId="{12F9DD35-3CFE-40C4-931D-16F0610ED6DD}" destId="{C91BA68F-EDF9-40DC-8E62-C9A85A7C4FA9}" srcOrd="0" destOrd="0" parTransId="{573BCD25-3A94-4718-938D-08F3EC7E832E}" sibTransId="{E6AA57A0-D667-463D-9DC7-A18351CACEFB}"/>
    <dgm:cxn modelId="{8C142045-CB11-4C53-A263-7289E83C814B}" type="presParOf" srcId="{32B1641C-1CBD-43B3-940F-B47FBA61AE1A}" destId="{0814BB90-2B75-49C3-ADE5-265D8B942361}" srcOrd="0" destOrd="0" presId="urn:microsoft.com/office/officeart/2005/8/layout/hierarchy1"/>
    <dgm:cxn modelId="{BB412345-A683-43D3-A4E2-C3A9B55892F5}" type="presParOf" srcId="{0814BB90-2B75-49C3-ADE5-265D8B942361}" destId="{23B6C280-21EF-4AF8-87B0-1C8CBDC5F397}" srcOrd="0" destOrd="0" presId="urn:microsoft.com/office/officeart/2005/8/layout/hierarchy1"/>
    <dgm:cxn modelId="{11AA1AC5-1450-4F1E-B3BB-4D5DACF9EDBF}" type="presParOf" srcId="{23B6C280-21EF-4AF8-87B0-1C8CBDC5F397}" destId="{D0DEE9E2-BD85-421C-A2C1-E9BD64E08CC8}" srcOrd="0" destOrd="0" presId="urn:microsoft.com/office/officeart/2005/8/layout/hierarchy1"/>
    <dgm:cxn modelId="{D6C339DF-B903-4564-A10A-077C81029F22}" type="presParOf" srcId="{23B6C280-21EF-4AF8-87B0-1C8CBDC5F397}" destId="{520C8A1F-4494-4E3E-88E7-A5B17B8F31C8}" srcOrd="1" destOrd="0" presId="urn:microsoft.com/office/officeart/2005/8/layout/hierarchy1"/>
    <dgm:cxn modelId="{06401989-5661-46A7-BE87-11AD9642A110}" type="presParOf" srcId="{0814BB90-2B75-49C3-ADE5-265D8B942361}" destId="{768F2541-A1A4-4F97-B8D8-B51064AFF27D}" srcOrd="1" destOrd="0" presId="urn:microsoft.com/office/officeart/2005/8/layout/hierarchy1"/>
    <dgm:cxn modelId="{5AB6CB85-C929-4151-9B64-EF4059500173}" type="presParOf" srcId="{32B1641C-1CBD-43B3-940F-B47FBA61AE1A}" destId="{1F76A37F-E74E-4570-B0FC-E139D9F5C283}" srcOrd="1" destOrd="0" presId="urn:microsoft.com/office/officeart/2005/8/layout/hierarchy1"/>
    <dgm:cxn modelId="{F311D30B-1EAD-4788-BE9D-3B1EB337DF5A}" type="presParOf" srcId="{1F76A37F-E74E-4570-B0FC-E139D9F5C283}" destId="{76D9CE27-8313-43D3-9C02-9E4F8919064A}" srcOrd="0" destOrd="0" presId="urn:microsoft.com/office/officeart/2005/8/layout/hierarchy1"/>
    <dgm:cxn modelId="{93C51876-411D-4B91-A9A9-43490346861C}" type="presParOf" srcId="{76D9CE27-8313-43D3-9C02-9E4F8919064A}" destId="{876CA348-D9B3-4FC1-86CA-1F986097DD26}" srcOrd="0" destOrd="0" presId="urn:microsoft.com/office/officeart/2005/8/layout/hierarchy1"/>
    <dgm:cxn modelId="{1097D878-B4D7-4550-BD61-C83AF9E15699}" type="presParOf" srcId="{76D9CE27-8313-43D3-9C02-9E4F8919064A}" destId="{0785BAD9-8996-4A95-ACB1-A524E15F99DF}" srcOrd="1" destOrd="0" presId="urn:microsoft.com/office/officeart/2005/8/layout/hierarchy1"/>
    <dgm:cxn modelId="{BDA68852-EF83-4644-9D89-0DE4B2219ADF}" type="presParOf" srcId="{1F76A37F-E74E-4570-B0FC-E139D9F5C283}" destId="{1B874579-6405-446F-B349-66240AB97E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ADB7D-1CEB-4C64-8BC4-9A2218CF29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7C9BE6-C1CB-4E22-9CF2-D99D113FFC79}">
      <dgm:prSet/>
      <dgm:spPr/>
      <dgm:t>
        <a:bodyPr/>
        <a:lstStyle/>
        <a:p>
          <a:r>
            <a:rPr lang="pl-PL" b="0" i="0"/>
            <a:t>Wartości mocno przekraczają zbiór wartości funkcji </a:t>
          </a:r>
          <a:endParaRPr lang="en-US"/>
        </a:p>
      </dgm:t>
    </dgm:pt>
    <dgm:pt modelId="{A80B24B5-2700-4A3C-9852-420FE77FE861}" type="parTrans" cxnId="{45FBABFA-A84A-4C29-AB89-DBA156F98DF3}">
      <dgm:prSet/>
      <dgm:spPr/>
      <dgm:t>
        <a:bodyPr/>
        <a:lstStyle/>
        <a:p>
          <a:endParaRPr lang="en-US"/>
        </a:p>
      </dgm:t>
    </dgm:pt>
    <dgm:pt modelId="{A0C63D4D-90E7-41E9-9ADF-B9757B87A2C1}" type="sibTrans" cxnId="{45FBABFA-A84A-4C29-AB89-DBA156F98DF3}">
      <dgm:prSet/>
      <dgm:spPr/>
      <dgm:t>
        <a:bodyPr/>
        <a:lstStyle/>
        <a:p>
          <a:endParaRPr lang="en-US"/>
        </a:p>
      </dgm:t>
    </dgm:pt>
    <dgm:pt modelId="{17F56228-A3BC-4AD8-AC7A-EDAC42970BC6}">
      <dgm:prSet/>
      <dgm:spPr/>
      <dgm:t>
        <a:bodyPr/>
        <a:lstStyle/>
        <a:p>
          <a:r>
            <a:rPr lang="pl-PL" b="0" i="0"/>
            <a:t>Silny efekt rungego w przypadku rozkładu równomiernego węzłów</a:t>
          </a:r>
          <a:endParaRPr lang="en-US"/>
        </a:p>
      </dgm:t>
    </dgm:pt>
    <dgm:pt modelId="{C6601D10-0080-4FD9-927D-B20702945ED7}" type="parTrans" cxnId="{A8D165CD-D814-4A8B-8F94-B3C4DA4AA302}">
      <dgm:prSet/>
      <dgm:spPr/>
      <dgm:t>
        <a:bodyPr/>
        <a:lstStyle/>
        <a:p>
          <a:endParaRPr lang="en-US"/>
        </a:p>
      </dgm:t>
    </dgm:pt>
    <dgm:pt modelId="{269524C2-87F7-44C0-B248-E34E9D0FDFD9}" type="sibTrans" cxnId="{A8D165CD-D814-4A8B-8F94-B3C4DA4AA302}">
      <dgm:prSet/>
      <dgm:spPr/>
      <dgm:t>
        <a:bodyPr/>
        <a:lstStyle/>
        <a:p>
          <a:endParaRPr lang="en-US"/>
        </a:p>
      </dgm:t>
    </dgm:pt>
    <dgm:pt modelId="{F41F2600-10C7-4468-A14C-C5C349354392}" type="pres">
      <dgm:prSet presAssocID="{08BADB7D-1CEB-4C64-8BC4-9A2218CF29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94D5A3-1752-47AF-A5FD-BAD11EDF895D}" type="pres">
      <dgm:prSet presAssocID="{D87C9BE6-C1CB-4E22-9CF2-D99D113FFC79}" presName="hierRoot1" presStyleCnt="0"/>
      <dgm:spPr/>
    </dgm:pt>
    <dgm:pt modelId="{13F5DFFD-18B5-4BD6-BCD3-5BE9B22375AF}" type="pres">
      <dgm:prSet presAssocID="{D87C9BE6-C1CB-4E22-9CF2-D99D113FFC79}" presName="composite" presStyleCnt="0"/>
      <dgm:spPr/>
    </dgm:pt>
    <dgm:pt modelId="{DCC43063-CE28-4684-8BFB-B581FE6E7595}" type="pres">
      <dgm:prSet presAssocID="{D87C9BE6-C1CB-4E22-9CF2-D99D113FFC79}" presName="background" presStyleLbl="node0" presStyleIdx="0" presStyleCnt="2"/>
      <dgm:spPr/>
    </dgm:pt>
    <dgm:pt modelId="{CEBC20B7-1CB9-4336-9AF7-29427B4A08D6}" type="pres">
      <dgm:prSet presAssocID="{D87C9BE6-C1CB-4E22-9CF2-D99D113FFC79}" presName="text" presStyleLbl="fgAcc0" presStyleIdx="0" presStyleCnt="2">
        <dgm:presLayoutVars>
          <dgm:chPref val="3"/>
        </dgm:presLayoutVars>
      </dgm:prSet>
      <dgm:spPr/>
    </dgm:pt>
    <dgm:pt modelId="{DE8F5B87-E0F6-42D0-9068-24084B7730BA}" type="pres">
      <dgm:prSet presAssocID="{D87C9BE6-C1CB-4E22-9CF2-D99D113FFC79}" presName="hierChild2" presStyleCnt="0"/>
      <dgm:spPr/>
    </dgm:pt>
    <dgm:pt modelId="{E9A778FA-5E91-4036-B3DF-C33AB8458D7B}" type="pres">
      <dgm:prSet presAssocID="{17F56228-A3BC-4AD8-AC7A-EDAC42970BC6}" presName="hierRoot1" presStyleCnt="0"/>
      <dgm:spPr/>
    </dgm:pt>
    <dgm:pt modelId="{4C671CEE-D409-4A9E-A843-4148C9E47F31}" type="pres">
      <dgm:prSet presAssocID="{17F56228-A3BC-4AD8-AC7A-EDAC42970BC6}" presName="composite" presStyleCnt="0"/>
      <dgm:spPr/>
    </dgm:pt>
    <dgm:pt modelId="{AB273FE4-7D4B-4CFD-BB5C-AE461A3A6D0D}" type="pres">
      <dgm:prSet presAssocID="{17F56228-A3BC-4AD8-AC7A-EDAC42970BC6}" presName="background" presStyleLbl="node0" presStyleIdx="1" presStyleCnt="2"/>
      <dgm:spPr/>
    </dgm:pt>
    <dgm:pt modelId="{9DAC4D4A-94C1-444B-BC25-007013D1AFD5}" type="pres">
      <dgm:prSet presAssocID="{17F56228-A3BC-4AD8-AC7A-EDAC42970BC6}" presName="text" presStyleLbl="fgAcc0" presStyleIdx="1" presStyleCnt="2">
        <dgm:presLayoutVars>
          <dgm:chPref val="3"/>
        </dgm:presLayoutVars>
      </dgm:prSet>
      <dgm:spPr/>
    </dgm:pt>
    <dgm:pt modelId="{5D55C033-B77E-4E87-B74A-045BB72552B3}" type="pres">
      <dgm:prSet presAssocID="{17F56228-A3BC-4AD8-AC7A-EDAC42970BC6}" presName="hierChild2" presStyleCnt="0"/>
      <dgm:spPr/>
    </dgm:pt>
  </dgm:ptLst>
  <dgm:cxnLst>
    <dgm:cxn modelId="{7DE7B167-44BE-41A1-9A07-C98682A7C809}" type="presOf" srcId="{D87C9BE6-C1CB-4E22-9CF2-D99D113FFC79}" destId="{CEBC20B7-1CB9-4336-9AF7-29427B4A08D6}" srcOrd="0" destOrd="0" presId="urn:microsoft.com/office/officeart/2005/8/layout/hierarchy1"/>
    <dgm:cxn modelId="{EC1F6D54-2BC8-42AD-BCB2-EBA209377DC6}" type="presOf" srcId="{17F56228-A3BC-4AD8-AC7A-EDAC42970BC6}" destId="{9DAC4D4A-94C1-444B-BC25-007013D1AFD5}" srcOrd="0" destOrd="0" presId="urn:microsoft.com/office/officeart/2005/8/layout/hierarchy1"/>
    <dgm:cxn modelId="{4B667AC0-58E4-41B9-AABB-3CE3BFA805D8}" type="presOf" srcId="{08BADB7D-1CEB-4C64-8BC4-9A2218CF296A}" destId="{F41F2600-10C7-4468-A14C-C5C349354392}" srcOrd="0" destOrd="0" presId="urn:microsoft.com/office/officeart/2005/8/layout/hierarchy1"/>
    <dgm:cxn modelId="{A8D165CD-D814-4A8B-8F94-B3C4DA4AA302}" srcId="{08BADB7D-1CEB-4C64-8BC4-9A2218CF296A}" destId="{17F56228-A3BC-4AD8-AC7A-EDAC42970BC6}" srcOrd="1" destOrd="0" parTransId="{C6601D10-0080-4FD9-927D-B20702945ED7}" sibTransId="{269524C2-87F7-44C0-B248-E34E9D0FDFD9}"/>
    <dgm:cxn modelId="{45FBABFA-A84A-4C29-AB89-DBA156F98DF3}" srcId="{08BADB7D-1CEB-4C64-8BC4-9A2218CF296A}" destId="{D87C9BE6-C1CB-4E22-9CF2-D99D113FFC79}" srcOrd="0" destOrd="0" parTransId="{A80B24B5-2700-4A3C-9852-420FE77FE861}" sibTransId="{A0C63D4D-90E7-41E9-9ADF-B9757B87A2C1}"/>
    <dgm:cxn modelId="{0E133437-12B3-4948-BD3C-8261B58BD4BF}" type="presParOf" srcId="{F41F2600-10C7-4468-A14C-C5C349354392}" destId="{B194D5A3-1752-47AF-A5FD-BAD11EDF895D}" srcOrd="0" destOrd="0" presId="urn:microsoft.com/office/officeart/2005/8/layout/hierarchy1"/>
    <dgm:cxn modelId="{2082EDD9-7303-4DC1-9B71-3F32EE16CB77}" type="presParOf" srcId="{B194D5A3-1752-47AF-A5FD-BAD11EDF895D}" destId="{13F5DFFD-18B5-4BD6-BCD3-5BE9B22375AF}" srcOrd="0" destOrd="0" presId="urn:microsoft.com/office/officeart/2005/8/layout/hierarchy1"/>
    <dgm:cxn modelId="{4002FC52-8529-449D-9CE4-4FA45D7E080C}" type="presParOf" srcId="{13F5DFFD-18B5-4BD6-BCD3-5BE9B22375AF}" destId="{DCC43063-CE28-4684-8BFB-B581FE6E7595}" srcOrd="0" destOrd="0" presId="urn:microsoft.com/office/officeart/2005/8/layout/hierarchy1"/>
    <dgm:cxn modelId="{95336A73-A541-4B11-83FB-EBBF7AA9BBB3}" type="presParOf" srcId="{13F5DFFD-18B5-4BD6-BCD3-5BE9B22375AF}" destId="{CEBC20B7-1CB9-4336-9AF7-29427B4A08D6}" srcOrd="1" destOrd="0" presId="urn:microsoft.com/office/officeart/2005/8/layout/hierarchy1"/>
    <dgm:cxn modelId="{1C2F96C7-5370-4318-A85C-E2D00FC73851}" type="presParOf" srcId="{B194D5A3-1752-47AF-A5FD-BAD11EDF895D}" destId="{DE8F5B87-E0F6-42D0-9068-24084B7730BA}" srcOrd="1" destOrd="0" presId="urn:microsoft.com/office/officeart/2005/8/layout/hierarchy1"/>
    <dgm:cxn modelId="{C6462C7E-9A2F-4FA0-B80C-44009494D4C7}" type="presParOf" srcId="{F41F2600-10C7-4468-A14C-C5C349354392}" destId="{E9A778FA-5E91-4036-B3DF-C33AB8458D7B}" srcOrd="1" destOrd="0" presId="urn:microsoft.com/office/officeart/2005/8/layout/hierarchy1"/>
    <dgm:cxn modelId="{2CE5FE11-12A1-4F70-BA16-CA9CF5D0C41E}" type="presParOf" srcId="{E9A778FA-5E91-4036-B3DF-C33AB8458D7B}" destId="{4C671CEE-D409-4A9E-A843-4148C9E47F31}" srcOrd="0" destOrd="0" presId="urn:microsoft.com/office/officeart/2005/8/layout/hierarchy1"/>
    <dgm:cxn modelId="{42A5C4FA-0E00-458E-A2BD-9290D75B916D}" type="presParOf" srcId="{4C671CEE-D409-4A9E-A843-4148C9E47F31}" destId="{AB273FE4-7D4B-4CFD-BB5C-AE461A3A6D0D}" srcOrd="0" destOrd="0" presId="urn:microsoft.com/office/officeart/2005/8/layout/hierarchy1"/>
    <dgm:cxn modelId="{8651AF2D-EF6B-428F-B262-5DF3180DBEDB}" type="presParOf" srcId="{4C671CEE-D409-4A9E-A843-4148C9E47F31}" destId="{9DAC4D4A-94C1-444B-BC25-007013D1AFD5}" srcOrd="1" destOrd="0" presId="urn:microsoft.com/office/officeart/2005/8/layout/hierarchy1"/>
    <dgm:cxn modelId="{E44AEC1E-731C-4D9C-9644-13C878CDEEEE}" type="presParOf" srcId="{E9A778FA-5E91-4036-B3DF-C33AB8458D7B}" destId="{5D55C033-B77E-4E87-B74A-045BB72552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CB78A-6B95-423A-8E81-A88AD63AC1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C980A4-91F7-4605-B373-D50948938D64}">
      <dgm:prSet/>
      <dgm:spPr/>
      <dgm:t>
        <a:bodyPr/>
        <a:lstStyle/>
        <a:p>
          <a:r>
            <a:rPr lang="pl-PL" b="0" i="0"/>
            <a:t>Węzły w rozkładzie równomiernym umiejscowione są w miejscach zerowych funkcji</a:t>
          </a:r>
          <a:endParaRPr lang="en-US"/>
        </a:p>
      </dgm:t>
    </dgm:pt>
    <dgm:pt modelId="{62AFA05F-DD1C-48BA-924F-FF960BF1DBCC}" type="parTrans" cxnId="{A0894B04-8F2A-4AFD-ADBB-A00C41EBCE98}">
      <dgm:prSet/>
      <dgm:spPr/>
      <dgm:t>
        <a:bodyPr/>
        <a:lstStyle/>
        <a:p>
          <a:endParaRPr lang="en-US"/>
        </a:p>
      </dgm:t>
    </dgm:pt>
    <dgm:pt modelId="{1F4E1CFF-C418-41EC-9A7F-CEA2EC7306D7}" type="sibTrans" cxnId="{A0894B04-8F2A-4AFD-ADBB-A00C41EBCE98}">
      <dgm:prSet/>
      <dgm:spPr/>
      <dgm:t>
        <a:bodyPr/>
        <a:lstStyle/>
        <a:p>
          <a:endParaRPr lang="en-US"/>
        </a:p>
      </dgm:t>
    </dgm:pt>
    <dgm:pt modelId="{80A37EF3-5C57-4C8F-AE40-0E9E6E65B748}">
      <dgm:prSet/>
      <dgm:spPr/>
      <dgm:t>
        <a:bodyPr/>
        <a:lstStyle/>
        <a:p>
          <a:r>
            <a:rPr lang="pl-PL" b="0" i="0"/>
            <a:t>Prawa strona funkcji interpoluje się gorzej niż lewa</a:t>
          </a:r>
          <a:endParaRPr lang="en-US"/>
        </a:p>
      </dgm:t>
    </dgm:pt>
    <dgm:pt modelId="{278DA745-096A-4086-821D-A69223517503}" type="parTrans" cxnId="{1E78209C-31D3-4449-AE52-CB24F613A388}">
      <dgm:prSet/>
      <dgm:spPr/>
      <dgm:t>
        <a:bodyPr/>
        <a:lstStyle/>
        <a:p>
          <a:endParaRPr lang="en-US"/>
        </a:p>
      </dgm:t>
    </dgm:pt>
    <dgm:pt modelId="{EB70B19C-690E-4DFC-BBCE-04FF1F7409AF}" type="sibTrans" cxnId="{1E78209C-31D3-4449-AE52-CB24F613A388}">
      <dgm:prSet/>
      <dgm:spPr/>
      <dgm:t>
        <a:bodyPr/>
        <a:lstStyle/>
        <a:p>
          <a:endParaRPr lang="en-US"/>
        </a:p>
      </dgm:t>
    </dgm:pt>
    <dgm:pt modelId="{F55C8EE6-5492-4B8D-AB68-35A667A005DA}" type="pres">
      <dgm:prSet presAssocID="{37CCB78A-6B95-423A-8E81-A88AD63AC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4DC84C-B98F-44B4-A7FE-4E7A00606DFF}" type="pres">
      <dgm:prSet presAssocID="{8EC980A4-91F7-4605-B373-D50948938D64}" presName="hierRoot1" presStyleCnt="0"/>
      <dgm:spPr/>
    </dgm:pt>
    <dgm:pt modelId="{471218E9-9506-41D9-BFC8-928A0B9E3392}" type="pres">
      <dgm:prSet presAssocID="{8EC980A4-91F7-4605-B373-D50948938D64}" presName="composite" presStyleCnt="0"/>
      <dgm:spPr/>
    </dgm:pt>
    <dgm:pt modelId="{A0205C35-7103-48DB-97F0-7B7C7C659E01}" type="pres">
      <dgm:prSet presAssocID="{8EC980A4-91F7-4605-B373-D50948938D64}" presName="background" presStyleLbl="node0" presStyleIdx="0" presStyleCnt="2"/>
      <dgm:spPr/>
    </dgm:pt>
    <dgm:pt modelId="{E0DB53B6-6F61-417E-A6B2-C16F26BBEE37}" type="pres">
      <dgm:prSet presAssocID="{8EC980A4-91F7-4605-B373-D50948938D64}" presName="text" presStyleLbl="fgAcc0" presStyleIdx="0" presStyleCnt="2">
        <dgm:presLayoutVars>
          <dgm:chPref val="3"/>
        </dgm:presLayoutVars>
      </dgm:prSet>
      <dgm:spPr/>
    </dgm:pt>
    <dgm:pt modelId="{53CBE456-5C67-4007-BA5E-77C1CF9F86C0}" type="pres">
      <dgm:prSet presAssocID="{8EC980A4-91F7-4605-B373-D50948938D64}" presName="hierChild2" presStyleCnt="0"/>
      <dgm:spPr/>
    </dgm:pt>
    <dgm:pt modelId="{BBEFC171-DE5D-427B-B053-9C4312DFC27F}" type="pres">
      <dgm:prSet presAssocID="{80A37EF3-5C57-4C8F-AE40-0E9E6E65B748}" presName="hierRoot1" presStyleCnt="0"/>
      <dgm:spPr/>
    </dgm:pt>
    <dgm:pt modelId="{9621C4C3-E68E-42DE-A72A-192242B93D1A}" type="pres">
      <dgm:prSet presAssocID="{80A37EF3-5C57-4C8F-AE40-0E9E6E65B748}" presName="composite" presStyleCnt="0"/>
      <dgm:spPr/>
    </dgm:pt>
    <dgm:pt modelId="{BC53BE40-6C73-4719-9DFA-256552D31B0A}" type="pres">
      <dgm:prSet presAssocID="{80A37EF3-5C57-4C8F-AE40-0E9E6E65B748}" presName="background" presStyleLbl="node0" presStyleIdx="1" presStyleCnt="2"/>
      <dgm:spPr/>
    </dgm:pt>
    <dgm:pt modelId="{593BA3EA-A954-4BFC-BA30-0AB6D4C37811}" type="pres">
      <dgm:prSet presAssocID="{80A37EF3-5C57-4C8F-AE40-0E9E6E65B748}" presName="text" presStyleLbl="fgAcc0" presStyleIdx="1" presStyleCnt="2">
        <dgm:presLayoutVars>
          <dgm:chPref val="3"/>
        </dgm:presLayoutVars>
      </dgm:prSet>
      <dgm:spPr/>
    </dgm:pt>
    <dgm:pt modelId="{07988863-389C-48D6-A6F9-653413A2A880}" type="pres">
      <dgm:prSet presAssocID="{80A37EF3-5C57-4C8F-AE40-0E9E6E65B748}" presName="hierChild2" presStyleCnt="0"/>
      <dgm:spPr/>
    </dgm:pt>
  </dgm:ptLst>
  <dgm:cxnLst>
    <dgm:cxn modelId="{A0894B04-8F2A-4AFD-ADBB-A00C41EBCE98}" srcId="{37CCB78A-6B95-423A-8E81-A88AD63AC15A}" destId="{8EC980A4-91F7-4605-B373-D50948938D64}" srcOrd="0" destOrd="0" parTransId="{62AFA05F-DD1C-48BA-924F-FF960BF1DBCC}" sibTransId="{1F4E1CFF-C418-41EC-9A7F-CEA2EC7306D7}"/>
    <dgm:cxn modelId="{1C01DA1C-69B0-4850-888B-27BC05EEE529}" type="presOf" srcId="{37CCB78A-6B95-423A-8E81-A88AD63AC15A}" destId="{F55C8EE6-5492-4B8D-AB68-35A667A005DA}" srcOrd="0" destOrd="0" presId="urn:microsoft.com/office/officeart/2005/8/layout/hierarchy1"/>
    <dgm:cxn modelId="{73E2F549-3673-4FE1-B200-C700B5458E2C}" type="presOf" srcId="{80A37EF3-5C57-4C8F-AE40-0E9E6E65B748}" destId="{593BA3EA-A954-4BFC-BA30-0AB6D4C37811}" srcOrd="0" destOrd="0" presId="urn:microsoft.com/office/officeart/2005/8/layout/hierarchy1"/>
    <dgm:cxn modelId="{1E78209C-31D3-4449-AE52-CB24F613A388}" srcId="{37CCB78A-6B95-423A-8E81-A88AD63AC15A}" destId="{80A37EF3-5C57-4C8F-AE40-0E9E6E65B748}" srcOrd="1" destOrd="0" parTransId="{278DA745-096A-4086-821D-A69223517503}" sibTransId="{EB70B19C-690E-4DFC-BBCE-04FF1F7409AF}"/>
    <dgm:cxn modelId="{0EC95BEF-CE1C-4F18-A7DD-8786A5682624}" type="presOf" srcId="{8EC980A4-91F7-4605-B373-D50948938D64}" destId="{E0DB53B6-6F61-417E-A6B2-C16F26BBEE37}" srcOrd="0" destOrd="0" presId="urn:microsoft.com/office/officeart/2005/8/layout/hierarchy1"/>
    <dgm:cxn modelId="{8366E110-BF94-487A-8895-A04F238294A7}" type="presParOf" srcId="{F55C8EE6-5492-4B8D-AB68-35A667A005DA}" destId="{1C4DC84C-B98F-44B4-A7FE-4E7A00606DFF}" srcOrd="0" destOrd="0" presId="urn:microsoft.com/office/officeart/2005/8/layout/hierarchy1"/>
    <dgm:cxn modelId="{7E17F52D-CA57-48E2-A001-70FFECAD7443}" type="presParOf" srcId="{1C4DC84C-B98F-44B4-A7FE-4E7A00606DFF}" destId="{471218E9-9506-41D9-BFC8-928A0B9E3392}" srcOrd="0" destOrd="0" presId="urn:microsoft.com/office/officeart/2005/8/layout/hierarchy1"/>
    <dgm:cxn modelId="{C3027F0F-7FE4-43E8-9014-E99778DFCE08}" type="presParOf" srcId="{471218E9-9506-41D9-BFC8-928A0B9E3392}" destId="{A0205C35-7103-48DB-97F0-7B7C7C659E01}" srcOrd="0" destOrd="0" presId="urn:microsoft.com/office/officeart/2005/8/layout/hierarchy1"/>
    <dgm:cxn modelId="{B8EF43DC-4B62-481F-903C-483F20EDFB4D}" type="presParOf" srcId="{471218E9-9506-41D9-BFC8-928A0B9E3392}" destId="{E0DB53B6-6F61-417E-A6B2-C16F26BBEE37}" srcOrd="1" destOrd="0" presId="urn:microsoft.com/office/officeart/2005/8/layout/hierarchy1"/>
    <dgm:cxn modelId="{90E785C3-919D-44F7-BB28-C45571BFD1F1}" type="presParOf" srcId="{1C4DC84C-B98F-44B4-A7FE-4E7A00606DFF}" destId="{53CBE456-5C67-4007-BA5E-77C1CF9F86C0}" srcOrd="1" destOrd="0" presId="urn:microsoft.com/office/officeart/2005/8/layout/hierarchy1"/>
    <dgm:cxn modelId="{C2A383E8-A131-4457-A981-AD9E5919B22A}" type="presParOf" srcId="{F55C8EE6-5492-4B8D-AB68-35A667A005DA}" destId="{BBEFC171-DE5D-427B-B053-9C4312DFC27F}" srcOrd="1" destOrd="0" presId="urn:microsoft.com/office/officeart/2005/8/layout/hierarchy1"/>
    <dgm:cxn modelId="{F74354E9-73D2-49CC-B905-D234A58CCABC}" type="presParOf" srcId="{BBEFC171-DE5D-427B-B053-9C4312DFC27F}" destId="{9621C4C3-E68E-42DE-A72A-192242B93D1A}" srcOrd="0" destOrd="0" presId="urn:microsoft.com/office/officeart/2005/8/layout/hierarchy1"/>
    <dgm:cxn modelId="{1C5202B7-23FF-4943-85B4-12410495320F}" type="presParOf" srcId="{9621C4C3-E68E-42DE-A72A-192242B93D1A}" destId="{BC53BE40-6C73-4719-9DFA-256552D31B0A}" srcOrd="0" destOrd="0" presId="urn:microsoft.com/office/officeart/2005/8/layout/hierarchy1"/>
    <dgm:cxn modelId="{8EA44E45-8E5E-4653-AFD3-16436687362D}" type="presParOf" srcId="{9621C4C3-E68E-42DE-A72A-192242B93D1A}" destId="{593BA3EA-A954-4BFC-BA30-0AB6D4C37811}" srcOrd="1" destOrd="0" presId="urn:microsoft.com/office/officeart/2005/8/layout/hierarchy1"/>
    <dgm:cxn modelId="{22F03028-0BDE-4460-A527-C6759F5F8575}" type="presParOf" srcId="{BBEFC171-DE5D-427B-B053-9C4312DFC27F}" destId="{07988863-389C-48D6-A6F9-653413A2A8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CAC7F-01FB-47F2-B78C-E020948D7E3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F015E3-1A92-4445-9419-06C7C8B284EC}">
      <dgm:prSet/>
      <dgm:spPr/>
      <dgm:t>
        <a:bodyPr/>
        <a:lstStyle/>
        <a:p>
          <a:r>
            <a:rPr lang="en-GB" b="0" i="0" dirty="0" err="1"/>
            <a:t>Liczba</a:t>
          </a:r>
          <a:r>
            <a:rPr lang="pl-PL" b="0" i="0" dirty="0"/>
            <a:t> węzłów nie wpływa na dokładność aproksymacji</a:t>
          </a:r>
          <a:endParaRPr lang="en-US" dirty="0"/>
        </a:p>
      </dgm:t>
    </dgm:pt>
    <dgm:pt modelId="{950C9F4B-EE51-4A9B-B090-4321C8B1EC20}" type="parTrans" cxnId="{DE0236BF-725A-4787-97D5-43F996E106CD}">
      <dgm:prSet/>
      <dgm:spPr/>
      <dgm:t>
        <a:bodyPr/>
        <a:lstStyle/>
        <a:p>
          <a:endParaRPr lang="en-US"/>
        </a:p>
      </dgm:t>
    </dgm:pt>
    <dgm:pt modelId="{9CCCCD74-E4DB-438F-8617-31FA8F2FFF7A}" type="sibTrans" cxnId="{DE0236BF-725A-4787-97D5-43F996E106CD}">
      <dgm:prSet/>
      <dgm:spPr/>
      <dgm:t>
        <a:bodyPr/>
        <a:lstStyle/>
        <a:p>
          <a:endParaRPr lang="en-US"/>
        </a:p>
      </dgm:t>
    </dgm:pt>
    <dgm:pt modelId="{642F0AEE-7AAE-41C5-A304-44EC3653FD55}">
      <dgm:prSet/>
      <dgm:spPr/>
      <dgm:t>
        <a:bodyPr/>
        <a:lstStyle/>
        <a:p>
          <a:r>
            <a:rPr lang="pl-PL" b="0" i="0"/>
            <a:t>W niektórych przypadkach błąd maksimum wzrasta wraz ze wzrostem parametru m</a:t>
          </a:r>
          <a:endParaRPr lang="en-US"/>
        </a:p>
      </dgm:t>
    </dgm:pt>
    <dgm:pt modelId="{2CF0B004-E55E-4F5F-9452-6C68B1304037}" type="parTrans" cxnId="{C6A4E28B-6763-49F5-8153-C4F44AFC4614}">
      <dgm:prSet/>
      <dgm:spPr/>
      <dgm:t>
        <a:bodyPr/>
        <a:lstStyle/>
        <a:p>
          <a:endParaRPr lang="en-US"/>
        </a:p>
      </dgm:t>
    </dgm:pt>
    <dgm:pt modelId="{768D246C-E86C-4F90-B2E1-9A2CBDAD06C7}" type="sibTrans" cxnId="{C6A4E28B-6763-49F5-8153-C4F44AFC4614}">
      <dgm:prSet/>
      <dgm:spPr/>
      <dgm:t>
        <a:bodyPr/>
        <a:lstStyle/>
        <a:p>
          <a:endParaRPr lang="en-US"/>
        </a:p>
      </dgm:t>
    </dgm:pt>
    <dgm:pt modelId="{2A3F3313-BE7B-473C-8904-39E5289D37A0}" type="pres">
      <dgm:prSet presAssocID="{DB5CAC7F-01FB-47F2-B78C-E020948D7E3A}" presName="vert0" presStyleCnt="0">
        <dgm:presLayoutVars>
          <dgm:dir/>
          <dgm:animOne val="branch"/>
          <dgm:animLvl val="lvl"/>
        </dgm:presLayoutVars>
      </dgm:prSet>
      <dgm:spPr/>
    </dgm:pt>
    <dgm:pt modelId="{401D2335-52A5-4C94-9E5B-50E1FC7C66EF}" type="pres">
      <dgm:prSet presAssocID="{D8F015E3-1A92-4445-9419-06C7C8B284EC}" presName="thickLine" presStyleLbl="alignNode1" presStyleIdx="0" presStyleCnt="2"/>
      <dgm:spPr/>
    </dgm:pt>
    <dgm:pt modelId="{3B825502-B739-4567-B2B8-7A45DCCE77AC}" type="pres">
      <dgm:prSet presAssocID="{D8F015E3-1A92-4445-9419-06C7C8B284EC}" presName="horz1" presStyleCnt="0"/>
      <dgm:spPr/>
    </dgm:pt>
    <dgm:pt modelId="{46F44F33-ABB6-44C9-AA83-81ACBE2E92DA}" type="pres">
      <dgm:prSet presAssocID="{D8F015E3-1A92-4445-9419-06C7C8B284EC}" presName="tx1" presStyleLbl="revTx" presStyleIdx="0" presStyleCnt="2"/>
      <dgm:spPr/>
    </dgm:pt>
    <dgm:pt modelId="{4B63C572-52D1-44C2-8BE7-7D7F69FB3718}" type="pres">
      <dgm:prSet presAssocID="{D8F015E3-1A92-4445-9419-06C7C8B284EC}" presName="vert1" presStyleCnt="0"/>
      <dgm:spPr/>
    </dgm:pt>
    <dgm:pt modelId="{D6C6022E-F20F-4AF6-8604-0BA92B65F18E}" type="pres">
      <dgm:prSet presAssocID="{642F0AEE-7AAE-41C5-A304-44EC3653FD55}" presName="thickLine" presStyleLbl="alignNode1" presStyleIdx="1" presStyleCnt="2"/>
      <dgm:spPr/>
    </dgm:pt>
    <dgm:pt modelId="{9EA02958-BCAC-483A-BA8F-AD6E6CF83FA4}" type="pres">
      <dgm:prSet presAssocID="{642F0AEE-7AAE-41C5-A304-44EC3653FD55}" presName="horz1" presStyleCnt="0"/>
      <dgm:spPr/>
    </dgm:pt>
    <dgm:pt modelId="{E37CB932-35E6-4959-A434-9BBD0D62898D}" type="pres">
      <dgm:prSet presAssocID="{642F0AEE-7AAE-41C5-A304-44EC3653FD55}" presName="tx1" presStyleLbl="revTx" presStyleIdx="1" presStyleCnt="2"/>
      <dgm:spPr/>
    </dgm:pt>
    <dgm:pt modelId="{DAFED447-DD89-4B80-91CF-A65B8975142A}" type="pres">
      <dgm:prSet presAssocID="{642F0AEE-7AAE-41C5-A304-44EC3653FD55}" presName="vert1" presStyleCnt="0"/>
      <dgm:spPr/>
    </dgm:pt>
  </dgm:ptLst>
  <dgm:cxnLst>
    <dgm:cxn modelId="{2388F31C-AEAE-4B66-9A88-02645DA11CB4}" type="presOf" srcId="{DB5CAC7F-01FB-47F2-B78C-E020948D7E3A}" destId="{2A3F3313-BE7B-473C-8904-39E5289D37A0}" srcOrd="0" destOrd="0" presId="urn:microsoft.com/office/officeart/2008/layout/LinedList"/>
    <dgm:cxn modelId="{C6A4E28B-6763-49F5-8153-C4F44AFC4614}" srcId="{DB5CAC7F-01FB-47F2-B78C-E020948D7E3A}" destId="{642F0AEE-7AAE-41C5-A304-44EC3653FD55}" srcOrd="1" destOrd="0" parTransId="{2CF0B004-E55E-4F5F-9452-6C68B1304037}" sibTransId="{768D246C-E86C-4F90-B2E1-9A2CBDAD06C7}"/>
    <dgm:cxn modelId="{FA049EA4-E324-4E22-A25F-DF91E54519C8}" type="presOf" srcId="{642F0AEE-7AAE-41C5-A304-44EC3653FD55}" destId="{E37CB932-35E6-4959-A434-9BBD0D62898D}" srcOrd="0" destOrd="0" presId="urn:microsoft.com/office/officeart/2008/layout/LinedList"/>
    <dgm:cxn modelId="{DE0236BF-725A-4787-97D5-43F996E106CD}" srcId="{DB5CAC7F-01FB-47F2-B78C-E020948D7E3A}" destId="{D8F015E3-1A92-4445-9419-06C7C8B284EC}" srcOrd="0" destOrd="0" parTransId="{950C9F4B-EE51-4A9B-B090-4321C8B1EC20}" sibTransId="{9CCCCD74-E4DB-438F-8617-31FA8F2FFF7A}"/>
    <dgm:cxn modelId="{F14B1CEB-A09B-4AF8-8969-8C21FF42DC89}" type="presOf" srcId="{D8F015E3-1A92-4445-9419-06C7C8B284EC}" destId="{46F44F33-ABB6-44C9-AA83-81ACBE2E92DA}" srcOrd="0" destOrd="0" presId="urn:microsoft.com/office/officeart/2008/layout/LinedList"/>
    <dgm:cxn modelId="{182D0E65-6BCE-4576-80E7-F68A5CE52D20}" type="presParOf" srcId="{2A3F3313-BE7B-473C-8904-39E5289D37A0}" destId="{401D2335-52A5-4C94-9E5B-50E1FC7C66EF}" srcOrd="0" destOrd="0" presId="urn:microsoft.com/office/officeart/2008/layout/LinedList"/>
    <dgm:cxn modelId="{784E43B2-08D7-4002-AFFB-AE332B593F62}" type="presParOf" srcId="{2A3F3313-BE7B-473C-8904-39E5289D37A0}" destId="{3B825502-B739-4567-B2B8-7A45DCCE77AC}" srcOrd="1" destOrd="0" presId="urn:microsoft.com/office/officeart/2008/layout/LinedList"/>
    <dgm:cxn modelId="{7A63D528-3336-44CD-9135-DE5B369CE4CD}" type="presParOf" srcId="{3B825502-B739-4567-B2B8-7A45DCCE77AC}" destId="{46F44F33-ABB6-44C9-AA83-81ACBE2E92DA}" srcOrd="0" destOrd="0" presId="urn:microsoft.com/office/officeart/2008/layout/LinedList"/>
    <dgm:cxn modelId="{932FECFD-EBC5-418D-9780-1A939035B9C8}" type="presParOf" srcId="{3B825502-B739-4567-B2B8-7A45DCCE77AC}" destId="{4B63C572-52D1-44C2-8BE7-7D7F69FB3718}" srcOrd="1" destOrd="0" presId="urn:microsoft.com/office/officeart/2008/layout/LinedList"/>
    <dgm:cxn modelId="{CAE7F541-1280-4CB1-9338-E088BA21CA71}" type="presParOf" srcId="{2A3F3313-BE7B-473C-8904-39E5289D37A0}" destId="{D6C6022E-F20F-4AF6-8604-0BA92B65F18E}" srcOrd="2" destOrd="0" presId="urn:microsoft.com/office/officeart/2008/layout/LinedList"/>
    <dgm:cxn modelId="{1B46B01A-7CF9-42D8-850A-8A8706A51AE0}" type="presParOf" srcId="{2A3F3313-BE7B-473C-8904-39E5289D37A0}" destId="{9EA02958-BCAC-483A-BA8F-AD6E6CF83FA4}" srcOrd="3" destOrd="0" presId="urn:microsoft.com/office/officeart/2008/layout/LinedList"/>
    <dgm:cxn modelId="{CB77CECA-BB41-4BE5-AFFB-811800853AAB}" type="presParOf" srcId="{9EA02958-BCAC-483A-BA8F-AD6E6CF83FA4}" destId="{E37CB932-35E6-4959-A434-9BBD0D62898D}" srcOrd="0" destOrd="0" presId="urn:microsoft.com/office/officeart/2008/layout/LinedList"/>
    <dgm:cxn modelId="{5FF5C453-0F56-4425-8FD0-7B6535102D81}" type="presParOf" srcId="{9EA02958-BCAC-483A-BA8F-AD6E6CF83FA4}" destId="{DAFED447-DD89-4B80-91CF-A65B897514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EE9E2-BD85-421C-A2C1-E9BD64E08CC8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C8A1F-4494-4E3E-88E7-A5B17B8F31C8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Węzły w rozkładzie równomiernym są umiejscowione w miejscach zerowych funkcji</a:t>
          </a:r>
          <a:endParaRPr lang="en-US" sz="3100" kern="1200"/>
        </a:p>
      </dsp:txBody>
      <dsp:txXfrm>
        <a:off x="536117" y="528177"/>
        <a:ext cx="3970751" cy="2465433"/>
      </dsp:txXfrm>
    </dsp:sp>
    <dsp:sp modelId="{876CA348-D9B3-4FC1-86CA-1F986097DD26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5BAD9-8996-4A95-ACB1-A524E15F99DF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 dirty="0"/>
            <a:t>Mocno widoczny efekt </a:t>
          </a:r>
          <a:r>
            <a:rPr lang="pl-PL" sz="3100" b="0" i="0" kern="1200" dirty="0" err="1"/>
            <a:t>rungego</a:t>
          </a:r>
          <a:r>
            <a:rPr lang="pl-PL" sz="3100" b="0" i="0" kern="1200" dirty="0"/>
            <a:t> (w przypadku węzłów rozłożonych równomiernie)</a:t>
          </a:r>
          <a:endParaRPr lang="en-US" sz="3100" kern="1200" dirty="0"/>
        </a:p>
      </dsp:txBody>
      <dsp:txXfrm>
        <a:off x="5576754" y="528177"/>
        <a:ext cx="3970751" cy="246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43063-CE28-4684-8BFB-B581FE6E7595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20B7-1CB9-4336-9AF7-29427B4A08D6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Wartości mocno przekraczają zbiór wartości funkcji </a:t>
          </a:r>
          <a:endParaRPr lang="en-US" sz="3100" kern="1200"/>
        </a:p>
      </dsp:txBody>
      <dsp:txXfrm>
        <a:off x="536117" y="528177"/>
        <a:ext cx="3970751" cy="2465433"/>
      </dsp:txXfrm>
    </dsp:sp>
    <dsp:sp modelId="{AB273FE4-7D4B-4CFD-BB5C-AE461A3A6D0D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4D4A-94C1-444B-BC25-007013D1AFD5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Silny efekt rungego w przypadku rozkładu równomiernego węzłów</a:t>
          </a:r>
          <a:endParaRPr lang="en-US" sz="3100" kern="1200"/>
        </a:p>
      </dsp:txBody>
      <dsp:txXfrm>
        <a:off x="5576754" y="528177"/>
        <a:ext cx="3970751" cy="2465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05C35-7103-48DB-97F0-7B7C7C659E01}">
      <dsp:nvSpPr>
        <dsp:cNvPr id="0" name=""/>
        <dsp:cNvSpPr/>
      </dsp:nvSpPr>
      <dsp:spPr>
        <a:xfrm>
          <a:off x="1174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B53B6-6F61-417E-A6B2-C16F26BBEE37}">
      <dsp:nvSpPr>
        <dsp:cNvPr id="0" name=""/>
        <dsp:cNvSpPr/>
      </dsp:nvSpPr>
      <dsp:spPr>
        <a:xfrm>
          <a:off x="459414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Węzły w rozkładzie równomiernym umiejscowione są w miejscach zerowych funkcji</a:t>
          </a:r>
          <a:endParaRPr lang="en-US" sz="3100" kern="1200"/>
        </a:p>
      </dsp:txBody>
      <dsp:txXfrm>
        <a:off x="536117" y="528177"/>
        <a:ext cx="3970751" cy="2465433"/>
      </dsp:txXfrm>
    </dsp:sp>
    <dsp:sp modelId="{BC53BE40-6C73-4719-9DFA-256552D31B0A}">
      <dsp:nvSpPr>
        <dsp:cNvPr id="0" name=""/>
        <dsp:cNvSpPr/>
      </dsp:nvSpPr>
      <dsp:spPr>
        <a:xfrm>
          <a:off x="5041811" y="16146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BA3EA-A954-4BFC-BA30-0AB6D4C37811}">
      <dsp:nvSpPr>
        <dsp:cNvPr id="0" name=""/>
        <dsp:cNvSpPr/>
      </dsp:nvSpPr>
      <dsp:spPr>
        <a:xfrm>
          <a:off x="5500051" y="451474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Prawa strona funkcji interpoluje się gorzej niż lewa</a:t>
          </a:r>
          <a:endParaRPr lang="en-US" sz="3100" kern="1200"/>
        </a:p>
      </dsp:txBody>
      <dsp:txXfrm>
        <a:off x="5576754" y="528177"/>
        <a:ext cx="3970751" cy="2465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D2335-52A5-4C94-9E5B-50E1FC7C66EF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4F33-ABB6-44C9-AA83-81ACBE2E92DA}">
      <dsp:nvSpPr>
        <dsp:cNvPr id="0" name=""/>
        <dsp:cNvSpPr/>
      </dsp:nvSpPr>
      <dsp:spPr>
        <a:xfrm>
          <a:off x="0" y="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i="0" kern="1200" dirty="0" err="1"/>
            <a:t>Liczba</a:t>
          </a:r>
          <a:r>
            <a:rPr lang="pl-PL" sz="3400" b="0" i="0" kern="1200" dirty="0"/>
            <a:t> węzłów nie wpływa na dokładność aproksymacji</a:t>
          </a:r>
          <a:endParaRPr lang="en-US" sz="3400" kern="1200" dirty="0"/>
        </a:p>
      </dsp:txBody>
      <dsp:txXfrm>
        <a:off x="0" y="0"/>
        <a:ext cx="9625383" cy="1543230"/>
      </dsp:txXfrm>
    </dsp:sp>
    <dsp:sp modelId="{D6C6022E-F20F-4AF6-8604-0BA92B65F18E}">
      <dsp:nvSpPr>
        <dsp:cNvPr id="0" name=""/>
        <dsp:cNvSpPr/>
      </dsp:nvSpPr>
      <dsp:spPr>
        <a:xfrm>
          <a:off x="0" y="154323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CB932-35E6-4959-A434-9BBD0D62898D}">
      <dsp:nvSpPr>
        <dsp:cNvPr id="0" name=""/>
        <dsp:cNvSpPr/>
      </dsp:nvSpPr>
      <dsp:spPr>
        <a:xfrm>
          <a:off x="0" y="154323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b="0" i="0" kern="1200"/>
            <a:t>W niektórych przypadkach błąd maksimum wzrasta wraz ze wzrostem parametru m</a:t>
          </a:r>
          <a:endParaRPr lang="en-US" sz="3400" kern="1200"/>
        </a:p>
      </dsp:txBody>
      <dsp:txXfrm>
        <a:off x="0" y="1543230"/>
        <a:ext cx="9625383" cy="154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C19C-1897-432F-AC16-26FAEC1FB8EC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6A87-4A8A-4DF9-B5C4-6E1A88A95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35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3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4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F6A87-4A8A-4DF9-B5C4-6E1A88A9588A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53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1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4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74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52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73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4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63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7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8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4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0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3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0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2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FFF9A6-681B-4E18-825E-8904CD9CE635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ACF96D-F10F-4CCC-B7C9-0BE6979B2A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B_38A68B4E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79EA-1F19-C9F6-03C8-C5D849B46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CDAFE14-9FD9-44B7-DEF0-028E137C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Problemy interpolacji i aproksymacji funkcji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92E28D-2689-8116-6365-280B87E4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Michał Bert</a:t>
            </a:r>
          </a:p>
        </p:txBody>
      </p:sp>
    </p:spTree>
    <p:extLst>
      <p:ext uri="{BB962C8B-B14F-4D97-AF65-F5344CB8AC3E}">
        <p14:creationId xmlns:p14="http://schemas.microsoft.com/office/powerpoint/2010/main" val="359648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1425FA2-E153-FB48-264B-9C370778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7409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8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B7F8BF14-4D8F-1301-1BB3-09DE6965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61" y="1114621"/>
            <a:ext cx="61716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4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A01B912-32E4-9427-ACC4-5DE7D780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052715FD-E425-BAD1-A8BF-1AE5DB7A7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600" dirty="0"/>
              <a:t>Funkcje sklejane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04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AB4028-681C-3843-7E05-5C422458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endParaRPr lang="pl-PL">
              <a:solidFill>
                <a:srgbClr val="EBEBEB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7CC13EC-9A0D-02C0-90D7-201AAEDD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0558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5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E980DA7E-E31A-4BE1-E6EB-24E7A871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1393833"/>
            <a:ext cx="10035037" cy="40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E94685B-C84B-6384-880E-76D0965BA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1393833"/>
            <a:ext cx="10035037" cy="40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400" dirty="0"/>
              <a:t>Aproksymacja wielomianami algebraicznymi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74707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C7D373-BCB5-61C3-0AD1-09E200D29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6184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2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C2F6E9BE-DD3D-6A03-5244-C89182BB8B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l-PL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∈[0, 3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C2F6E9BE-DD3D-6A03-5244-C89182BB8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379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ymbol zastępczy zawartości 6" descr="Obraz zawierający wykres">
            <a:extLst>
              <a:ext uri="{FF2B5EF4-FFF2-40B4-BE49-F238E27FC236}">
                <a16:creationId xmlns:a16="http://schemas.microsoft.com/office/drawing/2014/main" id="{83A6F5F1-005E-2C7E-2299-847D1EAB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35" y="2415996"/>
            <a:ext cx="5759729" cy="43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B30DC33C-6F6B-EDD7-9C44-C3099F28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21022"/>
            <a:ext cx="10035037" cy="28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66601083-AEF0-C7A9-AF3C-871D4537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332" y="437513"/>
            <a:ext cx="6887849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200" dirty="0"/>
              <a:t>Aproksymacja wielomianami trygonometrycznymi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560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E747C1-ECEB-1762-237A-0177A63F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600" dirty="0"/>
              <a:t>Funkcja aproksymująca różnie zachowuje się na </a:t>
            </a:r>
            <a:r>
              <a:rPr lang="pl-PL" sz="2600"/>
              <a:t>krańcach przedziałów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236807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B18FAFA-7BA7-C4B0-14A4-BF3F19E96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356201"/>
            <a:ext cx="10035037" cy="4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1147C44-F852-7C44-5E98-5D0414B2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356201"/>
            <a:ext cx="10035037" cy="4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29FFFF7-012D-4FAE-AA9A-59F90A1A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Rozkład w zerach wielomianu Czebyszewa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7E93D03-95EA-57BD-FD03-2372FBD1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021022"/>
            <a:ext cx="10035037" cy="28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C12EC896-D8E0-73BB-ACAA-FA54C640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pl-PL">
                <a:solidFill>
                  <a:schemeClr val="tx1"/>
                </a:solidFill>
              </a:rPr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425AB3A-5C70-3F90-49C7-781F3E2E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pl-PL" sz="2000"/>
              <a:t>Michał Bert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7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6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8BA4A60-3F5A-BD26-731D-F1D1CDE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977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Miejsca zerowe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91C0BCD1-8F96-ABFD-809F-D3AAF65C9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>
                      <m:fPr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−</m:t>
                    </m:r>
                    <m:rad>
                      <m:radPr>
                        <m:degHide m:val="on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l-PL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91C0BCD1-8F96-ABFD-809F-D3AAF65C9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raz 16" descr="Obraz zawierający wykres&#10;&#10;Opis wygenerowany automatycznie">
            <a:extLst>
              <a:ext uri="{FF2B5EF4-FFF2-40B4-BE49-F238E27FC236}">
                <a16:creationId xmlns:a16="http://schemas.microsoft.com/office/drawing/2014/main" id="{36DB7438-A1D0-CA34-4D7F-6951F587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03" y="23386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39CB15-0887-D356-677A-6DF770C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/>
              <a:t>Interpolacja</a:t>
            </a:r>
            <a:r>
              <a:rPr lang="pl-PL" sz="6600" dirty="0"/>
              <a:t> w zagadnieniu</a:t>
            </a:r>
            <a:r>
              <a:rPr lang="en-US" sz="6600" dirty="0"/>
              <a:t> </a:t>
            </a:r>
            <a:r>
              <a:rPr lang="en-US" sz="6600" dirty="0" err="1"/>
              <a:t>Lagrange’a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027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D0ABDD3-DBBF-D50B-0DDF-04AD8DE0D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6216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7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ymbol zastępczy zawartości 3" descr="Obraz zawierający wykres&#10;&#10;Opis wygenerowany automatycznie">
            <a:extLst>
              <a:ext uri="{FF2B5EF4-FFF2-40B4-BE49-F238E27FC236}">
                <a16:creationId xmlns:a16="http://schemas.microsoft.com/office/drawing/2014/main" id="{F6175A14-EBA0-4414-3C36-71B1C1ACD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7398F380-55DA-5F28-3D27-59586465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2096285"/>
            <a:ext cx="10035037" cy="26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A7EB0A95-3E64-6CFC-1406-DBDBB961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1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DF0098-6E43-0B25-6F2F-48EDFD3D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/>
              <a:t>Interpolacja</a:t>
            </a:r>
            <a:r>
              <a:rPr lang="pl-PL" sz="6600" dirty="0"/>
              <a:t> w </a:t>
            </a:r>
            <a:r>
              <a:rPr lang="pl-PL" sz="6600" dirty="0" err="1"/>
              <a:t>zagadnienu</a:t>
            </a:r>
            <a:r>
              <a:rPr lang="en-US" sz="6600" dirty="0"/>
              <a:t> </a:t>
            </a:r>
            <a:r>
              <a:rPr lang="en-US" sz="6600" dirty="0" err="1"/>
              <a:t>Hermita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2052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</TotalTime>
  <Words>151</Words>
  <Application>Microsoft Office PowerPoint</Application>
  <PresentationFormat>Widescreen</PresentationFormat>
  <Paragraphs>28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Wingdings 3</vt:lpstr>
      <vt:lpstr>Jon (sala konferencyjna)</vt:lpstr>
      <vt:lpstr>Problemy interpolacji i aproksymacji funkcji</vt:lpstr>
      <vt:lpstr>f(x)=sin⁡(2x)⋅sin⁡〖(x^2/π),  x∈[0, 3π]〗</vt:lpstr>
      <vt:lpstr>Miejsca zerowe</vt:lpstr>
      <vt:lpstr>Interpolacja w zagadnieniu Lagrange’a</vt:lpstr>
      <vt:lpstr>PowerPoint Presentation</vt:lpstr>
      <vt:lpstr>PowerPoint Presentation</vt:lpstr>
      <vt:lpstr>PowerPoint Presentation</vt:lpstr>
      <vt:lpstr>PowerPoint Presentation</vt:lpstr>
      <vt:lpstr>Interpolacja w zagadnienu Hermita</vt:lpstr>
      <vt:lpstr>PowerPoint Presentation</vt:lpstr>
      <vt:lpstr>PowerPoint Presentation</vt:lpstr>
      <vt:lpstr>PowerPoint Presentation</vt:lpstr>
      <vt:lpstr>PowerPoint Presentation</vt:lpstr>
      <vt:lpstr>Funkcje sklejane</vt:lpstr>
      <vt:lpstr>PowerPoint Presentation</vt:lpstr>
      <vt:lpstr>PowerPoint Presentation</vt:lpstr>
      <vt:lpstr>PowerPoint Presentation</vt:lpstr>
      <vt:lpstr>Aproksymacja wielomianami algebraicznymi</vt:lpstr>
      <vt:lpstr>PowerPoint Presentation</vt:lpstr>
      <vt:lpstr>PowerPoint Presentation</vt:lpstr>
      <vt:lpstr>PowerPoint Presentation</vt:lpstr>
      <vt:lpstr>Aproksymacja wielomianami trygonometrycznymi</vt:lpstr>
      <vt:lpstr>PowerPoint Presentation</vt:lpstr>
      <vt:lpstr>PowerPoint Presentation</vt:lpstr>
      <vt:lpstr>PowerPoint Presentation</vt:lpstr>
      <vt:lpstr>Rozkład w zerach wielomianu Czebyszewa</vt:lpstr>
      <vt:lpstr>PowerPoint Presentation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Interpolacja i aproksymacja funkcji</dc:title>
  <dc:creator>Michał Bert</dc:creator>
  <cp:lastModifiedBy>Michał Bert</cp:lastModifiedBy>
  <cp:revision>14</cp:revision>
  <dcterms:created xsi:type="dcterms:W3CDTF">2023-04-24T08:34:19Z</dcterms:created>
  <dcterms:modified xsi:type="dcterms:W3CDTF">2023-04-26T13:38:20Z</dcterms:modified>
</cp:coreProperties>
</file>