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02f2162eb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02f2162eb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2f2162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2f2162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2f216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2f216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2f216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2f216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02f2163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02f2163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2f2162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2f2162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02f2162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02f2162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02f2163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02f2163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02f2163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02f2163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urips.cc/virtual/2023/poster/73593" TargetMode="External"/><Relationship Id="rId4" Type="http://schemas.openxmlformats.org/officeDocument/2006/relationships/hyperlink" Target="https://cs229.stanford.edu/proj2019aut/data/assignment_308832_raw/26582553.pdf" TargetMode="External"/><Relationship Id="rId5" Type="http://schemas.openxmlformats.org/officeDocument/2006/relationships/hyperlink" Target="https://ieeexplore.ieee.org/stamp/stamp.jsp?arnumber=9840400" TargetMode="External"/><Relationship Id="rId6" Type="http://schemas.openxmlformats.org/officeDocument/2006/relationships/hyperlink" Target="https://manuelemacchia.com/forest-fires/" TargetMode="External"/><Relationship Id="rId7" Type="http://schemas.openxmlformats.org/officeDocument/2006/relationships/hyperlink" Target="https://earthobservatory.nasa.gov/images/148789/climate-change-pushes-fires-to-higher-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 Hackathon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Cedar Bend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198775" y="2457075"/>
            <a:ext cx="70389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THANK YOU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Aania Shah &amp; Bilal Khan </a:t>
            </a:r>
            <a:r>
              <a:rPr b="1" lang="en" sz="1500"/>
              <a:t>Data Science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Maanav Rajesh </a:t>
            </a:r>
            <a:r>
              <a:rPr b="1" lang="en" sz="1500"/>
              <a:t>Software Engineering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Aaditya Lanke </a:t>
            </a:r>
            <a:r>
              <a:rPr b="1" lang="en" sz="1500"/>
              <a:t>Finance/Consulting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Aaryaman Bhageria </a:t>
            </a:r>
            <a:r>
              <a:rPr b="1" lang="en" sz="1600"/>
              <a:t>Quantum</a:t>
            </a:r>
            <a:r>
              <a:rPr lang="en" sz="2000"/>
              <a:t> </a:t>
            </a:r>
            <a:r>
              <a:rPr b="1" lang="en" sz="1600"/>
              <a:t>Computing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Motivations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75375" y="1403200"/>
            <a:ext cx="502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 stemmed from personal experience last fall in </a:t>
            </a:r>
            <a:r>
              <a:rPr lang="en"/>
              <a:t>Kelowna.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close friend h</a:t>
            </a:r>
            <a:r>
              <a:rPr lang="en"/>
              <a:t>ad a harrowing experience of evacuating his home.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Rapid velocity of spread enabled embers to jump over a wide stream, bypassing a protective barrier.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evastation and chaos inflicted on the communities created by the wildfires was immense.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275" y="1403200"/>
            <a:ext cx="3134324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Study on Data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Explored existing research on wildfire spread in North America to identify relevant factors and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Leveraged existing wildfire simulation tools to experimentally understand how they spread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Manipulated fire simulation variables to discover potential explanatory variates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75" y="1364925"/>
            <a:ext cx="6160849" cy="3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the Explanatory Variates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62375"/>
            <a:ext cx="70389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research led us to the following factors had the largest impact:</a:t>
            </a:r>
            <a:endParaRPr sz="17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Relative Humidity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Elevation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Temperature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Wind Speed/Direction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Precipitation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Fuel content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166950" y="2648675"/>
            <a:ext cx="3819000" cy="2911200"/>
          </a:xfrm>
          <a:prstGeom prst="rect">
            <a:avLst/>
          </a:prstGeom>
          <a:solidFill>
            <a:srgbClr val="1B2C1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9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60"/>
              <a:buChar char="●"/>
            </a:pPr>
            <a:r>
              <a:rPr lang="en" sz="1060"/>
              <a:t>3 CNN blocks: </a:t>
            </a:r>
            <a:endParaRPr sz="1060"/>
          </a:p>
          <a:p>
            <a:pPr indent="-2959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60"/>
              <a:buChar char="●"/>
            </a:pPr>
            <a:r>
              <a:rPr lang="en" sz="1060"/>
              <a:t>Implemented </a:t>
            </a:r>
            <a:r>
              <a:rPr lang="en" sz="1060"/>
              <a:t>L1 Reg, Dropout reg and Early stopping</a:t>
            </a:r>
            <a:endParaRPr sz="1060"/>
          </a:p>
          <a:p>
            <a:pPr indent="-2959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60"/>
              <a:buChar char="●"/>
            </a:pPr>
            <a:r>
              <a:rPr lang="en" sz="1060"/>
              <a:t>Attempted to use an ensemble model CNN w/ features and another for forecasting stochastic features</a:t>
            </a:r>
            <a:endParaRPr sz="1060"/>
          </a:p>
          <a:p>
            <a:pPr indent="-2959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60"/>
              <a:buChar char="●"/>
            </a:pPr>
            <a:r>
              <a:rPr lang="en" sz="1060"/>
              <a:t>Tried different model structures CNN, Logistic Regression Model and Random Forest</a:t>
            </a:r>
            <a:endParaRPr sz="1060"/>
          </a:p>
          <a:p>
            <a:pPr indent="-2959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60"/>
              <a:buChar char="●"/>
            </a:pPr>
            <a:r>
              <a:rPr lang="en" sz="1060"/>
              <a:t>Prevent overfitting despite adding an additional layer using L1 and dropout to help it</a:t>
            </a:r>
            <a:endParaRPr sz="1060"/>
          </a:p>
        </p:txBody>
      </p:sp>
      <p:sp>
        <p:nvSpPr>
          <p:cNvPr id="173" name="Google Shape;173;p19"/>
          <p:cNvSpPr txBox="1"/>
          <p:nvPr/>
        </p:nvSpPr>
        <p:spPr>
          <a:xfrm>
            <a:off x="1079450" y="925500"/>
            <a:ext cx="4644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conv_block1</a:t>
            </a:r>
            <a:r>
              <a:rPr lang="en" sz="800"/>
              <a:t>:</a:t>
            </a:r>
            <a:endParaRPr sz="800"/>
          </a:p>
          <a:p>
            <a:pPr indent="-2794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First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</a:t>
            </a:r>
            <a:endParaRPr sz="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8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Batch normalization: Yes (2 parameters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Second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8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16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Batch normalization: Yes (2 parameters per output channel)</a:t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conv_block_middle</a:t>
            </a:r>
            <a:r>
              <a:rPr lang="en" sz="800"/>
              <a:t>:</a:t>
            </a:r>
            <a:endParaRPr sz="800"/>
          </a:p>
          <a:p>
            <a:pPr indent="-2794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First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16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32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Batch normalization: Yes (2 parameters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Second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32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16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Batch normalization: Yes (2 parameters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t/>
            </a:r>
            <a:endParaRPr sz="800"/>
          </a:p>
        </p:txBody>
      </p:sp>
      <p:sp>
        <p:nvSpPr>
          <p:cNvPr id="174" name="Google Shape;174;p19"/>
          <p:cNvSpPr txBox="1"/>
          <p:nvPr/>
        </p:nvSpPr>
        <p:spPr>
          <a:xfrm>
            <a:off x="4681625" y="242600"/>
            <a:ext cx="4969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conv_block2</a:t>
            </a:r>
            <a:r>
              <a:rPr lang="en" sz="800"/>
              <a:t>: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First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16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8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Batch normalization: Yes (2 parameters per output channel)</a:t>
            </a:r>
            <a:endParaRPr sz="800">
              <a:solidFill>
                <a:srgbClr val="B7B7B7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lang="en" sz="800">
                <a:solidFill>
                  <a:srgbClr val="B7B7B7"/>
                </a:solidFill>
              </a:rPr>
              <a:t>Second Conv2d layer: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Input channels: 8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Output channels: 1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Kernel size: 3x3</a:t>
            </a:r>
            <a:endParaRPr sz="800">
              <a:solidFill>
                <a:srgbClr val="B7B7B7"/>
              </a:solidFill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○"/>
            </a:pPr>
            <a:r>
              <a:rPr lang="en" sz="800">
                <a:solidFill>
                  <a:srgbClr val="B7B7B7"/>
                </a:solidFill>
              </a:rPr>
              <a:t>Bias: Yes (1 parameter per output channel)</a:t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&amp; Model Footprint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can be trained in under 20 epochs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 5 minutes to train; 12777 neurons.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Relatively small model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Easy to understand, small number of parameters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Room for improvement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Hyperparameter Tuning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Temporal Model (segmented)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https://neurips.cc/virtual/2023/poster/73593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https://cs229.stanford.edu/proj2019aut/data/assignment_308832_raw/26582553.pdf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https://ieeexplore.ieee.org/stamp/stamp.jsp?arnumber=9840400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https://manuelemacchia.com/forest-fires/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https://earthobservatory.nasa.gov/images/148789/climate-change-pushes-fires-to-higher-ground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