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snapToObjects="1">
      <p:cViewPr>
        <p:scale>
          <a:sx n="106" d="100"/>
          <a:sy n="106" d="100"/>
        </p:scale>
        <p:origin x="-43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3DC600-123A-6244-BD35-99F7E90DA3E8}"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4C6B62FB-C82E-134F-97DC-18BF4FD84AD4}">
      <dgm:prSet phldrT="[Text]" custT="1"/>
      <dgm:spPr/>
      <dgm:t>
        <a:bodyPr/>
        <a:lstStyle/>
        <a:p>
          <a:r>
            <a:rPr lang="en-US" sz="1200" b="1" dirty="0" err="1"/>
            <a:t>readData_md.m</a:t>
          </a:r>
          <a:endParaRPr lang="en-US" sz="1200" dirty="0"/>
        </a:p>
      </dgm:t>
    </dgm:pt>
    <dgm:pt modelId="{E647C7F0-8414-BC4A-A987-3B386EE56B86}" type="parTrans" cxnId="{6E3E95D2-DAEE-934E-92EF-B6ADDF6EB4AB}">
      <dgm:prSet/>
      <dgm:spPr/>
      <dgm:t>
        <a:bodyPr/>
        <a:lstStyle/>
        <a:p>
          <a:endParaRPr lang="en-US"/>
        </a:p>
      </dgm:t>
    </dgm:pt>
    <dgm:pt modelId="{F4AD7DCD-7720-FB4E-B243-A1E49696BB22}" type="sibTrans" cxnId="{6E3E95D2-DAEE-934E-92EF-B6ADDF6EB4AB}">
      <dgm:prSet/>
      <dgm:spPr/>
      <dgm:t>
        <a:bodyPr/>
        <a:lstStyle/>
        <a:p>
          <a:endParaRPr lang="en-US"/>
        </a:p>
      </dgm:t>
    </dgm:pt>
    <dgm:pt modelId="{2AE542C7-3205-704C-B146-882982C92430}">
      <dgm:prSet custT="1"/>
      <dgm:spPr/>
      <dgm:t>
        <a:bodyPr/>
        <a:lstStyle/>
        <a:p>
          <a:r>
            <a:rPr lang="en-US" sz="1200" dirty="0"/>
            <a:t>Creates and saves </a:t>
          </a:r>
          <a:r>
            <a:rPr lang="en-US" sz="1200" dirty="0" err="1"/>
            <a:t>Infraslow</a:t>
          </a:r>
          <a:r>
            <a:rPr lang="en-US" sz="1200" dirty="0"/>
            <a:t>, Phase, and Power Matrix for a session. The order of waves in columns is Delta, Theta, Beta, and Gamma. Before running this script make sure to check on </a:t>
          </a:r>
          <a:r>
            <a:rPr lang="en-US" sz="1200" dirty="0" err="1"/>
            <a:t>Sessions.xlx</a:t>
          </a:r>
          <a:r>
            <a:rPr lang="en-US" sz="1200" dirty="0"/>
            <a:t> which this script will be using to read the session to look into. </a:t>
          </a:r>
        </a:p>
      </dgm:t>
    </dgm:pt>
    <dgm:pt modelId="{C98935C1-E458-734E-8657-0270D27F50D5}" type="parTrans" cxnId="{A83DF84E-3065-9E4B-8CEF-A7D28062A360}">
      <dgm:prSet/>
      <dgm:spPr/>
      <dgm:t>
        <a:bodyPr/>
        <a:lstStyle/>
        <a:p>
          <a:endParaRPr lang="en-US"/>
        </a:p>
      </dgm:t>
    </dgm:pt>
    <dgm:pt modelId="{40EF914B-8318-724B-81F1-6CE2ACC98DB5}" type="sibTrans" cxnId="{A83DF84E-3065-9E4B-8CEF-A7D28062A360}">
      <dgm:prSet/>
      <dgm:spPr/>
      <dgm:t>
        <a:bodyPr/>
        <a:lstStyle/>
        <a:p>
          <a:endParaRPr lang="en-US"/>
        </a:p>
      </dgm:t>
    </dgm:pt>
    <dgm:pt modelId="{95FAD338-1A51-FF46-85D3-2FA10BB13D50}">
      <dgm:prSet phldrT="[Text]" custT="1"/>
      <dgm:spPr/>
      <dgm:t>
        <a:bodyPr/>
        <a:lstStyle/>
        <a:p>
          <a:r>
            <a:rPr lang="en-US" sz="1200" b="1" dirty="0" err="1"/>
            <a:t>Setup_md.m</a:t>
          </a:r>
          <a:endParaRPr lang="en-US" sz="1200" dirty="0"/>
        </a:p>
      </dgm:t>
    </dgm:pt>
    <dgm:pt modelId="{55330CF8-C63A-EF43-A6DD-0B6C894C85B7}" type="parTrans" cxnId="{A5F95394-3555-9C49-81A5-DBA6C0B6D24B}">
      <dgm:prSet/>
      <dgm:spPr/>
      <dgm:t>
        <a:bodyPr/>
        <a:lstStyle/>
        <a:p>
          <a:endParaRPr lang="en-US"/>
        </a:p>
      </dgm:t>
    </dgm:pt>
    <dgm:pt modelId="{1376BFF3-0994-7947-9926-A74C2D777FD9}" type="sibTrans" cxnId="{A5F95394-3555-9C49-81A5-DBA6C0B6D24B}">
      <dgm:prSet/>
      <dgm:spPr/>
      <dgm:t>
        <a:bodyPr/>
        <a:lstStyle/>
        <a:p>
          <a:endParaRPr lang="en-US"/>
        </a:p>
      </dgm:t>
    </dgm:pt>
    <dgm:pt modelId="{8BA27028-EE21-E94C-826D-BF5D54073F4C}">
      <dgm:prSet phldrT="[Text]" custT="1"/>
      <dgm:spPr/>
      <dgm:t>
        <a:bodyPr/>
        <a:lstStyle/>
        <a:p>
          <a:r>
            <a:rPr lang="en-US" sz="1200" dirty="0"/>
            <a:t>Creates a </a:t>
          </a:r>
          <a:r>
            <a:rPr lang="en-US" sz="1200" dirty="0" err="1"/>
            <a:t>NeuronTimeMatrix</a:t>
          </a:r>
          <a:r>
            <a:rPr lang="en-US" sz="1200" dirty="0"/>
            <a:t>. The scripts inside testing data take in a matrix of neurons(row) x timestamp in secs (col). This script creates one large Neuron Time Matrix for each session. The Neuron Time Matrix will be used for the next script below since </a:t>
          </a:r>
          <a:r>
            <a:rPr lang="en-US" sz="1200" dirty="0" err="1"/>
            <a:t>tutorial_main_md_infraslowassembly</a:t>
          </a:r>
          <a:r>
            <a:rPr lang="en-US" sz="1200" dirty="0"/>
            <a:t> takes in a Matrix of Neuron x Timestamps, where the number of columns is the max number of times a neuron fired in all sessions being used for that rat. Therefore, </a:t>
          </a:r>
          <a:r>
            <a:rPr lang="en-US" sz="1200" dirty="0" err="1"/>
            <a:t>NaN</a:t>
          </a:r>
          <a:r>
            <a:rPr lang="en-US" sz="1200" dirty="0"/>
            <a:t> is used to pad some rows at the end.</a:t>
          </a:r>
        </a:p>
      </dgm:t>
    </dgm:pt>
    <dgm:pt modelId="{4D42F42E-534B-5A4E-9353-E28F5E1DC03C}" type="parTrans" cxnId="{C4D1C67B-A58C-584B-BD7E-355B6318A29A}">
      <dgm:prSet/>
      <dgm:spPr/>
      <dgm:t>
        <a:bodyPr/>
        <a:lstStyle/>
        <a:p>
          <a:endParaRPr lang="en-US"/>
        </a:p>
      </dgm:t>
    </dgm:pt>
    <dgm:pt modelId="{F22A784F-7087-A846-9C8A-EEDB9B798290}" type="sibTrans" cxnId="{C4D1C67B-A58C-584B-BD7E-355B6318A29A}">
      <dgm:prSet/>
      <dgm:spPr/>
      <dgm:t>
        <a:bodyPr/>
        <a:lstStyle/>
        <a:p>
          <a:endParaRPr lang="en-US"/>
        </a:p>
      </dgm:t>
    </dgm:pt>
    <dgm:pt modelId="{DD31DB74-45B7-2F46-A7D0-7BD9A31D2349}">
      <dgm:prSet phldrT="[Text]" custT="1"/>
      <dgm:spPr/>
      <dgm:t>
        <a:bodyPr/>
        <a:lstStyle/>
        <a:p>
          <a:r>
            <a:rPr lang="en-US" sz="1200" b="1" dirty="0" err="1"/>
            <a:t>tutorial_main_md_infraslowfullassembly</a:t>
          </a:r>
          <a:r>
            <a:rPr lang="en-US" sz="1200" b="1" dirty="0"/>
            <a:t> </a:t>
          </a:r>
          <a:r>
            <a:rPr lang="en-US" sz="800" b="1" dirty="0"/>
            <a:t>(/</a:t>
          </a:r>
          <a:r>
            <a:rPr lang="en-US" sz="800" b="1" dirty="0" err="1"/>
            <a:t>testingdata</a:t>
          </a:r>
          <a:r>
            <a:rPr lang="en-US" sz="800" b="1" dirty="0"/>
            <a:t>/</a:t>
          </a:r>
          <a:r>
            <a:rPr lang="en-US" sz="800" b="1" dirty="0" err="1"/>
            <a:t>cell_assembly_detection</a:t>
          </a:r>
          <a:r>
            <a:rPr lang="en-US" sz="800" b="1" dirty="0"/>
            <a:t>)</a:t>
          </a:r>
          <a:endParaRPr lang="en-US" sz="800" dirty="0"/>
        </a:p>
      </dgm:t>
    </dgm:pt>
    <dgm:pt modelId="{52AEB815-33F2-D644-9EFB-5A107F80CD63}" type="parTrans" cxnId="{924AAFBB-850E-DC4C-8D43-32375212C014}">
      <dgm:prSet/>
      <dgm:spPr/>
      <dgm:t>
        <a:bodyPr/>
        <a:lstStyle/>
        <a:p>
          <a:endParaRPr lang="en-US"/>
        </a:p>
      </dgm:t>
    </dgm:pt>
    <dgm:pt modelId="{C3AFBE34-6B11-D04B-9102-CB838E9A6033}" type="sibTrans" cxnId="{924AAFBB-850E-DC4C-8D43-32375212C014}">
      <dgm:prSet/>
      <dgm:spPr/>
      <dgm:t>
        <a:bodyPr/>
        <a:lstStyle/>
        <a:p>
          <a:endParaRPr lang="en-US"/>
        </a:p>
      </dgm:t>
    </dgm:pt>
    <dgm:pt modelId="{A1AD8CDD-7120-8849-A450-EF72ACE89EFD}">
      <dgm:prSet phldrT="[Text]" custT="1"/>
      <dgm:spPr/>
      <dgm:t>
        <a:bodyPr/>
        <a:lstStyle/>
        <a:p>
          <a:r>
            <a:rPr lang="en-US" sz="1200" dirty="0"/>
            <a:t>Firstly, this script will use the neuron time matrix created above and convert it to the appropriate time scale to be used by the methods give, This script will then create assembly matrices for each session and save it in the appropriate session. More info can be found on how this script works by looking at the documentation in the </a:t>
          </a:r>
          <a:r>
            <a:rPr lang="en-US" sz="1200" dirty="0" err="1"/>
            <a:t>testingdata</a:t>
          </a:r>
          <a:r>
            <a:rPr lang="en-US" sz="1200" dirty="0"/>
            <a:t>/</a:t>
          </a:r>
          <a:r>
            <a:rPr lang="en-US" sz="1200" dirty="0" err="1"/>
            <a:t>cell_assembly_detection</a:t>
          </a:r>
          <a:r>
            <a:rPr lang="en-US" sz="1200" dirty="0"/>
            <a:t>/ folder and the research paper</a:t>
          </a:r>
        </a:p>
      </dgm:t>
    </dgm:pt>
    <dgm:pt modelId="{6072E3CB-FE38-3344-BF7D-7428228C157A}" type="parTrans" cxnId="{28837E11-2033-D644-85BC-856125D95D03}">
      <dgm:prSet/>
      <dgm:spPr/>
      <dgm:t>
        <a:bodyPr/>
        <a:lstStyle/>
        <a:p>
          <a:endParaRPr lang="en-US"/>
        </a:p>
      </dgm:t>
    </dgm:pt>
    <dgm:pt modelId="{D8794C81-0086-B84F-8D78-D5D3036C8DE2}" type="sibTrans" cxnId="{28837E11-2033-D644-85BC-856125D95D03}">
      <dgm:prSet/>
      <dgm:spPr/>
      <dgm:t>
        <a:bodyPr/>
        <a:lstStyle/>
        <a:p>
          <a:endParaRPr lang="en-US"/>
        </a:p>
      </dgm:t>
    </dgm:pt>
    <dgm:pt modelId="{B4813EA4-EE38-DC42-8347-270CBEC39248}">
      <dgm:prSet custT="1"/>
      <dgm:spPr/>
      <dgm:t>
        <a:bodyPr/>
        <a:lstStyle/>
        <a:p>
          <a:r>
            <a:rPr lang="en-US" sz="1200" dirty="0" err="1"/>
            <a:t>Assembly_plots</a:t>
          </a:r>
          <a:endParaRPr lang="en-US" sz="1200" dirty="0"/>
        </a:p>
      </dgm:t>
    </dgm:pt>
    <dgm:pt modelId="{1A30225C-9486-C241-A514-9FE7490A3E76}" type="sibTrans" cxnId="{3930AB05-57DA-0547-B518-F030524AED24}">
      <dgm:prSet/>
      <dgm:spPr/>
      <dgm:t>
        <a:bodyPr/>
        <a:lstStyle/>
        <a:p>
          <a:endParaRPr lang="en-US"/>
        </a:p>
      </dgm:t>
    </dgm:pt>
    <dgm:pt modelId="{B10BDD2A-4FDB-D34F-8C71-E06E3093276F}" type="parTrans" cxnId="{3930AB05-57DA-0547-B518-F030524AED24}">
      <dgm:prSet/>
      <dgm:spPr/>
      <dgm:t>
        <a:bodyPr/>
        <a:lstStyle/>
        <a:p>
          <a:endParaRPr lang="en-US"/>
        </a:p>
      </dgm:t>
    </dgm:pt>
    <dgm:pt modelId="{727F8B82-0AF3-BB4F-865C-9A9E87BB39AA}">
      <dgm:prSet custT="1"/>
      <dgm:spPr/>
      <dgm:t>
        <a:bodyPr/>
        <a:lstStyle/>
        <a:p>
          <a:r>
            <a:rPr lang="en-US" sz="1200" dirty="0"/>
            <a:t>To be used after </a:t>
          </a:r>
          <a:r>
            <a:rPr lang="en-US" sz="1200" dirty="0" err="1"/>
            <a:t>tutorial_main_md_infraslowassembly</a:t>
          </a:r>
          <a:r>
            <a:rPr lang="en-US" sz="1200" dirty="0"/>
            <a:t> which creates assembly matrices for each session. This script will add three figures to the figures folder in each session. Specifically, the assembly activation plot, all assemblies graph, pruned assemblies graph, and the Ensemble Activation by the (currently) Theta </a:t>
          </a:r>
          <a:r>
            <a:rPr lang="en-US" sz="1200" dirty="0" err="1"/>
            <a:t>Infraslow</a:t>
          </a:r>
          <a:r>
            <a:rPr lang="en-US" sz="1200" dirty="0"/>
            <a:t> Phase</a:t>
          </a:r>
        </a:p>
      </dgm:t>
    </dgm:pt>
    <dgm:pt modelId="{72D88E22-12DF-8F40-B5EA-9A4486F6DACA}" type="parTrans" cxnId="{D0E4CCD9-506B-1D43-8B63-ABB9D5D94746}">
      <dgm:prSet/>
      <dgm:spPr/>
      <dgm:t>
        <a:bodyPr/>
        <a:lstStyle/>
        <a:p>
          <a:endParaRPr lang="en-US"/>
        </a:p>
      </dgm:t>
    </dgm:pt>
    <dgm:pt modelId="{E68B88C0-DCEE-A64A-96BB-65D6E67B5277}" type="sibTrans" cxnId="{D0E4CCD9-506B-1D43-8B63-ABB9D5D94746}">
      <dgm:prSet/>
      <dgm:spPr/>
      <dgm:t>
        <a:bodyPr/>
        <a:lstStyle/>
        <a:p>
          <a:endParaRPr lang="en-US"/>
        </a:p>
      </dgm:t>
    </dgm:pt>
    <dgm:pt modelId="{06232D11-A3BA-F04D-8DA4-35BFC3B82182}">
      <dgm:prSet custT="1"/>
      <dgm:spPr/>
      <dgm:t>
        <a:bodyPr/>
        <a:lstStyle/>
        <a:p>
          <a:r>
            <a:rPr lang="en-US" sz="1200" dirty="0"/>
            <a:t>Assembly Activation :</a:t>
          </a:r>
        </a:p>
      </dgm:t>
    </dgm:pt>
    <dgm:pt modelId="{88A45A87-FCC0-A247-A14B-261E08A2E197}" type="parTrans" cxnId="{118B848A-6BF1-F945-A081-47B903561699}">
      <dgm:prSet/>
      <dgm:spPr/>
      <dgm:t>
        <a:bodyPr/>
        <a:lstStyle/>
        <a:p>
          <a:endParaRPr lang="en-US"/>
        </a:p>
      </dgm:t>
    </dgm:pt>
    <dgm:pt modelId="{3E74BA09-1A78-5247-82E6-68B336A47D54}" type="sibTrans" cxnId="{118B848A-6BF1-F945-A081-47B903561699}">
      <dgm:prSet/>
      <dgm:spPr/>
      <dgm:t>
        <a:bodyPr/>
        <a:lstStyle/>
        <a:p>
          <a:endParaRPr lang="en-US"/>
        </a:p>
      </dgm:t>
    </dgm:pt>
    <dgm:pt modelId="{1F7C70E1-8046-8F43-8C62-698E444E414C}">
      <dgm:prSet custT="1"/>
      <dgm:spPr/>
      <dgm:t>
        <a:bodyPr/>
        <a:lstStyle/>
        <a:p>
          <a:r>
            <a:rPr lang="en-US" sz="1200" dirty="0"/>
            <a:t>All Assemblies Graph: Shows all the different assemblies detected. The top portion shows the pattern found in them based on firing</a:t>
          </a:r>
        </a:p>
      </dgm:t>
    </dgm:pt>
    <dgm:pt modelId="{98FC5101-B5E2-B546-A8BA-3E627220A7B1}" type="parTrans" cxnId="{C7A33BB8-DD4A-9045-A449-7F302A8E43A0}">
      <dgm:prSet/>
      <dgm:spPr/>
      <dgm:t>
        <a:bodyPr/>
        <a:lstStyle/>
        <a:p>
          <a:endParaRPr lang="en-US"/>
        </a:p>
      </dgm:t>
    </dgm:pt>
    <dgm:pt modelId="{2BDF90C3-E8C2-C442-A22C-936DC5257930}" type="sibTrans" cxnId="{C7A33BB8-DD4A-9045-A449-7F302A8E43A0}">
      <dgm:prSet/>
      <dgm:spPr/>
      <dgm:t>
        <a:bodyPr/>
        <a:lstStyle/>
        <a:p>
          <a:endParaRPr lang="en-US"/>
        </a:p>
      </dgm:t>
    </dgm:pt>
    <dgm:pt modelId="{95ECFF46-C6C6-4245-8A7B-BCA1E6D97F4E}">
      <dgm:prSet custT="1"/>
      <dgm:spPr/>
      <dgm:t>
        <a:bodyPr/>
        <a:lstStyle/>
        <a:p>
          <a:r>
            <a:rPr lang="en-US" sz="1200" dirty="0"/>
            <a:t>Pruned Assemblies Graph : Using a </a:t>
          </a:r>
        </a:p>
      </dgm:t>
    </dgm:pt>
    <dgm:pt modelId="{92BD9CB9-EB37-E54F-BE00-F7B1384CD58E}" type="parTrans" cxnId="{CDE336DD-F84E-E745-BF6B-5A1BF78050E7}">
      <dgm:prSet/>
      <dgm:spPr/>
      <dgm:t>
        <a:bodyPr/>
        <a:lstStyle/>
        <a:p>
          <a:endParaRPr lang="en-US"/>
        </a:p>
      </dgm:t>
    </dgm:pt>
    <dgm:pt modelId="{05C650A2-F139-F449-94A6-2DBA0E30EFF1}" type="sibTrans" cxnId="{CDE336DD-F84E-E745-BF6B-5A1BF78050E7}">
      <dgm:prSet/>
      <dgm:spPr/>
      <dgm:t>
        <a:bodyPr/>
        <a:lstStyle/>
        <a:p>
          <a:endParaRPr lang="en-US"/>
        </a:p>
      </dgm:t>
    </dgm:pt>
    <dgm:pt modelId="{1D204952-4B5A-E347-A306-606932FCB6A3}">
      <dgm:prSet custT="1"/>
      <dgm:spPr/>
      <dgm:t>
        <a:bodyPr/>
        <a:lstStyle/>
        <a:p>
          <a:r>
            <a:rPr lang="en-US" sz="1200" dirty="0"/>
            <a:t>Theta x Ensemble : Compare the relationship between ensemble activations and </a:t>
          </a:r>
          <a:r>
            <a:rPr lang="en-US" sz="1200" dirty="0" err="1"/>
            <a:t>infraslow</a:t>
          </a:r>
          <a:r>
            <a:rPr lang="en-US" sz="1200" dirty="0"/>
            <a:t> wave (specifically theta)</a:t>
          </a:r>
        </a:p>
      </dgm:t>
    </dgm:pt>
    <dgm:pt modelId="{7954F15C-EE2E-4544-B2AF-549E5A1125E9}" type="parTrans" cxnId="{EF61F983-9345-B541-A160-2EAD2231CC7C}">
      <dgm:prSet/>
      <dgm:spPr/>
      <dgm:t>
        <a:bodyPr/>
        <a:lstStyle/>
        <a:p>
          <a:endParaRPr lang="en-US"/>
        </a:p>
      </dgm:t>
    </dgm:pt>
    <dgm:pt modelId="{10E6AFE1-CDA7-8249-9468-863FE0D95968}" type="sibTrans" cxnId="{EF61F983-9345-B541-A160-2EAD2231CC7C}">
      <dgm:prSet/>
      <dgm:spPr/>
      <dgm:t>
        <a:bodyPr/>
        <a:lstStyle/>
        <a:p>
          <a:endParaRPr lang="en-US"/>
        </a:p>
      </dgm:t>
    </dgm:pt>
    <dgm:pt modelId="{067F9FC4-44D4-7541-B5DD-A007887D69E4}" type="pres">
      <dgm:prSet presAssocID="{663DC600-123A-6244-BD35-99F7E90DA3E8}" presName="linearFlow" presStyleCnt="0">
        <dgm:presLayoutVars>
          <dgm:dir/>
          <dgm:animLvl val="lvl"/>
          <dgm:resizeHandles val="exact"/>
        </dgm:presLayoutVars>
      </dgm:prSet>
      <dgm:spPr/>
    </dgm:pt>
    <dgm:pt modelId="{12B01168-5D79-7F4B-896E-05F646291477}" type="pres">
      <dgm:prSet presAssocID="{4C6B62FB-C82E-134F-97DC-18BF4FD84AD4}" presName="composite" presStyleCnt="0"/>
      <dgm:spPr/>
    </dgm:pt>
    <dgm:pt modelId="{E6C81AF8-6A5C-194D-8918-6613BF1BD85E}" type="pres">
      <dgm:prSet presAssocID="{4C6B62FB-C82E-134F-97DC-18BF4FD84AD4}" presName="parentText" presStyleLbl="alignNode1" presStyleIdx="0" presStyleCnt="4">
        <dgm:presLayoutVars>
          <dgm:chMax val="1"/>
          <dgm:bulletEnabled val="1"/>
        </dgm:presLayoutVars>
      </dgm:prSet>
      <dgm:spPr/>
    </dgm:pt>
    <dgm:pt modelId="{BF525FF1-74EC-F748-AA14-DF7418F951C2}" type="pres">
      <dgm:prSet presAssocID="{4C6B62FB-C82E-134F-97DC-18BF4FD84AD4}" presName="descendantText" presStyleLbl="alignAcc1" presStyleIdx="0" presStyleCnt="4">
        <dgm:presLayoutVars>
          <dgm:bulletEnabled val="1"/>
        </dgm:presLayoutVars>
      </dgm:prSet>
      <dgm:spPr/>
    </dgm:pt>
    <dgm:pt modelId="{A1C85680-CC82-964F-A160-E35DB99CF722}" type="pres">
      <dgm:prSet presAssocID="{F4AD7DCD-7720-FB4E-B243-A1E49696BB22}" presName="sp" presStyleCnt="0"/>
      <dgm:spPr/>
    </dgm:pt>
    <dgm:pt modelId="{7039BB4D-A1D7-624B-A895-AEA34B4FE153}" type="pres">
      <dgm:prSet presAssocID="{95FAD338-1A51-FF46-85D3-2FA10BB13D50}" presName="composite" presStyleCnt="0"/>
      <dgm:spPr/>
    </dgm:pt>
    <dgm:pt modelId="{7568CAE7-F688-E240-A2DE-E18FF5DDF564}" type="pres">
      <dgm:prSet presAssocID="{95FAD338-1A51-FF46-85D3-2FA10BB13D50}" presName="parentText" presStyleLbl="alignNode1" presStyleIdx="1" presStyleCnt="4">
        <dgm:presLayoutVars>
          <dgm:chMax val="1"/>
          <dgm:bulletEnabled val="1"/>
        </dgm:presLayoutVars>
      </dgm:prSet>
      <dgm:spPr/>
    </dgm:pt>
    <dgm:pt modelId="{7F9A449D-285E-9A45-B93E-B7D20AB7F06C}" type="pres">
      <dgm:prSet presAssocID="{95FAD338-1A51-FF46-85D3-2FA10BB13D50}" presName="descendantText" presStyleLbl="alignAcc1" presStyleIdx="1" presStyleCnt="4">
        <dgm:presLayoutVars>
          <dgm:bulletEnabled val="1"/>
        </dgm:presLayoutVars>
      </dgm:prSet>
      <dgm:spPr/>
    </dgm:pt>
    <dgm:pt modelId="{0E0A3F85-461D-9749-80CC-3863E63E0B2C}" type="pres">
      <dgm:prSet presAssocID="{1376BFF3-0994-7947-9926-A74C2D777FD9}" presName="sp" presStyleCnt="0"/>
      <dgm:spPr/>
    </dgm:pt>
    <dgm:pt modelId="{B7002B3D-C9AB-0340-B554-C780530C2BAB}" type="pres">
      <dgm:prSet presAssocID="{DD31DB74-45B7-2F46-A7D0-7BD9A31D2349}" presName="composite" presStyleCnt="0"/>
      <dgm:spPr/>
    </dgm:pt>
    <dgm:pt modelId="{27087CCB-3ADF-F741-9AC1-370D37ED0192}" type="pres">
      <dgm:prSet presAssocID="{DD31DB74-45B7-2F46-A7D0-7BD9A31D2349}" presName="parentText" presStyleLbl="alignNode1" presStyleIdx="2" presStyleCnt="4">
        <dgm:presLayoutVars>
          <dgm:chMax val="1"/>
          <dgm:bulletEnabled val="1"/>
        </dgm:presLayoutVars>
      </dgm:prSet>
      <dgm:spPr/>
    </dgm:pt>
    <dgm:pt modelId="{E9CD17CD-BC91-384F-9499-FF5E050ADF27}" type="pres">
      <dgm:prSet presAssocID="{DD31DB74-45B7-2F46-A7D0-7BD9A31D2349}" presName="descendantText" presStyleLbl="alignAcc1" presStyleIdx="2" presStyleCnt="4">
        <dgm:presLayoutVars>
          <dgm:bulletEnabled val="1"/>
        </dgm:presLayoutVars>
      </dgm:prSet>
      <dgm:spPr/>
    </dgm:pt>
    <dgm:pt modelId="{554205DE-E2A0-BD4D-9E11-D1D7B5EF8725}" type="pres">
      <dgm:prSet presAssocID="{C3AFBE34-6B11-D04B-9102-CB838E9A6033}" presName="sp" presStyleCnt="0"/>
      <dgm:spPr/>
    </dgm:pt>
    <dgm:pt modelId="{0E485D89-4289-4546-AD5D-B81879385DC2}" type="pres">
      <dgm:prSet presAssocID="{B4813EA4-EE38-DC42-8347-270CBEC39248}" presName="composite" presStyleCnt="0"/>
      <dgm:spPr/>
    </dgm:pt>
    <dgm:pt modelId="{B085D536-6E73-EA4C-AD62-19B961327FE1}" type="pres">
      <dgm:prSet presAssocID="{B4813EA4-EE38-DC42-8347-270CBEC39248}" presName="parentText" presStyleLbl="alignNode1" presStyleIdx="3" presStyleCnt="4">
        <dgm:presLayoutVars>
          <dgm:chMax val="1"/>
          <dgm:bulletEnabled val="1"/>
        </dgm:presLayoutVars>
      </dgm:prSet>
      <dgm:spPr/>
    </dgm:pt>
    <dgm:pt modelId="{98278B0B-52AC-2A4D-9EB3-AAEFE15628B4}" type="pres">
      <dgm:prSet presAssocID="{B4813EA4-EE38-DC42-8347-270CBEC39248}" presName="descendantText" presStyleLbl="alignAcc1" presStyleIdx="3" presStyleCnt="4" custScaleY="124137">
        <dgm:presLayoutVars>
          <dgm:bulletEnabled val="1"/>
        </dgm:presLayoutVars>
      </dgm:prSet>
      <dgm:spPr/>
    </dgm:pt>
  </dgm:ptLst>
  <dgm:cxnLst>
    <dgm:cxn modelId="{0F301A00-D51C-334C-9DA9-2A80AE6F3EDA}" type="presOf" srcId="{95FAD338-1A51-FF46-85D3-2FA10BB13D50}" destId="{7568CAE7-F688-E240-A2DE-E18FF5DDF564}" srcOrd="0" destOrd="0" presId="urn:microsoft.com/office/officeart/2005/8/layout/chevron2"/>
    <dgm:cxn modelId="{A2334001-9376-C149-B0EE-44AD276021CB}" type="presOf" srcId="{95ECFF46-C6C6-4245-8A7B-BCA1E6D97F4E}" destId="{98278B0B-52AC-2A4D-9EB3-AAEFE15628B4}" srcOrd="0" destOrd="3" presId="urn:microsoft.com/office/officeart/2005/8/layout/chevron2"/>
    <dgm:cxn modelId="{3930AB05-57DA-0547-B518-F030524AED24}" srcId="{663DC600-123A-6244-BD35-99F7E90DA3E8}" destId="{B4813EA4-EE38-DC42-8347-270CBEC39248}" srcOrd="3" destOrd="0" parTransId="{B10BDD2A-4FDB-D34F-8C71-E06E3093276F}" sibTransId="{1A30225C-9486-C241-A514-9FE7490A3E76}"/>
    <dgm:cxn modelId="{28837E11-2033-D644-85BC-856125D95D03}" srcId="{DD31DB74-45B7-2F46-A7D0-7BD9A31D2349}" destId="{A1AD8CDD-7120-8849-A450-EF72ACE89EFD}" srcOrd="0" destOrd="0" parTransId="{6072E3CB-FE38-3344-BF7D-7428228C157A}" sibTransId="{D8794C81-0086-B84F-8D78-D5D3036C8DE2}"/>
    <dgm:cxn modelId="{3DD02B28-EF95-464D-AF2A-F80BE3312662}" type="presOf" srcId="{727F8B82-0AF3-BB4F-865C-9A9E87BB39AA}" destId="{98278B0B-52AC-2A4D-9EB3-AAEFE15628B4}" srcOrd="0" destOrd="0" presId="urn:microsoft.com/office/officeart/2005/8/layout/chevron2"/>
    <dgm:cxn modelId="{A83DF84E-3065-9E4B-8CEF-A7D28062A360}" srcId="{4C6B62FB-C82E-134F-97DC-18BF4FD84AD4}" destId="{2AE542C7-3205-704C-B146-882982C92430}" srcOrd="0" destOrd="0" parTransId="{C98935C1-E458-734E-8657-0270D27F50D5}" sibTransId="{40EF914B-8318-724B-81F1-6CE2ACC98DB5}"/>
    <dgm:cxn modelId="{5B97B851-7616-354F-8F16-16FB9918DEEC}" type="presOf" srcId="{1F7C70E1-8046-8F43-8C62-698E444E414C}" destId="{98278B0B-52AC-2A4D-9EB3-AAEFE15628B4}" srcOrd="0" destOrd="2" presId="urn:microsoft.com/office/officeart/2005/8/layout/chevron2"/>
    <dgm:cxn modelId="{B84F6F55-DA60-9F4A-A930-4777F4274A07}" type="presOf" srcId="{06232D11-A3BA-F04D-8DA4-35BFC3B82182}" destId="{98278B0B-52AC-2A4D-9EB3-AAEFE15628B4}" srcOrd="0" destOrd="1" presId="urn:microsoft.com/office/officeart/2005/8/layout/chevron2"/>
    <dgm:cxn modelId="{9A271E5A-E62B-0240-97A7-27CB1C36D9F3}" type="presOf" srcId="{DD31DB74-45B7-2F46-A7D0-7BD9A31D2349}" destId="{27087CCB-3ADF-F741-9AC1-370D37ED0192}" srcOrd="0" destOrd="0" presId="urn:microsoft.com/office/officeart/2005/8/layout/chevron2"/>
    <dgm:cxn modelId="{2F22F05A-6CCA-F14E-BF21-5FF24CD25717}" type="presOf" srcId="{B4813EA4-EE38-DC42-8347-270CBEC39248}" destId="{B085D536-6E73-EA4C-AD62-19B961327FE1}" srcOrd="0" destOrd="0" presId="urn:microsoft.com/office/officeart/2005/8/layout/chevron2"/>
    <dgm:cxn modelId="{C4D1C67B-A58C-584B-BD7E-355B6318A29A}" srcId="{95FAD338-1A51-FF46-85D3-2FA10BB13D50}" destId="{8BA27028-EE21-E94C-826D-BF5D54073F4C}" srcOrd="0" destOrd="0" parTransId="{4D42F42E-534B-5A4E-9353-E28F5E1DC03C}" sibTransId="{F22A784F-7087-A846-9C8A-EEDB9B798290}"/>
    <dgm:cxn modelId="{880A3E7F-F652-134B-82CE-6B8853F24DFA}" type="presOf" srcId="{663DC600-123A-6244-BD35-99F7E90DA3E8}" destId="{067F9FC4-44D4-7541-B5DD-A007887D69E4}" srcOrd="0" destOrd="0" presId="urn:microsoft.com/office/officeart/2005/8/layout/chevron2"/>
    <dgm:cxn modelId="{EF61F983-9345-B541-A160-2EAD2231CC7C}" srcId="{727F8B82-0AF3-BB4F-865C-9A9E87BB39AA}" destId="{1D204952-4B5A-E347-A306-606932FCB6A3}" srcOrd="3" destOrd="0" parTransId="{7954F15C-EE2E-4544-B2AF-549E5A1125E9}" sibTransId="{10E6AFE1-CDA7-8249-9468-863FE0D95968}"/>
    <dgm:cxn modelId="{118B848A-6BF1-F945-A081-47B903561699}" srcId="{727F8B82-0AF3-BB4F-865C-9A9E87BB39AA}" destId="{06232D11-A3BA-F04D-8DA4-35BFC3B82182}" srcOrd="0" destOrd="0" parTransId="{88A45A87-FCC0-A247-A14B-261E08A2E197}" sibTransId="{3E74BA09-1A78-5247-82E6-68B336A47D54}"/>
    <dgm:cxn modelId="{7CBEF091-AFC0-1942-BBD9-3BCFA9205CD0}" type="presOf" srcId="{8BA27028-EE21-E94C-826D-BF5D54073F4C}" destId="{7F9A449D-285E-9A45-B93E-B7D20AB7F06C}" srcOrd="0" destOrd="0" presId="urn:microsoft.com/office/officeart/2005/8/layout/chevron2"/>
    <dgm:cxn modelId="{A5F95394-3555-9C49-81A5-DBA6C0B6D24B}" srcId="{663DC600-123A-6244-BD35-99F7E90DA3E8}" destId="{95FAD338-1A51-FF46-85D3-2FA10BB13D50}" srcOrd="1" destOrd="0" parTransId="{55330CF8-C63A-EF43-A6DD-0B6C894C85B7}" sibTransId="{1376BFF3-0994-7947-9926-A74C2D777FD9}"/>
    <dgm:cxn modelId="{CA487C98-5ED4-BF4A-9ADA-C52624D1968A}" type="presOf" srcId="{2AE542C7-3205-704C-B146-882982C92430}" destId="{BF525FF1-74EC-F748-AA14-DF7418F951C2}" srcOrd="0" destOrd="0" presId="urn:microsoft.com/office/officeart/2005/8/layout/chevron2"/>
    <dgm:cxn modelId="{FA624EB2-8A0F-3745-8A8E-E70EDEB742F0}" type="presOf" srcId="{4C6B62FB-C82E-134F-97DC-18BF4FD84AD4}" destId="{E6C81AF8-6A5C-194D-8918-6613BF1BD85E}" srcOrd="0" destOrd="0" presId="urn:microsoft.com/office/officeart/2005/8/layout/chevron2"/>
    <dgm:cxn modelId="{C7A33BB8-DD4A-9045-A449-7F302A8E43A0}" srcId="{727F8B82-0AF3-BB4F-865C-9A9E87BB39AA}" destId="{1F7C70E1-8046-8F43-8C62-698E444E414C}" srcOrd="1" destOrd="0" parTransId="{98FC5101-B5E2-B546-A8BA-3E627220A7B1}" sibTransId="{2BDF90C3-E8C2-C442-A22C-936DC5257930}"/>
    <dgm:cxn modelId="{924AAFBB-850E-DC4C-8D43-32375212C014}" srcId="{663DC600-123A-6244-BD35-99F7E90DA3E8}" destId="{DD31DB74-45B7-2F46-A7D0-7BD9A31D2349}" srcOrd="2" destOrd="0" parTransId="{52AEB815-33F2-D644-9EFB-5A107F80CD63}" sibTransId="{C3AFBE34-6B11-D04B-9102-CB838E9A6033}"/>
    <dgm:cxn modelId="{6E3E95D2-DAEE-934E-92EF-B6ADDF6EB4AB}" srcId="{663DC600-123A-6244-BD35-99F7E90DA3E8}" destId="{4C6B62FB-C82E-134F-97DC-18BF4FD84AD4}" srcOrd="0" destOrd="0" parTransId="{E647C7F0-8414-BC4A-A987-3B386EE56B86}" sibTransId="{F4AD7DCD-7720-FB4E-B243-A1E49696BB22}"/>
    <dgm:cxn modelId="{D0E4CCD9-506B-1D43-8B63-ABB9D5D94746}" srcId="{B4813EA4-EE38-DC42-8347-270CBEC39248}" destId="{727F8B82-0AF3-BB4F-865C-9A9E87BB39AA}" srcOrd="0" destOrd="0" parTransId="{72D88E22-12DF-8F40-B5EA-9A4486F6DACA}" sibTransId="{E68B88C0-DCEE-A64A-96BB-65D6E67B5277}"/>
    <dgm:cxn modelId="{DF4350DC-71DE-EC49-BF50-ECEF9594D08F}" type="presOf" srcId="{A1AD8CDD-7120-8849-A450-EF72ACE89EFD}" destId="{E9CD17CD-BC91-384F-9499-FF5E050ADF27}" srcOrd="0" destOrd="0" presId="urn:microsoft.com/office/officeart/2005/8/layout/chevron2"/>
    <dgm:cxn modelId="{CDE336DD-F84E-E745-BF6B-5A1BF78050E7}" srcId="{727F8B82-0AF3-BB4F-865C-9A9E87BB39AA}" destId="{95ECFF46-C6C6-4245-8A7B-BCA1E6D97F4E}" srcOrd="2" destOrd="0" parTransId="{92BD9CB9-EB37-E54F-BE00-F7B1384CD58E}" sibTransId="{05C650A2-F139-F449-94A6-2DBA0E30EFF1}"/>
    <dgm:cxn modelId="{A1B177E7-2799-EA42-AC94-001FCDD69AE3}" type="presOf" srcId="{1D204952-4B5A-E347-A306-606932FCB6A3}" destId="{98278B0B-52AC-2A4D-9EB3-AAEFE15628B4}" srcOrd="0" destOrd="4" presId="urn:microsoft.com/office/officeart/2005/8/layout/chevron2"/>
    <dgm:cxn modelId="{2DB38A8C-3593-2A4D-8D92-609CEA8D84E6}" type="presParOf" srcId="{067F9FC4-44D4-7541-B5DD-A007887D69E4}" destId="{12B01168-5D79-7F4B-896E-05F646291477}" srcOrd="0" destOrd="0" presId="urn:microsoft.com/office/officeart/2005/8/layout/chevron2"/>
    <dgm:cxn modelId="{07FE4241-CC60-5542-955B-EEF8D9C5D124}" type="presParOf" srcId="{12B01168-5D79-7F4B-896E-05F646291477}" destId="{E6C81AF8-6A5C-194D-8918-6613BF1BD85E}" srcOrd="0" destOrd="0" presId="urn:microsoft.com/office/officeart/2005/8/layout/chevron2"/>
    <dgm:cxn modelId="{42D2ECAA-FDEA-F945-B9DE-A843B81BAA42}" type="presParOf" srcId="{12B01168-5D79-7F4B-896E-05F646291477}" destId="{BF525FF1-74EC-F748-AA14-DF7418F951C2}" srcOrd="1" destOrd="0" presId="urn:microsoft.com/office/officeart/2005/8/layout/chevron2"/>
    <dgm:cxn modelId="{21CA95C6-EB07-3C40-92A9-441821AADF4B}" type="presParOf" srcId="{067F9FC4-44D4-7541-B5DD-A007887D69E4}" destId="{A1C85680-CC82-964F-A160-E35DB99CF722}" srcOrd="1" destOrd="0" presId="urn:microsoft.com/office/officeart/2005/8/layout/chevron2"/>
    <dgm:cxn modelId="{84CE7A39-F792-594F-B3CA-7CFAEF22D0CB}" type="presParOf" srcId="{067F9FC4-44D4-7541-B5DD-A007887D69E4}" destId="{7039BB4D-A1D7-624B-A895-AEA34B4FE153}" srcOrd="2" destOrd="0" presId="urn:microsoft.com/office/officeart/2005/8/layout/chevron2"/>
    <dgm:cxn modelId="{BC100F2A-5AC4-224B-9DBC-A2EEE1351CD8}" type="presParOf" srcId="{7039BB4D-A1D7-624B-A895-AEA34B4FE153}" destId="{7568CAE7-F688-E240-A2DE-E18FF5DDF564}" srcOrd="0" destOrd="0" presId="urn:microsoft.com/office/officeart/2005/8/layout/chevron2"/>
    <dgm:cxn modelId="{3195DA6F-B799-354E-BA76-97D56A5B2BCE}" type="presParOf" srcId="{7039BB4D-A1D7-624B-A895-AEA34B4FE153}" destId="{7F9A449D-285E-9A45-B93E-B7D20AB7F06C}" srcOrd="1" destOrd="0" presId="urn:microsoft.com/office/officeart/2005/8/layout/chevron2"/>
    <dgm:cxn modelId="{DC3E82F8-805F-174C-ABC2-848963BCE993}" type="presParOf" srcId="{067F9FC4-44D4-7541-B5DD-A007887D69E4}" destId="{0E0A3F85-461D-9749-80CC-3863E63E0B2C}" srcOrd="3" destOrd="0" presId="urn:microsoft.com/office/officeart/2005/8/layout/chevron2"/>
    <dgm:cxn modelId="{351E7C41-B524-754F-A038-C58C3F33D0B1}" type="presParOf" srcId="{067F9FC4-44D4-7541-B5DD-A007887D69E4}" destId="{B7002B3D-C9AB-0340-B554-C780530C2BAB}" srcOrd="4" destOrd="0" presId="urn:microsoft.com/office/officeart/2005/8/layout/chevron2"/>
    <dgm:cxn modelId="{871516B3-6D22-7F42-BEAF-EC51C6841E61}" type="presParOf" srcId="{B7002B3D-C9AB-0340-B554-C780530C2BAB}" destId="{27087CCB-3ADF-F741-9AC1-370D37ED0192}" srcOrd="0" destOrd="0" presId="urn:microsoft.com/office/officeart/2005/8/layout/chevron2"/>
    <dgm:cxn modelId="{C4294C5D-9CF9-1F46-95BE-60A609C1D75A}" type="presParOf" srcId="{B7002B3D-C9AB-0340-B554-C780530C2BAB}" destId="{E9CD17CD-BC91-384F-9499-FF5E050ADF27}" srcOrd="1" destOrd="0" presId="urn:microsoft.com/office/officeart/2005/8/layout/chevron2"/>
    <dgm:cxn modelId="{1D5CDDB7-F87F-CC40-B19D-1C0CC1E24275}" type="presParOf" srcId="{067F9FC4-44D4-7541-B5DD-A007887D69E4}" destId="{554205DE-E2A0-BD4D-9E11-D1D7B5EF8725}" srcOrd="5" destOrd="0" presId="urn:microsoft.com/office/officeart/2005/8/layout/chevron2"/>
    <dgm:cxn modelId="{01C651E2-1885-A94E-AFEA-9A6237DEE3A5}" type="presParOf" srcId="{067F9FC4-44D4-7541-B5DD-A007887D69E4}" destId="{0E485D89-4289-4546-AD5D-B81879385DC2}" srcOrd="6" destOrd="0" presId="urn:microsoft.com/office/officeart/2005/8/layout/chevron2"/>
    <dgm:cxn modelId="{E3152CD8-B1D2-484D-BFB9-160E6DF2BF7D}" type="presParOf" srcId="{0E485D89-4289-4546-AD5D-B81879385DC2}" destId="{B085D536-6E73-EA4C-AD62-19B961327FE1}" srcOrd="0" destOrd="0" presId="urn:microsoft.com/office/officeart/2005/8/layout/chevron2"/>
    <dgm:cxn modelId="{C967B73F-2FBB-6E4A-A588-ED3F8693C94B}" type="presParOf" srcId="{0E485D89-4289-4546-AD5D-B81879385DC2}" destId="{98278B0B-52AC-2A4D-9EB3-AAEFE15628B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88B300-382E-F442-96D4-D4CA902B1DA4}" type="doc">
      <dgm:prSet loTypeId="urn:microsoft.com/office/officeart/2005/8/layout/pList1" loCatId="" qsTypeId="urn:microsoft.com/office/officeart/2005/8/quickstyle/simple3" qsCatId="simple" csTypeId="urn:microsoft.com/office/officeart/2005/8/colors/accent1_2" csCatId="accent1" phldr="1"/>
      <dgm:spPr/>
      <dgm:t>
        <a:bodyPr/>
        <a:lstStyle/>
        <a:p>
          <a:endParaRPr lang="en-US"/>
        </a:p>
      </dgm:t>
    </dgm:pt>
    <dgm:pt modelId="{C615EBF0-DD7B-FE44-8007-CECE7979F11C}">
      <dgm:prSet phldrT="[Text]"/>
      <dgm:spPr/>
      <dgm:t>
        <a:bodyPr/>
        <a:lstStyle/>
        <a:p>
          <a:r>
            <a:rPr lang="en-US" b="1" dirty="0" err="1"/>
            <a:t>compare_infraslow_lfp</a:t>
          </a:r>
          <a:endParaRPr lang="en-US" dirty="0"/>
        </a:p>
      </dgm:t>
    </dgm:pt>
    <dgm:pt modelId="{74955F84-24DF-6048-BE6B-786C1C41BA11}" type="parTrans" cxnId="{564A057F-E75F-D943-AF7F-92D1749251CC}">
      <dgm:prSet/>
      <dgm:spPr/>
      <dgm:t>
        <a:bodyPr/>
        <a:lstStyle/>
        <a:p>
          <a:endParaRPr lang="en-US"/>
        </a:p>
      </dgm:t>
    </dgm:pt>
    <dgm:pt modelId="{8EF91CAE-0647-494A-A0B1-1D8FA9CC13AF}" type="sibTrans" cxnId="{564A057F-E75F-D943-AF7F-92D1749251CC}">
      <dgm:prSet/>
      <dgm:spPr/>
      <dgm:t>
        <a:bodyPr/>
        <a:lstStyle/>
        <a:p>
          <a:endParaRPr lang="en-US"/>
        </a:p>
      </dgm:t>
    </dgm:pt>
    <dgm:pt modelId="{EF21F42F-7918-E541-8CA3-B51B47AD4C42}">
      <dgm:prSet phldrT="[Text]"/>
      <dgm:spPr/>
      <dgm:t>
        <a:bodyPr/>
        <a:lstStyle/>
        <a:p>
          <a:r>
            <a:rPr lang="en-US" b="1" dirty="0" err="1"/>
            <a:t>firingRates_mdupdate</a:t>
          </a:r>
          <a:endParaRPr lang="en-US" dirty="0"/>
        </a:p>
      </dgm:t>
    </dgm:pt>
    <dgm:pt modelId="{CF63F01D-B294-3249-82D0-6CEB8EACD6C5}" type="parTrans" cxnId="{660EA327-0EB1-BD41-B4AF-854F979E1898}">
      <dgm:prSet/>
      <dgm:spPr/>
      <dgm:t>
        <a:bodyPr/>
        <a:lstStyle/>
        <a:p>
          <a:endParaRPr lang="en-US"/>
        </a:p>
      </dgm:t>
    </dgm:pt>
    <dgm:pt modelId="{5B20B3B9-D813-2843-818E-98231503F699}" type="sibTrans" cxnId="{660EA327-0EB1-BD41-B4AF-854F979E1898}">
      <dgm:prSet/>
      <dgm:spPr/>
      <dgm:t>
        <a:bodyPr/>
        <a:lstStyle/>
        <a:p>
          <a:endParaRPr lang="en-US"/>
        </a:p>
      </dgm:t>
    </dgm:pt>
    <dgm:pt modelId="{813E18AB-88CA-4649-9671-E89AAEFDE4D4}">
      <dgm:prSet phldrT="[Text]"/>
      <dgm:spPr/>
      <dgm:t>
        <a:bodyPr/>
        <a:lstStyle/>
        <a:p>
          <a:r>
            <a:rPr lang="en-US" b="1" dirty="0"/>
            <a:t>plots</a:t>
          </a:r>
        </a:p>
      </dgm:t>
    </dgm:pt>
    <dgm:pt modelId="{03782A5D-12D2-DB44-8B25-B2F3879EAA24}" type="parTrans" cxnId="{983DAEA0-809D-A34D-8844-F370FF288E4E}">
      <dgm:prSet/>
      <dgm:spPr/>
      <dgm:t>
        <a:bodyPr/>
        <a:lstStyle/>
        <a:p>
          <a:endParaRPr lang="en-US"/>
        </a:p>
      </dgm:t>
    </dgm:pt>
    <dgm:pt modelId="{4C35A9E6-A56A-1B49-AECC-4AF0358CF9BA}" type="sibTrans" cxnId="{983DAEA0-809D-A34D-8844-F370FF288E4E}">
      <dgm:prSet/>
      <dgm:spPr/>
      <dgm:t>
        <a:bodyPr/>
        <a:lstStyle/>
        <a:p>
          <a:endParaRPr lang="en-US"/>
        </a:p>
      </dgm:t>
    </dgm:pt>
    <dgm:pt modelId="{18423BE7-6C21-104F-A9DE-38478323E98D}" type="pres">
      <dgm:prSet presAssocID="{DE88B300-382E-F442-96D4-D4CA902B1DA4}" presName="Name0" presStyleCnt="0">
        <dgm:presLayoutVars>
          <dgm:dir/>
          <dgm:resizeHandles val="exact"/>
        </dgm:presLayoutVars>
      </dgm:prSet>
      <dgm:spPr/>
    </dgm:pt>
    <dgm:pt modelId="{4954E1EC-63CF-864B-B719-E15A8D8DF760}" type="pres">
      <dgm:prSet presAssocID="{C615EBF0-DD7B-FE44-8007-CECE7979F11C}" presName="compNode" presStyleCnt="0"/>
      <dgm:spPr/>
    </dgm:pt>
    <dgm:pt modelId="{49FED997-5C01-B74B-94FD-3F3B12DEB950}" type="pres">
      <dgm:prSet presAssocID="{C615EBF0-DD7B-FE44-8007-CECE7979F11C}" presName="pictRect" presStyleLbl="node1" presStyleIdx="0" presStyleCnt="3"/>
      <dgm:spPr>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dgm:spPr>
    </dgm:pt>
    <dgm:pt modelId="{13615008-18E2-AA45-AD90-39FCD4F1C8EB}" type="pres">
      <dgm:prSet presAssocID="{C615EBF0-DD7B-FE44-8007-CECE7979F11C}" presName="textRect" presStyleLbl="revTx" presStyleIdx="0" presStyleCnt="3" custScaleX="100084" custScaleY="52366">
        <dgm:presLayoutVars>
          <dgm:bulletEnabled val="1"/>
        </dgm:presLayoutVars>
      </dgm:prSet>
      <dgm:spPr/>
    </dgm:pt>
    <dgm:pt modelId="{64ADEA39-9B89-6E40-AE97-1E5518EFA98E}" type="pres">
      <dgm:prSet presAssocID="{8EF91CAE-0647-494A-A0B1-1D8FA9CC13AF}" presName="sibTrans" presStyleLbl="sibTrans2D1" presStyleIdx="0" presStyleCnt="0"/>
      <dgm:spPr/>
    </dgm:pt>
    <dgm:pt modelId="{71D8F122-1CE8-224A-BD24-CF51076A59E8}" type="pres">
      <dgm:prSet presAssocID="{EF21F42F-7918-E541-8CA3-B51B47AD4C42}" presName="compNode" presStyleCnt="0"/>
      <dgm:spPr/>
    </dgm:pt>
    <dgm:pt modelId="{5C3A3F88-EE38-574F-97B2-1BF1063B9108}" type="pres">
      <dgm:prSet presAssocID="{EF21F42F-7918-E541-8CA3-B51B47AD4C42}" presName="pictRect" presStyleLbl="node1" presStyleIdx="1" presStyleCnt="3"/>
      <dgm:spPr>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dgm:spPr>
    </dgm:pt>
    <dgm:pt modelId="{F756E148-CE15-904A-80BF-1847E3940AC5}" type="pres">
      <dgm:prSet presAssocID="{EF21F42F-7918-E541-8CA3-B51B47AD4C42}" presName="textRect" presStyleLbl="revTx" presStyleIdx="1" presStyleCnt="3" custScaleY="52576">
        <dgm:presLayoutVars>
          <dgm:bulletEnabled val="1"/>
        </dgm:presLayoutVars>
      </dgm:prSet>
      <dgm:spPr/>
    </dgm:pt>
    <dgm:pt modelId="{A4D5859C-84EA-6747-A9B4-E8D8569D9936}" type="pres">
      <dgm:prSet presAssocID="{5B20B3B9-D813-2843-818E-98231503F699}" presName="sibTrans" presStyleLbl="sibTrans2D1" presStyleIdx="0" presStyleCnt="0"/>
      <dgm:spPr/>
    </dgm:pt>
    <dgm:pt modelId="{4A14E4D9-7E9A-7241-8F3B-1DD9078008CA}" type="pres">
      <dgm:prSet presAssocID="{813E18AB-88CA-4649-9671-E89AAEFDE4D4}" presName="compNode" presStyleCnt="0"/>
      <dgm:spPr/>
    </dgm:pt>
    <dgm:pt modelId="{72F69CE7-45F2-A540-9CFD-9FBB320E1EC4}" type="pres">
      <dgm:prSet presAssocID="{813E18AB-88CA-4649-9671-E89AAEFDE4D4}" presName="pictRect" presStyleLbl="node1" presStyleIdx="2" presStyleCnt="3"/>
      <dgm:spPr>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dgm:spPr>
    </dgm:pt>
    <dgm:pt modelId="{1D68A476-5670-3B41-924C-C1E0E5D51C40}" type="pres">
      <dgm:prSet presAssocID="{813E18AB-88CA-4649-9671-E89AAEFDE4D4}" presName="textRect" presStyleLbl="revTx" presStyleIdx="2" presStyleCnt="3" custScaleY="50522">
        <dgm:presLayoutVars>
          <dgm:bulletEnabled val="1"/>
        </dgm:presLayoutVars>
      </dgm:prSet>
      <dgm:spPr/>
    </dgm:pt>
  </dgm:ptLst>
  <dgm:cxnLst>
    <dgm:cxn modelId="{8265F60D-D934-3145-8302-1BC9A19616A8}" type="presOf" srcId="{813E18AB-88CA-4649-9671-E89AAEFDE4D4}" destId="{1D68A476-5670-3B41-924C-C1E0E5D51C40}" srcOrd="0" destOrd="0" presId="urn:microsoft.com/office/officeart/2005/8/layout/pList1"/>
    <dgm:cxn modelId="{660EA327-0EB1-BD41-B4AF-854F979E1898}" srcId="{DE88B300-382E-F442-96D4-D4CA902B1DA4}" destId="{EF21F42F-7918-E541-8CA3-B51B47AD4C42}" srcOrd="1" destOrd="0" parTransId="{CF63F01D-B294-3249-82D0-6CEB8EACD6C5}" sibTransId="{5B20B3B9-D813-2843-818E-98231503F699}"/>
    <dgm:cxn modelId="{9F872A69-9B6C-D645-A2DF-2A63CF05D809}" type="presOf" srcId="{C615EBF0-DD7B-FE44-8007-CECE7979F11C}" destId="{13615008-18E2-AA45-AD90-39FCD4F1C8EB}" srcOrd="0" destOrd="0" presId="urn:microsoft.com/office/officeart/2005/8/layout/pList1"/>
    <dgm:cxn modelId="{564A057F-E75F-D943-AF7F-92D1749251CC}" srcId="{DE88B300-382E-F442-96D4-D4CA902B1DA4}" destId="{C615EBF0-DD7B-FE44-8007-CECE7979F11C}" srcOrd="0" destOrd="0" parTransId="{74955F84-24DF-6048-BE6B-786C1C41BA11}" sibTransId="{8EF91CAE-0647-494A-A0B1-1D8FA9CC13AF}"/>
    <dgm:cxn modelId="{BD6DD083-D9AD-8D49-83A6-FDD981101096}" type="presOf" srcId="{DE88B300-382E-F442-96D4-D4CA902B1DA4}" destId="{18423BE7-6C21-104F-A9DE-38478323E98D}" srcOrd="0" destOrd="0" presId="urn:microsoft.com/office/officeart/2005/8/layout/pList1"/>
    <dgm:cxn modelId="{983DAEA0-809D-A34D-8844-F370FF288E4E}" srcId="{DE88B300-382E-F442-96D4-D4CA902B1DA4}" destId="{813E18AB-88CA-4649-9671-E89AAEFDE4D4}" srcOrd="2" destOrd="0" parTransId="{03782A5D-12D2-DB44-8B25-B2F3879EAA24}" sibTransId="{4C35A9E6-A56A-1B49-AECC-4AF0358CF9BA}"/>
    <dgm:cxn modelId="{E23790D5-442F-8945-8A5A-6301EBBDAC97}" type="presOf" srcId="{EF21F42F-7918-E541-8CA3-B51B47AD4C42}" destId="{F756E148-CE15-904A-80BF-1847E3940AC5}" srcOrd="0" destOrd="0" presId="urn:microsoft.com/office/officeart/2005/8/layout/pList1"/>
    <dgm:cxn modelId="{72AC44DD-8AAB-F44A-83E7-491C322519EA}" type="presOf" srcId="{5B20B3B9-D813-2843-818E-98231503F699}" destId="{A4D5859C-84EA-6747-A9B4-E8D8569D9936}" srcOrd="0" destOrd="0" presId="urn:microsoft.com/office/officeart/2005/8/layout/pList1"/>
    <dgm:cxn modelId="{6CA542FE-CAFE-FC42-AF7E-4C177A057E20}" type="presOf" srcId="{8EF91CAE-0647-494A-A0B1-1D8FA9CC13AF}" destId="{64ADEA39-9B89-6E40-AE97-1E5518EFA98E}" srcOrd="0" destOrd="0" presId="urn:microsoft.com/office/officeart/2005/8/layout/pList1"/>
    <dgm:cxn modelId="{53EB3BCB-9DD7-8446-8050-ED22ED0A9048}" type="presParOf" srcId="{18423BE7-6C21-104F-A9DE-38478323E98D}" destId="{4954E1EC-63CF-864B-B719-E15A8D8DF760}" srcOrd="0" destOrd="0" presId="urn:microsoft.com/office/officeart/2005/8/layout/pList1"/>
    <dgm:cxn modelId="{230AD286-27F0-6141-A5D5-7AD8A39183C1}" type="presParOf" srcId="{4954E1EC-63CF-864B-B719-E15A8D8DF760}" destId="{49FED997-5C01-B74B-94FD-3F3B12DEB950}" srcOrd="0" destOrd="0" presId="urn:microsoft.com/office/officeart/2005/8/layout/pList1"/>
    <dgm:cxn modelId="{7D1CA4CC-83E1-3B48-A762-114E036C78B1}" type="presParOf" srcId="{4954E1EC-63CF-864B-B719-E15A8D8DF760}" destId="{13615008-18E2-AA45-AD90-39FCD4F1C8EB}" srcOrd="1" destOrd="0" presId="urn:microsoft.com/office/officeart/2005/8/layout/pList1"/>
    <dgm:cxn modelId="{D72EAED0-DB94-A849-B12B-3E49B0DF3A06}" type="presParOf" srcId="{18423BE7-6C21-104F-A9DE-38478323E98D}" destId="{64ADEA39-9B89-6E40-AE97-1E5518EFA98E}" srcOrd="1" destOrd="0" presId="urn:microsoft.com/office/officeart/2005/8/layout/pList1"/>
    <dgm:cxn modelId="{1D8BE556-B244-204B-ABF8-D8BCDC06511B}" type="presParOf" srcId="{18423BE7-6C21-104F-A9DE-38478323E98D}" destId="{71D8F122-1CE8-224A-BD24-CF51076A59E8}" srcOrd="2" destOrd="0" presId="urn:microsoft.com/office/officeart/2005/8/layout/pList1"/>
    <dgm:cxn modelId="{C8409D58-C10E-0542-B199-0DC074F99745}" type="presParOf" srcId="{71D8F122-1CE8-224A-BD24-CF51076A59E8}" destId="{5C3A3F88-EE38-574F-97B2-1BF1063B9108}" srcOrd="0" destOrd="0" presId="urn:microsoft.com/office/officeart/2005/8/layout/pList1"/>
    <dgm:cxn modelId="{40CA4D33-412B-0F4B-8D70-21051FA93122}" type="presParOf" srcId="{71D8F122-1CE8-224A-BD24-CF51076A59E8}" destId="{F756E148-CE15-904A-80BF-1847E3940AC5}" srcOrd="1" destOrd="0" presId="urn:microsoft.com/office/officeart/2005/8/layout/pList1"/>
    <dgm:cxn modelId="{44A69E25-DA66-144B-9FAC-CD9A764A5829}" type="presParOf" srcId="{18423BE7-6C21-104F-A9DE-38478323E98D}" destId="{A4D5859C-84EA-6747-A9B4-E8D8569D9936}" srcOrd="3" destOrd="0" presId="urn:microsoft.com/office/officeart/2005/8/layout/pList1"/>
    <dgm:cxn modelId="{559D47A8-A77C-3942-A175-D5325C01BA20}" type="presParOf" srcId="{18423BE7-6C21-104F-A9DE-38478323E98D}" destId="{4A14E4D9-7E9A-7241-8F3B-1DD9078008CA}" srcOrd="4" destOrd="0" presId="urn:microsoft.com/office/officeart/2005/8/layout/pList1"/>
    <dgm:cxn modelId="{F0635827-17A2-6142-AF8F-0CB7E145A647}" type="presParOf" srcId="{4A14E4D9-7E9A-7241-8F3B-1DD9078008CA}" destId="{72F69CE7-45F2-A540-9CFD-9FBB320E1EC4}" srcOrd="0" destOrd="0" presId="urn:microsoft.com/office/officeart/2005/8/layout/pList1"/>
    <dgm:cxn modelId="{A0550AA9-E126-2642-A382-CA8A6CFC859C}" type="presParOf" srcId="{4A14E4D9-7E9A-7241-8F3B-1DD9078008CA}" destId="{1D68A476-5670-3B41-924C-C1E0E5D51C40}"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81AF8-6A5C-194D-8918-6613BF1BD85E}">
      <dsp:nvSpPr>
        <dsp:cNvPr id="0" name=""/>
        <dsp:cNvSpPr/>
      </dsp:nvSpPr>
      <dsp:spPr>
        <a:xfrm rot="5400000">
          <a:off x="-266716" y="281210"/>
          <a:ext cx="1778108" cy="124467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readData_md.m</a:t>
          </a:r>
          <a:endParaRPr lang="en-US" sz="1200" kern="1200" dirty="0"/>
        </a:p>
      </dsp:txBody>
      <dsp:txXfrm rot="-5400000">
        <a:off x="1" y="636832"/>
        <a:ext cx="1244675" cy="533433"/>
      </dsp:txXfrm>
    </dsp:sp>
    <dsp:sp modelId="{BF525FF1-74EC-F748-AA14-DF7418F951C2}">
      <dsp:nvSpPr>
        <dsp:cNvPr id="0" name=""/>
        <dsp:cNvSpPr/>
      </dsp:nvSpPr>
      <dsp:spPr>
        <a:xfrm rot="5400000">
          <a:off x="5192935" y="-3933765"/>
          <a:ext cx="1155770" cy="905228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Creates and saves </a:t>
          </a:r>
          <a:r>
            <a:rPr lang="en-US" sz="1200" kern="1200" dirty="0" err="1"/>
            <a:t>Infraslow</a:t>
          </a:r>
          <a:r>
            <a:rPr lang="en-US" sz="1200" kern="1200" dirty="0"/>
            <a:t>, Phase, and Power Matrix for a session. The order of waves in columns is Delta, Theta, Beta, and Gamma. Before running this script make sure to check on </a:t>
          </a:r>
          <a:r>
            <a:rPr lang="en-US" sz="1200" kern="1200" dirty="0" err="1"/>
            <a:t>Sessions.xlx</a:t>
          </a:r>
          <a:r>
            <a:rPr lang="en-US" sz="1200" kern="1200" dirty="0"/>
            <a:t> which this script will be using to read the session to look into. </a:t>
          </a:r>
        </a:p>
      </dsp:txBody>
      <dsp:txXfrm rot="-5400000">
        <a:off x="1244676" y="70914"/>
        <a:ext cx="8995869" cy="1042930"/>
      </dsp:txXfrm>
    </dsp:sp>
    <dsp:sp modelId="{7568CAE7-F688-E240-A2DE-E18FF5DDF564}">
      <dsp:nvSpPr>
        <dsp:cNvPr id="0" name=""/>
        <dsp:cNvSpPr/>
      </dsp:nvSpPr>
      <dsp:spPr>
        <a:xfrm rot="5400000">
          <a:off x="-266716" y="1920564"/>
          <a:ext cx="1778108" cy="124467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Setup_md.m</a:t>
          </a:r>
          <a:endParaRPr lang="en-US" sz="1200" kern="1200" dirty="0"/>
        </a:p>
      </dsp:txBody>
      <dsp:txXfrm rot="-5400000">
        <a:off x="1" y="2276186"/>
        <a:ext cx="1244675" cy="533433"/>
      </dsp:txXfrm>
    </dsp:sp>
    <dsp:sp modelId="{7F9A449D-285E-9A45-B93E-B7D20AB7F06C}">
      <dsp:nvSpPr>
        <dsp:cNvPr id="0" name=""/>
        <dsp:cNvSpPr/>
      </dsp:nvSpPr>
      <dsp:spPr>
        <a:xfrm rot="5400000">
          <a:off x="5192935" y="-2294410"/>
          <a:ext cx="1155770" cy="905228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Creates a </a:t>
          </a:r>
          <a:r>
            <a:rPr lang="en-US" sz="1200" kern="1200" dirty="0" err="1"/>
            <a:t>NeuronTimeMatrix</a:t>
          </a:r>
          <a:r>
            <a:rPr lang="en-US" sz="1200" kern="1200" dirty="0"/>
            <a:t>. The scripts inside testing data take in a matrix of neurons(row) x timestamp in secs (col). This script creates one large Neuron Time Matrix for each session. The Neuron Time Matrix will be used for the next script below since </a:t>
          </a:r>
          <a:r>
            <a:rPr lang="en-US" sz="1200" kern="1200" dirty="0" err="1"/>
            <a:t>tutorial_main_md_infraslowassembly</a:t>
          </a:r>
          <a:r>
            <a:rPr lang="en-US" sz="1200" kern="1200" dirty="0"/>
            <a:t> takes in a Matrix of Neuron x Timestamps, where the number of columns is the max number of times a neuron fired in all sessions being used for that rat. Therefore, </a:t>
          </a:r>
          <a:r>
            <a:rPr lang="en-US" sz="1200" kern="1200" dirty="0" err="1"/>
            <a:t>NaN</a:t>
          </a:r>
          <a:r>
            <a:rPr lang="en-US" sz="1200" kern="1200" dirty="0"/>
            <a:t> is used to pad some rows at the end.</a:t>
          </a:r>
        </a:p>
      </dsp:txBody>
      <dsp:txXfrm rot="-5400000">
        <a:off x="1244676" y="1710269"/>
        <a:ext cx="8995869" cy="1042930"/>
      </dsp:txXfrm>
    </dsp:sp>
    <dsp:sp modelId="{27087CCB-3ADF-F741-9AC1-370D37ED0192}">
      <dsp:nvSpPr>
        <dsp:cNvPr id="0" name=""/>
        <dsp:cNvSpPr/>
      </dsp:nvSpPr>
      <dsp:spPr>
        <a:xfrm rot="5400000">
          <a:off x="-266716" y="3559919"/>
          <a:ext cx="1778108" cy="124467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tutorial_main_md_infraslowfullassembly</a:t>
          </a:r>
          <a:r>
            <a:rPr lang="en-US" sz="1200" b="1" kern="1200" dirty="0"/>
            <a:t> </a:t>
          </a:r>
          <a:r>
            <a:rPr lang="en-US" sz="800" b="1" kern="1200" dirty="0"/>
            <a:t>(/</a:t>
          </a:r>
          <a:r>
            <a:rPr lang="en-US" sz="800" b="1" kern="1200" dirty="0" err="1"/>
            <a:t>testingdata</a:t>
          </a:r>
          <a:r>
            <a:rPr lang="en-US" sz="800" b="1" kern="1200" dirty="0"/>
            <a:t>/</a:t>
          </a:r>
          <a:r>
            <a:rPr lang="en-US" sz="800" b="1" kern="1200" dirty="0" err="1"/>
            <a:t>cell_assembly_detection</a:t>
          </a:r>
          <a:r>
            <a:rPr lang="en-US" sz="800" b="1" kern="1200" dirty="0"/>
            <a:t>)</a:t>
          </a:r>
          <a:endParaRPr lang="en-US" sz="800" kern="1200" dirty="0"/>
        </a:p>
      </dsp:txBody>
      <dsp:txXfrm rot="-5400000">
        <a:off x="1" y="3915541"/>
        <a:ext cx="1244675" cy="533433"/>
      </dsp:txXfrm>
    </dsp:sp>
    <dsp:sp modelId="{E9CD17CD-BC91-384F-9499-FF5E050ADF27}">
      <dsp:nvSpPr>
        <dsp:cNvPr id="0" name=""/>
        <dsp:cNvSpPr/>
      </dsp:nvSpPr>
      <dsp:spPr>
        <a:xfrm rot="5400000">
          <a:off x="5192631" y="-654752"/>
          <a:ext cx="1156378" cy="905228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Firstly, this script will use the neuron time matrix created above and convert it to the appropriate time scale to be used by the methods give, This script will then create assembly matrices for each session and save it in the appropriate session. More info can be found on how this script works by looking at the documentation in the </a:t>
          </a:r>
          <a:r>
            <a:rPr lang="en-US" sz="1200" kern="1200" dirty="0" err="1"/>
            <a:t>testingdata</a:t>
          </a:r>
          <a:r>
            <a:rPr lang="en-US" sz="1200" kern="1200" dirty="0"/>
            <a:t>/</a:t>
          </a:r>
          <a:r>
            <a:rPr lang="en-US" sz="1200" kern="1200" dirty="0" err="1"/>
            <a:t>cell_assembly_detection</a:t>
          </a:r>
          <a:r>
            <a:rPr lang="en-US" sz="1200" kern="1200" dirty="0"/>
            <a:t>/ folder and the research paper</a:t>
          </a:r>
        </a:p>
      </dsp:txBody>
      <dsp:txXfrm rot="-5400000">
        <a:off x="1244676" y="3349653"/>
        <a:ext cx="8995839" cy="1043478"/>
      </dsp:txXfrm>
    </dsp:sp>
    <dsp:sp modelId="{B085D536-6E73-EA4C-AD62-19B961327FE1}">
      <dsp:nvSpPr>
        <dsp:cNvPr id="0" name=""/>
        <dsp:cNvSpPr/>
      </dsp:nvSpPr>
      <dsp:spPr>
        <a:xfrm rot="5400000">
          <a:off x="-266716" y="5338757"/>
          <a:ext cx="1778108" cy="124467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Assembly_plots</a:t>
          </a:r>
          <a:endParaRPr lang="en-US" sz="1200" kern="1200" dirty="0"/>
        </a:p>
      </dsp:txBody>
      <dsp:txXfrm rot="-5400000">
        <a:off x="1" y="5694379"/>
        <a:ext cx="1244675" cy="533433"/>
      </dsp:txXfrm>
    </dsp:sp>
    <dsp:sp modelId="{98278B0B-52AC-2A4D-9EB3-AAEFE15628B4}">
      <dsp:nvSpPr>
        <dsp:cNvPr id="0" name=""/>
        <dsp:cNvSpPr/>
      </dsp:nvSpPr>
      <dsp:spPr>
        <a:xfrm rot="5400000">
          <a:off x="5053451" y="1123782"/>
          <a:ext cx="1434738" cy="905228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To be used after </a:t>
          </a:r>
          <a:r>
            <a:rPr lang="en-US" sz="1200" kern="1200" dirty="0" err="1"/>
            <a:t>tutorial_main_md_infraslowassembly</a:t>
          </a:r>
          <a:r>
            <a:rPr lang="en-US" sz="1200" kern="1200" dirty="0"/>
            <a:t> which creates assembly matrices for each session. This script will add three figures to the figures folder in each session. Specifically, the assembly activation plot, all assemblies graph, pruned assemblies graph, and the Ensemble Activation by the (currently) Theta </a:t>
          </a:r>
          <a:r>
            <a:rPr lang="en-US" sz="1200" kern="1200" dirty="0" err="1"/>
            <a:t>Infraslow</a:t>
          </a:r>
          <a:r>
            <a:rPr lang="en-US" sz="1200" kern="1200" dirty="0"/>
            <a:t> Phase</a:t>
          </a:r>
        </a:p>
        <a:p>
          <a:pPr marL="228600" lvl="2" indent="-114300" algn="l" defTabSz="533400">
            <a:lnSpc>
              <a:spcPct val="90000"/>
            </a:lnSpc>
            <a:spcBef>
              <a:spcPct val="0"/>
            </a:spcBef>
            <a:spcAft>
              <a:spcPct val="15000"/>
            </a:spcAft>
            <a:buChar char="•"/>
          </a:pPr>
          <a:r>
            <a:rPr lang="en-US" sz="1200" kern="1200" dirty="0"/>
            <a:t>Assembly Activation :</a:t>
          </a:r>
        </a:p>
        <a:p>
          <a:pPr marL="228600" lvl="2" indent="-114300" algn="l" defTabSz="533400">
            <a:lnSpc>
              <a:spcPct val="90000"/>
            </a:lnSpc>
            <a:spcBef>
              <a:spcPct val="0"/>
            </a:spcBef>
            <a:spcAft>
              <a:spcPct val="15000"/>
            </a:spcAft>
            <a:buChar char="•"/>
          </a:pPr>
          <a:r>
            <a:rPr lang="en-US" sz="1200" kern="1200" dirty="0"/>
            <a:t>All Assemblies Graph: Shows all the different assemblies detected. The top portion shows the pattern found in them based on firing</a:t>
          </a:r>
        </a:p>
        <a:p>
          <a:pPr marL="228600" lvl="2" indent="-114300" algn="l" defTabSz="533400">
            <a:lnSpc>
              <a:spcPct val="90000"/>
            </a:lnSpc>
            <a:spcBef>
              <a:spcPct val="0"/>
            </a:spcBef>
            <a:spcAft>
              <a:spcPct val="15000"/>
            </a:spcAft>
            <a:buChar char="•"/>
          </a:pPr>
          <a:r>
            <a:rPr lang="en-US" sz="1200" kern="1200" dirty="0"/>
            <a:t>Pruned Assemblies Graph : Using a </a:t>
          </a:r>
        </a:p>
        <a:p>
          <a:pPr marL="228600" lvl="2" indent="-114300" algn="l" defTabSz="533400">
            <a:lnSpc>
              <a:spcPct val="90000"/>
            </a:lnSpc>
            <a:spcBef>
              <a:spcPct val="0"/>
            </a:spcBef>
            <a:spcAft>
              <a:spcPct val="15000"/>
            </a:spcAft>
            <a:buChar char="•"/>
          </a:pPr>
          <a:r>
            <a:rPr lang="en-US" sz="1200" kern="1200" dirty="0"/>
            <a:t>Theta x Ensemble : Compare the relationship between ensemble activations and </a:t>
          </a:r>
          <a:r>
            <a:rPr lang="en-US" sz="1200" kern="1200" dirty="0" err="1"/>
            <a:t>infraslow</a:t>
          </a:r>
          <a:r>
            <a:rPr lang="en-US" sz="1200" kern="1200" dirty="0"/>
            <a:t> wave (specifically theta)</a:t>
          </a:r>
        </a:p>
      </dsp:txBody>
      <dsp:txXfrm rot="-5400000">
        <a:off x="1244676" y="5002595"/>
        <a:ext cx="8982251" cy="12946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ED997-5C01-B74B-94FD-3F3B12DEB950}">
      <dsp:nvSpPr>
        <dsp:cNvPr id="0" name=""/>
        <dsp:cNvSpPr/>
      </dsp:nvSpPr>
      <dsp:spPr>
        <a:xfrm>
          <a:off x="1593257" y="3074"/>
          <a:ext cx="3310562" cy="2280977"/>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3615008-18E2-AA45-AD90-39FCD4F1C8EB}">
      <dsp:nvSpPr>
        <dsp:cNvPr id="0" name=""/>
        <dsp:cNvSpPr/>
      </dsp:nvSpPr>
      <dsp:spPr>
        <a:xfrm>
          <a:off x="1591866" y="2576576"/>
          <a:ext cx="3313342" cy="643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b="1" kern="1200" dirty="0" err="1"/>
            <a:t>compare_infraslow_lfp</a:t>
          </a:r>
          <a:endParaRPr lang="en-US" sz="2400" kern="1200" dirty="0"/>
        </a:p>
      </dsp:txBody>
      <dsp:txXfrm>
        <a:off x="1591866" y="2576576"/>
        <a:ext cx="3313342" cy="643168"/>
      </dsp:txXfrm>
    </dsp:sp>
    <dsp:sp modelId="{5C3A3F88-EE38-574F-97B2-1BF1063B9108}">
      <dsp:nvSpPr>
        <dsp:cNvPr id="0" name=""/>
        <dsp:cNvSpPr/>
      </dsp:nvSpPr>
      <dsp:spPr>
        <a:xfrm>
          <a:off x="5236405" y="2429"/>
          <a:ext cx="3310562" cy="2280977"/>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756E148-CE15-904A-80BF-1847E3940AC5}">
      <dsp:nvSpPr>
        <dsp:cNvPr id="0" name=""/>
        <dsp:cNvSpPr/>
      </dsp:nvSpPr>
      <dsp:spPr>
        <a:xfrm>
          <a:off x="5236405" y="2574642"/>
          <a:ext cx="3310562" cy="645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b="1" kern="1200" dirty="0" err="1"/>
            <a:t>firingRates_mdupdate</a:t>
          </a:r>
          <a:endParaRPr lang="en-US" sz="2400" kern="1200" dirty="0"/>
        </a:p>
      </dsp:txBody>
      <dsp:txXfrm>
        <a:off x="5236405" y="2574642"/>
        <a:ext cx="3310562" cy="645748"/>
      </dsp:txXfrm>
    </dsp:sp>
    <dsp:sp modelId="{72F69CE7-45F2-A540-9CFD-9FBB320E1EC4}">
      <dsp:nvSpPr>
        <dsp:cNvPr id="0" name=""/>
        <dsp:cNvSpPr/>
      </dsp:nvSpPr>
      <dsp:spPr>
        <a:xfrm>
          <a:off x="3414135" y="3551446"/>
          <a:ext cx="3310562" cy="2280977"/>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D68A476-5670-3B41-924C-C1E0E5D51C40}">
      <dsp:nvSpPr>
        <dsp:cNvPr id="0" name=""/>
        <dsp:cNvSpPr/>
      </dsp:nvSpPr>
      <dsp:spPr>
        <a:xfrm>
          <a:off x="3414135" y="6136272"/>
          <a:ext cx="3310562" cy="62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b="1" kern="1200" dirty="0"/>
            <a:t>plots</a:t>
          </a:r>
        </a:p>
      </dsp:txBody>
      <dsp:txXfrm>
        <a:off x="3414135" y="6136272"/>
        <a:ext cx="3310562" cy="6205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E191-8F8F-3347-8821-5736ADE97A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8800B-3522-3D4E-BAEF-8651A99C5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62EC0D-FD4B-2A40-8893-9E96108259D4}"/>
              </a:ext>
            </a:extLst>
          </p:cNvPr>
          <p:cNvSpPr>
            <a:spLocks noGrp="1"/>
          </p:cNvSpPr>
          <p:nvPr>
            <p:ph type="dt" sz="half" idx="10"/>
          </p:nvPr>
        </p:nvSpPr>
        <p:spPr/>
        <p:txBody>
          <a:bodyPr/>
          <a:lstStyle/>
          <a:p>
            <a:fld id="{9F4E0FAD-1AA4-7540-AE46-C43B3A7B9B17}" type="datetimeFigureOut">
              <a:rPr lang="en-US" smtClean="0"/>
              <a:t>5/25/21</a:t>
            </a:fld>
            <a:endParaRPr lang="en-US"/>
          </a:p>
        </p:txBody>
      </p:sp>
      <p:sp>
        <p:nvSpPr>
          <p:cNvPr id="5" name="Footer Placeholder 4">
            <a:extLst>
              <a:ext uri="{FF2B5EF4-FFF2-40B4-BE49-F238E27FC236}">
                <a16:creationId xmlns:a16="http://schemas.microsoft.com/office/drawing/2014/main" id="{486369FA-F518-E64D-8149-0416B3E15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04C8A-20B7-FE4D-800D-6ADFEBF4C9AA}"/>
              </a:ext>
            </a:extLst>
          </p:cNvPr>
          <p:cNvSpPr>
            <a:spLocks noGrp="1"/>
          </p:cNvSpPr>
          <p:nvPr>
            <p:ph type="sldNum" sz="quarter" idx="12"/>
          </p:nvPr>
        </p:nvSpPr>
        <p:spPr/>
        <p:txBody>
          <a:bodyPr/>
          <a:lstStyle/>
          <a:p>
            <a:fld id="{38945E65-0C58-2044-B400-E7CDECDA453F}" type="slidenum">
              <a:rPr lang="en-US" smtClean="0"/>
              <a:t>‹#›</a:t>
            </a:fld>
            <a:endParaRPr lang="en-US"/>
          </a:p>
        </p:txBody>
      </p:sp>
    </p:spTree>
    <p:extLst>
      <p:ext uri="{BB962C8B-B14F-4D97-AF65-F5344CB8AC3E}">
        <p14:creationId xmlns:p14="http://schemas.microsoft.com/office/powerpoint/2010/main" val="171067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9B4B-6D98-0042-A25E-6F2538042C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DF6042-8723-BB43-84A3-710A4CB072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C9136-528E-C446-BEA7-BA30D103C670}"/>
              </a:ext>
            </a:extLst>
          </p:cNvPr>
          <p:cNvSpPr>
            <a:spLocks noGrp="1"/>
          </p:cNvSpPr>
          <p:nvPr>
            <p:ph type="dt" sz="half" idx="10"/>
          </p:nvPr>
        </p:nvSpPr>
        <p:spPr/>
        <p:txBody>
          <a:bodyPr/>
          <a:lstStyle/>
          <a:p>
            <a:fld id="{9F4E0FAD-1AA4-7540-AE46-C43B3A7B9B17}" type="datetimeFigureOut">
              <a:rPr lang="en-US" smtClean="0"/>
              <a:t>5/25/21</a:t>
            </a:fld>
            <a:endParaRPr lang="en-US"/>
          </a:p>
        </p:txBody>
      </p:sp>
      <p:sp>
        <p:nvSpPr>
          <p:cNvPr id="5" name="Footer Placeholder 4">
            <a:extLst>
              <a:ext uri="{FF2B5EF4-FFF2-40B4-BE49-F238E27FC236}">
                <a16:creationId xmlns:a16="http://schemas.microsoft.com/office/drawing/2014/main" id="{4E0ECBC3-5375-494B-8EE4-2EA05988A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79E3C-3803-B54E-92BA-181B7429C112}"/>
              </a:ext>
            </a:extLst>
          </p:cNvPr>
          <p:cNvSpPr>
            <a:spLocks noGrp="1"/>
          </p:cNvSpPr>
          <p:nvPr>
            <p:ph type="sldNum" sz="quarter" idx="12"/>
          </p:nvPr>
        </p:nvSpPr>
        <p:spPr/>
        <p:txBody>
          <a:bodyPr/>
          <a:lstStyle/>
          <a:p>
            <a:fld id="{38945E65-0C58-2044-B400-E7CDECDA453F}" type="slidenum">
              <a:rPr lang="en-US" smtClean="0"/>
              <a:t>‹#›</a:t>
            </a:fld>
            <a:endParaRPr lang="en-US"/>
          </a:p>
        </p:txBody>
      </p:sp>
    </p:spTree>
    <p:extLst>
      <p:ext uri="{BB962C8B-B14F-4D97-AF65-F5344CB8AC3E}">
        <p14:creationId xmlns:p14="http://schemas.microsoft.com/office/powerpoint/2010/main" val="396408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CF9E45-ED3E-FC46-AB9C-ED213048EB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C6EA23-D819-A547-8D5A-10125140F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CFE8E-5079-2E47-A882-40E45F9F5D7C}"/>
              </a:ext>
            </a:extLst>
          </p:cNvPr>
          <p:cNvSpPr>
            <a:spLocks noGrp="1"/>
          </p:cNvSpPr>
          <p:nvPr>
            <p:ph type="dt" sz="half" idx="10"/>
          </p:nvPr>
        </p:nvSpPr>
        <p:spPr/>
        <p:txBody>
          <a:bodyPr/>
          <a:lstStyle/>
          <a:p>
            <a:fld id="{9F4E0FAD-1AA4-7540-AE46-C43B3A7B9B17}" type="datetimeFigureOut">
              <a:rPr lang="en-US" smtClean="0"/>
              <a:t>5/25/21</a:t>
            </a:fld>
            <a:endParaRPr lang="en-US"/>
          </a:p>
        </p:txBody>
      </p:sp>
      <p:sp>
        <p:nvSpPr>
          <p:cNvPr id="5" name="Footer Placeholder 4">
            <a:extLst>
              <a:ext uri="{FF2B5EF4-FFF2-40B4-BE49-F238E27FC236}">
                <a16:creationId xmlns:a16="http://schemas.microsoft.com/office/drawing/2014/main" id="{53BB5CA9-308E-6846-9992-11BD6F728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7278E-B59B-1643-B0C0-EC17F9A567EF}"/>
              </a:ext>
            </a:extLst>
          </p:cNvPr>
          <p:cNvSpPr>
            <a:spLocks noGrp="1"/>
          </p:cNvSpPr>
          <p:nvPr>
            <p:ph type="sldNum" sz="quarter" idx="12"/>
          </p:nvPr>
        </p:nvSpPr>
        <p:spPr/>
        <p:txBody>
          <a:bodyPr/>
          <a:lstStyle/>
          <a:p>
            <a:fld id="{38945E65-0C58-2044-B400-E7CDECDA453F}" type="slidenum">
              <a:rPr lang="en-US" smtClean="0"/>
              <a:t>‹#›</a:t>
            </a:fld>
            <a:endParaRPr lang="en-US"/>
          </a:p>
        </p:txBody>
      </p:sp>
    </p:spTree>
    <p:extLst>
      <p:ext uri="{BB962C8B-B14F-4D97-AF65-F5344CB8AC3E}">
        <p14:creationId xmlns:p14="http://schemas.microsoft.com/office/powerpoint/2010/main" val="317034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F766-3E3B-9B47-9293-FD09DDC43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3A4D0-46B1-3248-B7F2-69FFA49ED6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991B4-4A95-7C43-B07C-374725C7E025}"/>
              </a:ext>
            </a:extLst>
          </p:cNvPr>
          <p:cNvSpPr>
            <a:spLocks noGrp="1"/>
          </p:cNvSpPr>
          <p:nvPr>
            <p:ph type="dt" sz="half" idx="10"/>
          </p:nvPr>
        </p:nvSpPr>
        <p:spPr/>
        <p:txBody>
          <a:bodyPr/>
          <a:lstStyle/>
          <a:p>
            <a:fld id="{9F4E0FAD-1AA4-7540-AE46-C43B3A7B9B17}" type="datetimeFigureOut">
              <a:rPr lang="en-US" smtClean="0"/>
              <a:t>5/25/21</a:t>
            </a:fld>
            <a:endParaRPr lang="en-US"/>
          </a:p>
        </p:txBody>
      </p:sp>
      <p:sp>
        <p:nvSpPr>
          <p:cNvPr id="5" name="Footer Placeholder 4">
            <a:extLst>
              <a:ext uri="{FF2B5EF4-FFF2-40B4-BE49-F238E27FC236}">
                <a16:creationId xmlns:a16="http://schemas.microsoft.com/office/drawing/2014/main" id="{BD039799-18FA-0249-92F6-8515BD483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97BF4-898E-4641-8E36-6C3BE30650B8}"/>
              </a:ext>
            </a:extLst>
          </p:cNvPr>
          <p:cNvSpPr>
            <a:spLocks noGrp="1"/>
          </p:cNvSpPr>
          <p:nvPr>
            <p:ph type="sldNum" sz="quarter" idx="12"/>
          </p:nvPr>
        </p:nvSpPr>
        <p:spPr/>
        <p:txBody>
          <a:bodyPr/>
          <a:lstStyle/>
          <a:p>
            <a:fld id="{38945E65-0C58-2044-B400-E7CDECDA453F}" type="slidenum">
              <a:rPr lang="en-US" smtClean="0"/>
              <a:t>‹#›</a:t>
            </a:fld>
            <a:endParaRPr lang="en-US"/>
          </a:p>
        </p:txBody>
      </p:sp>
    </p:spTree>
    <p:extLst>
      <p:ext uri="{BB962C8B-B14F-4D97-AF65-F5344CB8AC3E}">
        <p14:creationId xmlns:p14="http://schemas.microsoft.com/office/powerpoint/2010/main" val="316622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0216-17F7-3946-9ECD-7B1A626110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8D4CD9-71EB-4E42-A9C7-DFBFA33035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0FA4F8-4E54-F54A-BA1D-7C7CF8D35727}"/>
              </a:ext>
            </a:extLst>
          </p:cNvPr>
          <p:cNvSpPr>
            <a:spLocks noGrp="1"/>
          </p:cNvSpPr>
          <p:nvPr>
            <p:ph type="dt" sz="half" idx="10"/>
          </p:nvPr>
        </p:nvSpPr>
        <p:spPr/>
        <p:txBody>
          <a:bodyPr/>
          <a:lstStyle/>
          <a:p>
            <a:fld id="{9F4E0FAD-1AA4-7540-AE46-C43B3A7B9B17}" type="datetimeFigureOut">
              <a:rPr lang="en-US" smtClean="0"/>
              <a:t>5/25/21</a:t>
            </a:fld>
            <a:endParaRPr lang="en-US"/>
          </a:p>
        </p:txBody>
      </p:sp>
      <p:sp>
        <p:nvSpPr>
          <p:cNvPr id="5" name="Footer Placeholder 4">
            <a:extLst>
              <a:ext uri="{FF2B5EF4-FFF2-40B4-BE49-F238E27FC236}">
                <a16:creationId xmlns:a16="http://schemas.microsoft.com/office/drawing/2014/main" id="{0659D541-10B9-E444-8189-FEF0CF86F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DE814-47C3-1549-91A8-964A80440E64}"/>
              </a:ext>
            </a:extLst>
          </p:cNvPr>
          <p:cNvSpPr>
            <a:spLocks noGrp="1"/>
          </p:cNvSpPr>
          <p:nvPr>
            <p:ph type="sldNum" sz="quarter" idx="12"/>
          </p:nvPr>
        </p:nvSpPr>
        <p:spPr/>
        <p:txBody>
          <a:bodyPr/>
          <a:lstStyle/>
          <a:p>
            <a:fld id="{38945E65-0C58-2044-B400-E7CDECDA453F}" type="slidenum">
              <a:rPr lang="en-US" smtClean="0"/>
              <a:t>‹#›</a:t>
            </a:fld>
            <a:endParaRPr lang="en-US"/>
          </a:p>
        </p:txBody>
      </p:sp>
    </p:spTree>
    <p:extLst>
      <p:ext uri="{BB962C8B-B14F-4D97-AF65-F5344CB8AC3E}">
        <p14:creationId xmlns:p14="http://schemas.microsoft.com/office/powerpoint/2010/main" val="272573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B249-E1D3-B148-8281-B96191059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81E6A3-C970-BC43-A26D-5CDDA481CF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09BD2D-25E9-DF41-A69E-8DF2A29AED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0FD0BB-449C-FC42-A487-5C971DD4114A}"/>
              </a:ext>
            </a:extLst>
          </p:cNvPr>
          <p:cNvSpPr>
            <a:spLocks noGrp="1"/>
          </p:cNvSpPr>
          <p:nvPr>
            <p:ph type="dt" sz="half" idx="10"/>
          </p:nvPr>
        </p:nvSpPr>
        <p:spPr/>
        <p:txBody>
          <a:bodyPr/>
          <a:lstStyle/>
          <a:p>
            <a:fld id="{9F4E0FAD-1AA4-7540-AE46-C43B3A7B9B17}" type="datetimeFigureOut">
              <a:rPr lang="en-US" smtClean="0"/>
              <a:t>5/25/21</a:t>
            </a:fld>
            <a:endParaRPr lang="en-US"/>
          </a:p>
        </p:txBody>
      </p:sp>
      <p:sp>
        <p:nvSpPr>
          <p:cNvPr id="6" name="Footer Placeholder 5">
            <a:extLst>
              <a:ext uri="{FF2B5EF4-FFF2-40B4-BE49-F238E27FC236}">
                <a16:creationId xmlns:a16="http://schemas.microsoft.com/office/drawing/2014/main" id="{8C0EDC3F-7D8B-A343-B2C1-E9E3DD850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30BB7-1CF9-3743-93F6-73DAC1714FEA}"/>
              </a:ext>
            </a:extLst>
          </p:cNvPr>
          <p:cNvSpPr>
            <a:spLocks noGrp="1"/>
          </p:cNvSpPr>
          <p:nvPr>
            <p:ph type="sldNum" sz="quarter" idx="12"/>
          </p:nvPr>
        </p:nvSpPr>
        <p:spPr/>
        <p:txBody>
          <a:bodyPr/>
          <a:lstStyle/>
          <a:p>
            <a:fld id="{38945E65-0C58-2044-B400-E7CDECDA453F}" type="slidenum">
              <a:rPr lang="en-US" smtClean="0"/>
              <a:t>‹#›</a:t>
            </a:fld>
            <a:endParaRPr lang="en-US"/>
          </a:p>
        </p:txBody>
      </p:sp>
    </p:spTree>
    <p:extLst>
      <p:ext uri="{BB962C8B-B14F-4D97-AF65-F5344CB8AC3E}">
        <p14:creationId xmlns:p14="http://schemas.microsoft.com/office/powerpoint/2010/main" val="384612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7CD5-0927-E242-A55F-D7639706CF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FE4201-4002-4A44-A87F-3F483DCC2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217F7A-EE47-9F41-A782-85EA6190E5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E3F76A-5BB9-824F-8251-20A558020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C4D4A-87B9-664D-8CA8-11FEA32A9E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3BBD23-97DB-514A-AB7A-0669C7678AC6}"/>
              </a:ext>
            </a:extLst>
          </p:cNvPr>
          <p:cNvSpPr>
            <a:spLocks noGrp="1"/>
          </p:cNvSpPr>
          <p:nvPr>
            <p:ph type="dt" sz="half" idx="10"/>
          </p:nvPr>
        </p:nvSpPr>
        <p:spPr/>
        <p:txBody>
          <a:bodyPr/>
          <a:lstStyle/>
          <a:p>
            <a:fld id="{9F4E0FAD-1AA4-7540-AE46-C43B3A7B9B17}" type="datetimeFigureOut">
              <a:rPr lang="en-US" smtClean="0"/>
              <a:t>5/25/21</a:t>
            </a:fld>
            <a:endParaRPr lang="en-US"/>
          </a:p>
        </p:txBody>
      </p:sp>
      <p:sp>
        <p:nvSpPr>
          <p:cNvPr id="8" name="Footer Placeholder 7">
            <a:extLst>
              <a:ext uri="{FF2B5EF4-FFF2-40B4-BE49-F238E27FC236}">
                <a16:creationId xmlns:a16="http://schemas.microsoft.com/office/drawing/2014/main" id="{4C458118-0BAE-6747-97E7-D5081DA408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A7CA5F-9EB2-4242-AB4D-95DA78B73D13}"/>
              </a:ext>
            </a:extLst>
          </p:cNvPr>
          <p:cNvSpPr>
            <a:spLocks noGrp="1"/>
          </p:cNvSpPr>
          <p:nvPr>
            <p:ph type="sldNum" sz="quarter" idx="12"/>
          </p:nvPr>
        </p:nvSpPr>
        <p:spPr/>
        <p:txBody>
          <a:bodyPr/>
          <a:lstStyle/>
          <a:p>
            <a:fld id="{38945E65-0C58-2044-B400-E7CDECDA453F}" type="slidenum">
              <a:rPr lang="en-US" smtClean="0"/>
              <a:t>‹#›</a:t>
            </a:fld>
            <a:endParaRPr lang="en-US"/>
          </a:p>
        </p:txBody>
      </p:sp>
    </p:spTree>
    <p:extLst>
      <p:ext uri="{BB962C8B-B14F-4D97-AF65-F5344CB8AC3E}">
        <p14:creationId xmlns:p14="http://schemas.microsoft.com/office/powerpoint/2010/main" val="102167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1DE6-D793-D74C-9CF3-41C57B4C31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22A2B6-8683-6543-A03F-3C8282040634}"/>
              </a:ext>
            </a:extLst>
          </p:cNvPr>
          <p:cNvSpPr>
            <a:spLocks noGrp="1"/>
          </p:cNvSpPr>
          <p:nvPr>
            <p:ph type="dt" sz="half" idx="10"/>
          </p:nvPr>
        </p:nvSpPr>
        <p:spPr/>
        <p:txBody>
          <a:bodyPr/>
          <a:lstStyle/>
          <a:p>
            <a:fld id="{9F4E0FAD-1AA4-7540-AE46-C43B3A7B9B17}" type="datetimeFigureOut">
              <a:rPr lang="en-US" smtClean="0"/>
              <a:t>5/25/21</a:t>
            </a:fld>
            <a:endParaRPr lang="en-US"/>
          </a:p>
        </p:txBody>
      </p:sp>
      <p:sp>
        <p:nvSpPr>
          <p:cNvPr id="4" name="Footer Placeholder 3">
            <a:extLst>
              <a:ext uri="{FF2B5EF4-FFF2-40B4-BE49-F238E27FC236}">
                <a16:creationId xmlns:a16="http://schemas.microsoft.com/office/drawing/2014/main" id="{52F19FF8-B395-FF4E-89DF-DEC85A905A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44A513-98F4-D549-8999-E77BE0951C04}"/>
              </a:ext>
            </a:extLst>
          </p:cNvPr>
          <p:cNvSpPr>
            <a:spLocks noGrp="1"/>
          </p:cNvSpPr>
          <p:nvPr>
            <p:ph type="sldNum" sz="quarter" idx="12"/>
          </p:nvPr>
        </p:nvSpPr>
        <p:spPr/>
        <p:txBody>
          <a:bodyPr/>
          <a:lstStyle/>
          <a:p>
            <a:fld id="{38945E65-0C58-2044-B400-E7CDECDA453F}" type="slidenum">
              <a:rPr lang="en-US" smtClean="0"/>
              <a:t>‹#›</a:t>
            </a:fld>
            <a:endParaRPr lang="en-US"/>
          </a:p>
        </p:txBody>
      </p:sp>
    </p:spTree>
    <p:extLst>
      <p:ext uri="{BB962C8B-B14F-4D97-AF65-F5344CB8AC3E}">
        <p14:creationId xmlns:p14="http://schemas.microsoft.com/office/powerpoint/2010/main" val="106931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53DDD-4A7C-F943-AE3B-29BF8FB79B60}"/>
              </a:ext>
            </a:extLst>
          </p:cNvPr>
          <p:cNvSpPr>
            <a:spLocks noGrp="1"/>
          </p:cNvSpPr>
          <p:nvPr>
            <p:ph type="dt" sz="half" idx="10"/>
          </p:nvPr>
        </p:nvSpPr>
        <p:spPr/>
        <p:txBody>
          <a:bodyPr/>
          <a:lstStyle/>
          <a:p>
            <a:fld id="{9F4E0FAD-1AA4-7540-AE46-C43B3A7B9B17}" type="datetimeFigureOut">
              <a:rPr lang="en-US" smtClean="0"/>
              <a:t>5/25/21</a:t>
            </a:fld>
            <a:endParaRPr lang="en-US"/>
          </a:p>
        </p:txBody>
      </p:sp>
      <p:sp>
        <p:nvSpPr>
          <p:cNvPr id="3" name="Footer Placeholder 2">
            <a:extLst>
              <a:ext uri="{FF2B5EF4-FFF2-40B4-BE49-F238E27FC236}">
                <a16:creationId xmlns:a16="http://schemas.microsoft.com/office/drawing/2014/main" id="{2BC6C3DA-024B-8846-A740-9705EE7896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095084-E8FE-074C-8318-F6213D04FF78}"/>
              </a:ext>
            </a:extLst>
          </p:cNvPr>
          <p:cNvSpPr>
            <a:spLocks noGrp="1"/>
          </p:cNvSpPr>
          <p:nvPr>
            <p:ph type="sldNum" sz="quarter" idx="12"/>
          </p:nvPr>
        </p:nvSpPr>
        <p:spPr/>
        <p:txBody>
          <a:bodyPr/>
          <a:lstStyle/>
          <a:p>
            <a:fld id="{38945E65-0C58-2044-B400-E7CDECDA453F}" type="slidenum">
              <a:rPr lang="en-US" smtClean="0"/>
              <a:t>‹#›</a:t>
            </a:fld>
            <a:endParaRPr lang="en-US"/>
          </a:p>
        </p:txBody>
      </p:sp>
    </p:spTree>
    <p:extLst>
      <p:ext uri="{BB962C8B-B14F-4D97-AF65-F5344CB8AC3E}">
        <p14:creationId xmlns:p14="http://schemas.microsoft.com/office/powerpoint/2010/main" val="400643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7875-1328-3D40-9415-3066A8B83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88A10F-F413-ED42-8ADD-C38B891CF6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48F97D-ACAB-0442-B367-D6EEB0F64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496800-56AC-AE48-AEEF-5378D76BC0BA}"/>
              </a:ext>
            </a:extLst>
          </p:cNvPr>
          <p:cNvSpPr>
            <a:spLocks noGrp="1"/>
          </p:cNvSpPr>
          <p:nvPr>
            <p:ph type="dt" sz="half" idx="10"/>
          </p:nvPr>
        </p:nvSpPr>
        <p:spPr/>
        <p:txBody>
          <a:bodyPr/>
          <a:lstStyle/>
          <a:p>
            <a:fld id="{9F4E0FAD-1AA4-7540-AE46-C43B3A7B9B17}" type="datetimeFigureOut">
              <a:rPr lang="en-US" smtClean="0"/>
              <a:t>5/25/21</a:t>
            </a:fld>
            <a:endParaRPr lang="en-US"/>
          </a:p>
        </p:txBody>
      </p:sp>
      <p:sp>
        <p:nvSpPr>
          <p:cNvPr id="6" name="Footer Placeholder 5">
            <a:extLst>
              <a:ext uri="{FF2B5EF4-FFF2-40B4-BE49-F238E27FC236}">
                <a16:creationId xmlns:a16="http://schemas.microsoft.com/office/drawing/2014/main" id="{6BF1EFA8-6ADC-774C-A40E-991F8DBD6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5A2FC-BFB1-EE47-A6BE-EC73272D4CD0}"/>
              </a:ext>
            </a:extLst>
          </p:cNvPr>
          <p:cNvSpPr>
            <a:spLocks noGrp="1"/>
          </p:cNvSpPr>
          <p:nvPr>
            <p:ph type="sldNum" sz="quarter" idx="12"/>
          </p:nvPr>
        </p:nvSpPr>
        <p:spPr/>
        <p:txBody>
          <a:bodyPr/>
          <a:lstStyle/>
          <a:p>
            <a:fld id="{38945E65-0C58-2044-B400-E7CDECDA453F}" type="slidenum">
              <a:rPr lang="en-US" smtClean="0"/>
              <a:t>‹#›</a:t>
            </a:fld>
            <a:endParaRPr lang="en-US"/>
          </a:p>
        </p:txBody>
      </p:sp>
    </p:spTree>
    <p:extLst>
      <p:ext uri="{BB962C8B-B14F-4D97-AF65-F5344CB8AC3E}">
        <p14:creationId xmlns:p14="http://schemas.microsoft.com/office/powerpoint/2010/main" val="141702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3486-6030-A647-A4C9-1F23CC540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9CDEB3-7AF3-DC4B-B29A-CA7C8092B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83A98D-ECE9-B247-9E09-E836C6AED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C9F4DE-B804-F34E-AD8A-1C122E571969}"/>
              </a:ext>
            </a:extLst>
          </p:cNvPr>
          <p:cNvSpPr>
            <a:spLocks noGrp="1"/>
          </p:cNvSpPr>
          <p:nvPr>
            <p:ph type="dt" sz="half" idx="10"/>
          </p:nvPr>
        </p:nvSpPr>
        <p:spPr/>
        <p:txBody>
          <a:bodyPr/>
          <a:lstStyle/>
          <a:p>
            <a:fld id="{9F4E0FAD-1AA4-7540-AE46-C43B3A7B9B17}" type="datetimeFigureOut">
              <a:rPr lang="en-US" smtClean="0"/>
              <a:t>5/25/21</a:t>
            </a:fld>
            <a:endParaRPr lang="en-US"/>
          </a:p>
        </p:txBody>
      </p:sp>
      <p:sp>
        <p:nvSpPr>
          <p:cNvPr id="6" name="Footer Placeholder 5">
            <a:extLst>
              <a:ext uri="{FF2B5EF4-FFF2-40B4-BE49-F238E27FC236}">
                <a16:creationId xmlns:a16="http://schemas.microsoft.com/office/drawing/2014/main" id="{5F5F88A1-A142-9548-AB8B-271CEAEA9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30A00-B7BE-B640-B4FB-FE745B2FFA4F}"/>
              </a:ext>
            </a:extLst>
          </p:cNvPr>
          <p:cNvSpPr>
            <a:spLocks noGrp="1"/>
          </p:cNvSpPr>
          <p:nvPr>
            <p:ph type="sldNum" sz="quarter" idx="12"/>
          </p:nvPr>
        </p:nvSpPr>
        <p:spPr/>
        <p:txBody>
          <a:bodyPr/>
          <a:lstStyle/>
          <a:p>
            <a:fld id="{38945E65-0C58-2044-B400-E7CDECDA453F}" type="slidenum">
              <a:rPr lang="en-US" smtClean="0"/>
              <a:t>‹#›</a:t>
            </a:fld>
            <a:endParaRPr lang="en-US"/>
          </a:p>
        </p:txBody>
      </p:sp>
    </p:spTree>
    <p:extLst>
      <p:ext uri="{BB962C8B-B14F-4D97-AF65-F5344CB8AC3E}">
        <p14:creationId xmlns:p14="http://schemas.microsoft.com/office/powerpoint/2010/main" val="26073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8BCB4-0F3C-D640-9E4B-32FAA1D81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899B1A-3CB3-8A49-BA50-601BED38C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A4175-2EE0-B64E-982E-BC74D643B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E0FAD-1AA4-7540-AE46-C43B3A7B9B17}" type="datetimeFigureOut">
              <a:rPr lang="en-US" smtClean="0"/>
              <a:t>5/25/21</a:t>
            </a:fld>
            <a:endParaRPr lang="en-US"/>
          </a:p>
        </p:txBody>
      </p:sp>
      <p:sp>
        <p:nvSpPr>
          <p:cNvPr id="5" name="Footer Placeholder 4">
            <a:extLst>
              <a:ext uri="{FF2B5EF4-FFF2-40B4-BE49-F238E27FC236}">
                <a16:creationId xmlns:a16="http://schemas.microsoft.com/office/drawing/2014/main" id="{842804DE-13AD-FF48-B108-456A4C05F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679C16-5205-D743-8F12-7267E9AEB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45E65-0C58-2044-B400-E7CDECDA453F}" type="slidenum">
              <a:rPr lang="en-US" smtClean="0"/>
              <a:t>‹#›</a:t>
            </a:fld>
            <a:endParaRPr lang="en-US"/>
          </a:p>
        </p:txBody>
      </p:sp>
    </p:spTree>
    <p:extLst>
      <p:ext uri="{BB962C8B-B14F-4D97-AF65-F5344CB8AC3E}">
        <p14:creationId xmlns:p14="http://schemas.microsoft.com/office/powerpoint/2010/main" val="2213706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C2FBAC2-1513-4C46-9EDF-8A11638A37EC}"/>
              </a:ext>
            </a:extLst>
          </p:cNvPr>
          <p:cNvGraphicFramePr/>
          <p:nvPr>
            <p:extLst>
              <p:ext uri="{D42A27DB-BD31-4B8C-83A1-F6EECF244321}">
                <p14:modId xmlns:p14="http://schemas.microsoft.com/office/powerpoint/2010/main" val="3386513343"/>
              </p:ext>
            </p:extLst>
          </p:nvPr>
        </p:nvGraphicFramePr>
        <p:xfrm>
          <a:off x="942535" y="-6644"/>
          <a:ext cx="10296965" cy="6864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0F5B28C-3A46-1743-8ED1-E3A038DF1B3C}"/>
              </a:ext>
            </a:extLst>
          </p:cNvPr>
          <p:cNvSpPr txBox="1"/>
          <p:nvPr/>
        </p:nvSpPr>
        <p:spPr>
          <a:xfrm>
            <a:off x="164592" y="804672"/>
            <a:ext cx="461665" cy="5065776"/>
          </a:xfrm>
          <a:prstGeom prst="rect">
            <a:avLst/>
          </a:prstGeom>
          <a:noFill/>
        </p:spPr>
        <p:txBody>
          <a:bodyPr vert="vert270" wrap="square" rtlCol="0">
            <a:spAutoFit/>
          </a:bodyPr>
          <a:lstStyle/>
          <a:p>
            <a:pPr algn="ctr"/>
            <a:r>
              <a:rPr lang="en-US" dirty="0"/>
              <a:t>Run scripts in following order</a:t>
            </a:r>
          </a:p>
        </p:txBody>
      </p:sp>
    </p:spTree>
    <p:extLst>
      <p:ext uri="{BB962C8B-B14F-4D97-AF65-F5344CB8AC3E}">
        <p14:creationId xmlns:p14="http://schemas.microsoft.com/office/powerpoint/2010/main" val="403201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A99A0BD-D2F6-9F40-A5B6-F0F5588BAAD0}"/>
              </a:ext>
            </a:extLst>
          </p:cNvPr>
          <p:cNvGraphicFramePr/>
          <p:nvPr>
            <p:extLst>
              <p:ext uri="{D42A27DB-BD31-4B8C-83A1-F6EECF244321}">
                <p14:modId xmlns:p14="http://schemas.microsoft.com/office/powerpoint/2010/main" val="3227273276"/>
              </p:ext>
            </p:extLst>
          </p:nvPr>
        </p:nvGraphicFramePr>
        <p:xfrm>
          <a:off x="952500" y="98776"/>
          <a:ext cx="10138834" cy="6759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132D001-A47B-D14E-AA27-3AF1322FB578}"/>
              </a:ext>
            </a:extLst>
          </p:cNvPr>
          <p:cNvSpPr txBox="1"/>
          <p:nvPr/>
        </p:nvSpPr>
        <p:spPr>
          <a:xfrm>
            <a:off x="6337302" y="171753"/>
            <a:ext cx="3014133" cy="1569660"/>
          </a:xfrm>
          <a:prstGeom prst="rect">
            <a:avLst/>
          </a:prstGeom>
          <a:noFill/>
        </p:spPr>
        <p:txBody>
          <a:bodyPr wrap="square" rtlCol="0">
            <a:spAutoFit/>
          </a:bodyPr>
          <a:lstStyle/>
          <a:p>
            <a:pPr marL="285750" indent="-285750">
              <a:buFontTx/>
              <a:buChar char="-"/>
            </a:pPr>
            <a:r>
              <a:rPr lang="en-US" sz="1200" dirty="0"/>
              <a:t>This script creates </a:t>
            </a:r>
            <a:r>
              <a:rPr lang="en-US" sz="1200" dirty="0" err="1"/>
              <a:t>firingRate</a:t>
            </a:r>
            <a:r>
              <a:rPr lang="en-US" sz="1200" dirty="0"/>
              <a:t> and </a:t>
            </a:r>
            <a:r>
              <a:rPr lang="en-US" sz="1200" dirty="0" err="1"/>
              <a:t>normalFiringRate</a:t>
            </a:r>
            <a:r>
              <a:rPr lang="en-US" sz="1200" dirty="0"/>
              <a:t> matrices for each session and exports the matrix to the appropriate section folder. This will be used for </a:t>
            </a:r>
            <a:r>
              <a:rPr lang="en-US" sz="1200" dirty="0" err="1"/>
              <a:t>plots.m</a:t>
            </a:r>
            <a:r>
              <a:rPr lang="en-US" sz="1200" dirty="0"/>
              <a:t> and </a:t>
            </a:r>
            <a:r>
              <a:rPr lang="en-US" sz="1200" dirty="0" err="1"/>
              <a:t>compare_infraslow_lfp</a:t>
            </a:r>
            <a:r>
              <a:rPr lang="en-US" sz="1200" dirty="0"/>
              <a:t> to look at firing rate activity</a:t>
            </a:r>
          </a:p>
          <a:p>
            <a:pPr marL="285750" indent="-285750">
              <a:buFontTx/>
              <a:buChar char="-"/>
            </a:pPr>
            <a:endParaRPr lang="en-US" sz="1200" dirty="0"/>
          </a:p>
        </p:txBody>
      </p:sp>
      <p:sp>
        <p:nvSpPr>
          <p:cNvPr id="8" name="TextBox 7">
            <a:extLst>
              <a:ext uri="{FF2B5EF4-FFF2-40B4-BE49-F238E27FC236}">
                <a16:creationId xmlns:a16="http://schemas.microsoft.com/office/drawing/2014/main" id="{FD7CFABF-32BB-F64B-AC9F-D92D034B82DB}"/>
              </a:ext>
            </a:extLst>
          </p:cNvPr>
          <p:cNvSpPr txBox="1"/>
          <p:nvPr/>
        </p:nvSpPr>
        <p:spPr>
          <a:xfrm>
            <a:off x="4514850" y="3791875"/>
            <a:ext cx="3014133" cy="1015663"/>
          </a:xfrm>
          <a:prstGeom prst="rect">
            <a:avLst/>
          </a:prstGeom>
          <a:noFill/>
        </p:spPr>
        <p:txBody>
          <a:bodyPr wrap="square" rtlCol="0">
            <a:spAutoFit/>
          </a:bodyPr>
          <a:lstStyle/>
          <a:p>
            <a:pPr marL="171450" indent="-171450">
              <a:buFontTx/>
              <a:buChar char="-"/>
            </a:pPr>
            <a:r>
              <a:rPr lang="en-US" sz="1200" dirty="0"/>
              <a:t>This creates firing rate plots as well as phase difference and phase locking plots for each session. These are saved in the figures folder of each session</a:t>
            </a:r>
          </a:p>
          <a:p>
            <a:pPr marL="171450" indent="-171450">
              <a:buFontTx/>
              <a:buChar char="-"/>
            </a:pPr>
            <a:endParaRPr lang="en-US" sz="1200" dirty="0"/>
          </a:p>
        </p:txBody>
      </p:sp>
      <p:sp>
        <p:nvSpPr>
          <p:cNvPr id="10" name="TextBox 9">
            <a:extLst>
              <a:ext uri="{FF2B5EF4-FFF2-40B4-BE49-F238E27FC236}">
                <a16:creationId xmlns:a16="http://schemas.microsoft.com/office/drawing/2014/main" id="{AEC6CC8C-78AD-BA44-985D-AB3B4E2E26CA}"/>
              </a:ext>
            </a:extLst>
          </p:cNvPr>
          <p:cNvSpPr txBox="1"/>
          <p:nvPr/>
        </p:nvSpPr>
        <p:spPr>
          <a:xfrm>
            <a:off x="2693610" y="171753"/>
            <a:ext cx="3014133" cy="830997"/>
          </a:xfrm>
          <a:prstGeom prst="rect">
            <a:avLst/>
          </a:prstGeom>
          <a:noFill/>
        </p:spPr>
        <p:txBody>
          <a:bodyPr wrap="square" rtlCol="0">
            <a:spAutoFit/>
          </a:bodyPr>
          <a:lstStyle/>
          <a:p>
            <a:pPr marL="171450" indent="-171450">
              <a:buFontTx/>
              <a:buChar char="-"/>
            </a:pPr>
            <a:r>
              <a:rPr lang="en-US" sz="1200" dirty="0"/>
              <a:t>Compares Phase Difference (PD) and Phase Locking Factor (PLF) of different pairs of </a:t>
            </a:r>
            <a:r>
              <a:rPr lang="en-US" sz="1200" dirty="0" err="1"/>
              <a:t>infraslow</a:t>
            </a:r>
            <a:r>
              <a:rPr lang="en-US" sz="1200" dirty="0"/>
              <a:t> waves</a:t>
            </a:r>
          </a:p>
          <a:p>
            <a:pPr marL="171450" indent="-171450">
              <a:buFontTx/>
              <a:buChar char="-"/>
            </a:pPr>
            <a:endParaRPr lang="en-US" sz="1200" dirty="0"/>
          </a:p>
        </p:txBody>
      </p:sp>
      <p:sp>
        <p:nvSpPr>
          <p:cNvPr id="11" name="TextBox 10">
            <a:extLst>
              <a:ext uri="{FF2B5EF4-FFF2-40B4-BE49-F238E27FC236}">
                <a16:creationId xmlns:a16="http://schemas.microsoft.com/office/drawing/2014/main" id="{3D5C5BC1-EA7A-F64B-A981-740831256328}"/>
              </a:ext>
            </a:extLst>
          </p:cNvPr>
          <p:cNvSpPr txBox="1"/>
          <p:nvPr/>
        </p:nvSpPr>
        <p:spPr>
          <a:xfrm>
            <a:off x="384470" y="171753"/>
            <a:ext cx="1679581" cy="646331"/>
          </a:xfrm>
          <a:prstGeom prst="rect">
            <a:avLst/>
          </a:prstGeom>
          <a:noFill/>
        </p:spPr>
        <p:txBody>
          <a:bodyPr wrap="square" rtlCol="0">
            <a:spAutoFit/>
          </a:bodyPr>
          <a:lstStyle/>
          <a:p>
            <a:r>
              <a:rPr lang="en-US" dirty="0"/>
              <a:t>Supplementary scripts</a:t>
            </a:r>
          </a:p>
        </p:txBody>
      </p:sp>
    </p:spTree>
    <p:extLst>
      <p:ext uri="{BB962C8B-B14F-4D97-AF65-F5344CB8AC3E}">
        <p14:creationId xmlns:p14="http://schemas.microsoft.com/office/powerpoint/2010/main" val="110885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97C-0844-1345-89C8-1CDF409DC3E7}"/>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4B98BE24-1D98-1545-8404-6D5B254CEE82}"/>
              </a:ext>
            </a:extLst>
          </p:cNvPr>
          <p:cNvSpPr>
            <a:spLocks noGrp="1"/>
          </p:cNvSpPr>
          <p:nvPr>
            <p:ph idx="1"/>
          </p:nvPr>
        </p:nvSpPr>
        <p:spPr/>
        <p:txBody>
          <a:bodyPr>
            <a:normAutofit/>
          </a:bodyPr>
          <a:lstStyle/>
          <a:p>
            <a:r>
              <a:rPr lang="en-US" sz="1200" dirty="0" err="1"/>
              <a:t>Clu</a:t>
            </a:r>
            <a:r>
              <a:rPr lang="en-US" sz="1200" dirty="0"/>
              <a:t> file contains neuron activates, res file contains timestamp of neuron activated.</a:t>
            </a:r>
          </a:p>
          <a:p>
            <a:r>
              <a:rPr lang="en-US" sz="1200" dirty="0"/>
              <a:t>Res and </a:t>
            </a:r>
            <a:r>
              <a:rPr lang="en-US" sz="1200" dirty="0" err="1"/>
              <a:t>Clu</a:t>
            </a:r>
            <a:r>
              <a:rPr lang="en-US" sz="1200" dirty="0"/>
              <a:t> files are not the same size. That is because the first row in the </a:t>
            </a:r>
            <a:r>
              <a:rPr lang="en-US" sz="1200" dirty="0" err="1"/>
              <a:t>clu</a:t>
            </a:r>
            <a:r>
              <a:rPr lang="en-US" sz="1200" dirty="0"/>
              <a:t> file includes the number of neurons found in that cluster file. Also, they start counting at neuron 0 AND neurons 0 and 1 do not count because they are noise. So, when looking at matrices containing neurons, the first row would be neuron 2.</a:t>
            </a:r>
          </a:p>
          <a:p>
            <a:r>
              <a:rPr lang="en-US" sz="1200" dirty="0"/>
              <a:t>In </a:t>
            </a:r>
            <a:r>
              <a:rPr lang="en-US" sz="1200" dirty="0" err="1"/>
              <a:t>Assembly_plots.m</a:t>
            </a:r>
            <a:r>
              <a:rPr lang="en-US" sz="1200" dirty="0"/>
              <a:t> feel free to adjust between a strict and loose pruning method. So far we have used .4 and .6 where the lower the number, the more stricter it is. </a:t>
            </a:r>
          </a:p>
          <a:p>
            <a:r>
              <a:rPr lang="en-US" sz="1200" dirty="0"/>
              <a:t>For Bin size we found that going over .6 takes a lot longer, but it is also not necessary given how max lags and bin sizes work together</a:t>
            </a:r>
          </a:p>
          <a:p>
            <a:r>
              <a:rPr lang="en-US" sz="1200" dirty="0"/>
              <a:t>Based on our understanding so far, Max Lags looks at the firing activity </a:t>
            </a:r>
            <a:r>
              <a:rPr lang="en-US" sz="1200" dirty="0" err="1"/>
              <a:t>MaxLags</a:t>
            </a:r>
            <a:r>
              <a:rPr lang="en-US" sz="1200" dirty="0"/>
              <a:t>[</a:t>
            </a:r>
            <a:r>
              <a:rPr lang="en-US" sz="1200" dirty="0" err="1"/>
              <a:t>i</a:t>
            </a:r>
            <a:r>
              <a:rPr lang="en-US" sz="1200" dirty="0"/>
              <a:t>] * </a:t>
            </a:r>
            <a:r>
              <a:rPr lang="en-US" sz="1200" dirty="0" err="1"/>
              <a:t>BinSize</a:t>
            </a:r>
            <a:r>
              <a:rPr lang="en-US" sz="1200" dirty="0"/>
              <a:t>[</a:t>
            </a:r>
            <a:r>
              <a:rPr lang="en-US" sz="1200" dirty="0" err="1"/>
              <a:t>i</a:t>
            </a:r>
            <a:r>
              <a:rPr lang="en-US" sz="1200" dirty="0"/>
              <a:t>] seconds before and after. So if we look at :</a:t>
            </a:r>
          </a:p>
          <a:p>
            <a:pPr lvl="1"/>
            <a:r>
              <a:rPr lang="en-US" sz="1200" dirty="0" err="1"/>
              <a:t>BinSizes</a:t>
            </a:r>
            <a:r>
              <a:rPr lang="en-US" sz="1200" dirty="0"/>
              <a:t>=[0.015 0.025 0.04 0.06 0.085 0.15 0.25 0.4 0.6];</a:t>
            </a:r>
          </a:p>
          <a:p>
            <a:pPr lvl="1"/>
            <a:r>
              <a:rPr lang="en-US" sz="1200" dirty="0" err="1"/>
              <a:t>MaxLags</a:t>
            </a:r>
            <a:r>
              <a:rPr lang="en-US" sz="1200" dirty="0"/>
              <a:t>=[10 10 10 10 10 10 10 10 10];</a:t>
            </a:r>
          </a:p>
          <a:p>
            <a:pPr marL="457200" lvl="1" indent="0">
              <a:buNone/>
            </a:pPr>
            <a:r>
              <a:rPr lang="en-US" sz="1200" dirty="0"/>
              <a:t>We can look at the last column for both (0.6 and 10). When the assemblies are being found the algorithm looks through the matrix by searching for firing activity 0.6*10 seconds before and after and observes that as a bin</a:t>
            </a:r>
          </a:p>
          <a:p>
            <a:pPr marL="457200" lvl="1" indent="0">
              <a:buNone/>
            </a:pPr>
            <a:endParaRPr lang="en-US" sz="1200" dirty="0"/>
          </a:p>
          <a:p>
            <a:pPr marL="457200" lvl="1" indent="0">
              <a:buNone/>
            </a:pPr>
            <a:endParaRPr lang="en-US" sz="1200" dirty="0"/>
          </a:p>
          <a:p>
            <a:endParaRPr lang="en-US" sz="1200" dirty="0"/>
          </a:p>
        </p:txBody>
      </p:sp>
    </p:spTree>
    <p:extLst>
      <p:ext uri="{BB962C8B-B14F-4D97-AF65-F5344CB8AC3E}">
        <p14:creationId xmlns:p14="http://schemas.microsoft.com/office/powerpoint/2010/main" val="2880915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730</Words>
  <Application>Microsoft Macintosh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Other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Lucero, Lizeth Estephanny</dc:creator>
  <cp:lastModifiedBy>Lucero, Lizeth Estephanny</cp:lastModifiedBy>
  <cp:revision>9</cp:revision>
  <dcterms:created xsi:type="dcterms:W3CDTF">2021-05-25T13:38:39Z</dcterms:created>
  <dcterms:modified xsi:type="dcterms:W3CDTF">2021-05-25T18:15:52Z</dcterms:modified>
</cp:coreProperties>
</file>