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62" r:id="rId5"/>
    <p:sldId id="257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97FF0-4A02-42B6-B28F-4EF1A050D903}" v="13" dt="2024-01-25T15:14:40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taleb Mohamed" userId="3c50ed6e-7f4b-4d81-bb9c-a2d829c060ce" providerId="ADAL" clId="{1D897FF0-4A02-42B6-B28F-4EF1A050D903}"/>
    <pc:docChg chg="undo custSel addSld delSld modSld">
      <pc:chgData name="Boutaleb Mohamed" userId="3c50ed6e-7f4b-4d81-bb9c-a2d829c060ce" providerId="ADAL" clId="{1D897FF0-4A02-42B6-B28F-4EF1A050D903}" dt="2024-01-25T15:14:40.671" v="24"/>
      <pc:docMkLst>
        <pc:docMk/>
      </pc:docMkLst>
      <pc:sldChg chg="add del">
        <pc:chgData name="Boutaleb Mohamed" userId="3c50ed6e-7f4b-4d81-bb9c-a2d829c060ce" providerId="ADAL" clId="{1D897FF0-4A02-42B6-B28F-4EF1A050D903}" dt="2024-01-25T15:13:41.183" v="7" actId="47"/>
        <pc:sldMkLst>
          <pc:docMk/>
          <pc:sldMk cId="1928164539" sldId="256"/>
        </pc:sldMkLst>
      </pc:sldChg>
      <pc:sldChg chg="add del">
        <pc:chgData name="Boutaleb Mohamed" userId="3c50ed6e-7f4b-4d81-bb9c-a2d829c060ce" providerId="ADAL" clId="{1D897FF0-4A02-42B6-B28F-4EF1A050D903}" dt="2024-01-25T15:13:41.183" v="7" actId="47"/>
        <pc:sldMkLst>
          <pc:docMk/>
          <pc:sldMk cId="1432505249" sldId="257"/>
        </pc:sldMkLst>
      </pc:sldChg>
      <pc:sldChg chg="add del">
        <pc:chgData name="Boutaleb Mohamed" userId="3c50ed6e-7f4b-4d81-bb9c-a2d829c060ce" providerId="ADAL" clId="{1D897FF0-4A02-42B6-B28F-4EF1A050D903}" dt="2024-01-25T15:13:41.183" v="7" actId="47"/>
        <pc:sldMkLst>
          <pc:docMk/>
          <pc:sldMk cId="1537408603" sldId="258"/>
        </pc:sldMkLst>
      </pc:sldChg>
      <pc:sldChg chg="add del">
        <pc:chgData name="Boutaleb Mohamed" userId="3c50ed6e-7f4b-4d81-bb9c-a2d829c060ce" providerId="ADAL" clId="{1D897FF0-4A02-42B6-B28F-4EF1A050D903}" dt="2024-01-25T15:13:41.183" v="7" actId="47"/>
        <pc:sldMkLst>
          <pc:docMk/>
          <pc:sldMk cId="1960938540" sldId="259"/>
        </pc:sldMkLst>
      </pc:sldChg>
      <pc:sldChg chg="add del">
        <pc:chgData name="Boutaleb Mohamed" userId="3c50ed6e-7f4b-4d81-bb9c-a2d829c060ce" providerId="ADAL" clId="{1D897FF0-4A02-42B6-B28F-4EF1A050D903}" dt="2024-01-25T15:13:41.183" v="7" actId="47"/>
        <pc:sldMkLst>
          <pc:docMk/>
          <pc:sldMk cId="1665218072" sldId="260"/>
        </pc:sldMkLst>
      </pc:sldChg>
      <pc:sldChg chg="addSp delSp modSp add del mod">
        <pc:chgData name="Boutaleb Mohamed" userId="3c50ed6e-7f4b-4d81-bb9c-a2d829c060ce" providerId="ADAL" clId="{1D897FF0-4A02-42B6-B28F-4EF1A050D903}" dt="2024-01-25T15:13:41.183" v="7" actId="47"/>
        <pc:sldMkLst>
          <pc:docMk/>
          <pc:sldMk cId="640404022" sldId="261"/>
        </pc:sldMkLst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3" creationId="{4ECC6CBA-8A93-A99A-8D18-D566E6E00DE7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5" creationId="{6787175C-4552-A04E-9425-0F3F9F74B0FA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6" creationId="{ECB7D733-3353-FE3E-769E-7A6D49C556AC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7" creationId="{9B7C63D5-59AC-71C9-63CC-D1AD0168D7C2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8" creationId="{C72D85BF-1526-5FDB-B017-3CF81A2CAD45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9" creationId="{9FBBD141-9732-2144-A650-EB899856F2CB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0" creationId="{24894213-7858-140A-07C8-8D7ED9162492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1" creationId="{EC5AD5F1-5277-603D-9362-43F67989AF7A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2" creationId="{7DA80576-EA81-5F63-F9C8-32528BFFB58F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13" creationId="{C9845E64-5910-653A-3BFA-33EFBFA5B92E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14" creationId="{2DC45055-4536-4F27-0AF1-53D7CAD46E14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5" creationId="{81A70205-9605-173D-E1C8-66A56C2B3225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6" creationId="{E87A19FE-D310-17E5-DB2E-D6709FB53FD6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7" creationId="{6CBF958F-FFF6-3C60-786E-1FD385FAC1A0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8" creationId="{23F9F94F-1849-3CC3-7795-07509B8B447D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19" creationId="{5E80F57D-6BFB-C880-1C0E-4B70532D922C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20" creationId="{27F5DA76-42FA-0D3F-E4FD-E44140A98A13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21" creationId="{9AB81410-EF60-83B0-17B4-96D83CC0ADAB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22" creationId="{2D0FD26B-469F-337C-93FB-2566D6BC4127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23" creationId="{7F333AF4-84BA-8F26-466E-44D015B5D695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24" creationId="{7E3F86FD-191B-1B64-C2F8-BB0D7D348AE6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25" creationId="{8991972C-0640-1AAD-7B69-9443D474BBF1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26" creationId="{5A017DBA-6180-8C57-6A7F-88A0609ACB90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27" creationId="{28C14F48-0D87-B6A8-98BC-0FE5524414EE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28" creationId="{5BFA5913-4EBF-39C7-F784-2AE2F7320935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29" creationId="{0EB9A1D1-7549-B20F-2834-817955CF88E4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0" creationId="{1188A4D2-0D8D-611F-2FEE-EA0F78CDDDF1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1" creationId="{1EBBA8C5-4B06-09CD-4D51-27EF1968EB1C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2" creationId="{D8B096FF-9A38-C1C1-153C-3B35393EE3ED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3" creationId="{9A69FA66-E9BA-9EE5-34A1-36105D319BE8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4" creationId="{831C7C10-68F1-8A60-0D50-6C6E84FDF578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35" creationId="{9FCD9E3D-BCC6-C33E-C3EC-15F188259DBE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6" creationId="{908BB91B-7665-BFA4-AD90-6CEBB70DB2B3}"/>
          </ac:spMkLst>
        </pc:spChg>
        <pc:spChg chg="del">
          <ac:chgData name="Boutaleb Mohamed" userId="3c50ed6e-7f4b-4d81-bb9c-a2d829c060ce" providerId="ADAL" clId="{1D897FF0-4A02-42B6-B28F-4EF1A050D903}" dt="2024-01-25T15:13:10.832" v="1" actId="478"/>
          <ac:spMkLst>
            <pc:docMk/>
            <pc:sldMk cId="640404022" sldId="261"/>
            <ac:spMk id="37" creationId="{862E9FC5-2D07-86E2-E5C6-B6E1E1A76477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38" creationId="{3FD3A839-2861-7DE2-AC26-81B6C271A4BA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39" creationId="{146039D7-EA73-B64B-90E7-B4AFD2455AF6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0" creationId="{34A06CDC-DF04-A542-95A8-A86C408F031B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1" creationId="{6044C285-4B47-8D30-DCDC-A0F0B0960A37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2" creationId="{C5E48280-F988-CD74-C30F-7096870212A9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3" creationId="{C42EBAEA-71F1-B2B4-3A2A-1A108A28F622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4" creationId="{C8E77B9A-AA85-6AF0-BB27-2C03190252D2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5" creationId="{7B4AE442-4EED-4011-69A0-EABF0A714A63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6" creationId="{A1C72921-92BA-19F4-2A71-F48255F2A84E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7" creationId="{89C9F491-BEE4-740E-CE0A-3395D3C5DC29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8" creationId="{812575F7-E19E-3144-AC40-685828E17DF8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49" creationId="{E4AF9592-1E38-55FD-ED3C-58DFE5704D72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50" creationId="{11578C24-2BCA-73EE-3DC8-8A132F97DB54}"/>
          </ac:spMkLst>
        </pc:spChg>
        <pc:spChg chg="add del mod">
          <ac:chgData name="Boutaleb Mohamed" userId="3c50ed6e-7f4b-4d81-bb9c-a2d829c060ce" providerId="ADAL" clId="{1D897FF0-4A02-42B6-B28F-4EF1A050D903}" dt="2024-01-25T15:13:14.538" v="3"/>
          <ac:spMkLst>
            <pc:docMk/>
            <pc:sldMk cId="640404022" sldId="261"/>
            <ac:spMk id="51" creationId="{963F23EE-4537-CAA3-73B0-DB4D2DD3AD3F}"/>
          </ac:spMkLst>
        </pc:spChg>
        <pc:picChg chg="add del mod">
          <ac:chgData name="Boutaleb Mohamed" userId="3c50ed6e-7f4b-4d81-bb9c-a2d829c060ce" providerId="ADAL" clId="{1D897FF0-4A02-42B6-B28F-4EF1A050D903}" dt="2024-01-25T15:13:14.538" v="3"/>
          <ac:picMkLst>
            <pc:docMk/>
            <pc:sldMk cId="640404022" sldId="261"/>
            <ac:picMk id="2" creationId="{EE5C3A86-25D0-3882-5269-3DBA09BC8DC6}"/>
          </ac:picMkLst>
        </pc:picChg>
        <pc:picChg chg="del">
          <ac:chgData name="Boutaleb Mohamed" userId="3c50ed6e-7f4b-4d81-bb9c-a2d829c060ce" providerId="ADAL" clId="{1D897FF0-4A02-42B6-B28F-4EF1A050D903}" dt="2024-01-25T15:13:10.832" v="1" actId="478"/>
          <ac:picMkLst>
            <pc:docMk/>
            <pc:sldMk cId="640404022" sldId="261"/>
            <ac:picMk id="4" creationId="{B65F0732-6A9E-A7CE-756D-DF54D7E497CF}"/>
          </ac:picMkLst>
        </pc:picChg>
        <pc:picChg chg="add">
          <ac:chgData name="Boutaleb Mohamed" userId="3c50ed6e-7f4b-4d81-bb9c-a2d829c060ce" providerId="ADAL" clId="{1D897FF0-4A02-42B6-B28F-4EF1A050D903}" dt="2024-01-25T15:13:14.630" v="4"/>
          <ac:picMkLst>
            <pc:docMk/>
            <pc:sldMk cId="640404022" sldId="261"/>
            <ac:picMk id="52" creationId="{2D7CE090-1994-4541-A2FA-E1F482BDAF28}"/>
          </ac:picMkLst>
        </pc:picChg>
      </pc:sldChg>
      <pc:sldChg chg="addSp delSp modSp add del mod">
        <pc:chgData name="Boutaleb Mohamed" userId="3c50ed6e-7f4b-4d81-bb9c-a2d829c060ce" providerId="ADAL" clId="{1D897FF0-4A02-42B6-B28F-4EF1A050D903}" dt="2024-01-25T15:13:52.630" v="11"/>
        <pc:sldMkLst>
          <pc:docMk/>
          <pc:sldMk cId="1907019484" sldId="262"/>
        </pc:sldMkLst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" creationId="{F03E6A5F-8091-F954-0BB4-1E4C88546FCC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" creationId="{ED2E4449-6D98-D8FB-E35D-9FB3271D67D2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6" creationId="{52DDF435-3917-64B9-3C92-2F660DDC26BA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7" creationId="{84215562-9039-EC22-AF14-03272308EB9B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8" creationId="{D7505589-4487-C2AA-E1F6-76CE3E2CBF9B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9" creationId="{C2FC338B-776D-3CB6-71CA-D81513F843A4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0" creationId="{EC90733E-FC61-DE96-C2CB-882563C1937C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1" creationId="{B958EE13-5555-8EFE-5A4E-F5BE06AD39AF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2" creationId="{60E694B9-14F7-6A3D-B9A9-5FE5A544C387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3" creationId="{3AEBDA81-8A76-413D-AA26-82E744820DC7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4" creationId="{4892DDA7-68CB-8819-8873-845517974329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5" creationId="{88859CFA-12B3-FC91-8595-949782C090FF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6" creationId="{E4D13D4D-DC55-7B2A-97EF-08E4F4719017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7" creationId="{8A6790D9-D4A3-1CBE-2A52-2A64CFB5CC65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8" creationId="{281908F1-83C5-1B75-0F6D-6AC99CCD6EF0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19" creationId="{7FE6EE6D-DE9F-6810-810B-E3C33B297298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0" creationId="{703545F7-52FE-B065-6594-8A274C188D8B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1" creationId="{417AF66A-8684-3C0F-37BE-7541549A291D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2" creationId="{DAB00A0B-EF16-B6E6-CC07-E0375A82C2F7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3" creationId="{8B8A1997-8DB6-406F-CA73-62B9199574BD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4" creationId="{B5BBF78C-0E53-2913-3A56-BAE12A02688D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5" creationId="{EDB93863-5676-34A6-C104-498BA1A2B08D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6" creationId="{AD0F6242-63FF-4994-E6E3-503D0A31810C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7" creationId="{B5C80D52-B8BC-3C15-3035-759A5D34ED5B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8" creationId="{12CD45BC-0AD5-DF83-3975-884B6F041F78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29" creationId="{893A99DB-A204-24AE-87CA-C4AA135ECC6C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0" creationId="{0DA531BC-30C0-F829-63D4-B1DB8EE6DC48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1" creationId="{3DCD06C3-007C-9068-78B2-E8FB212D87A6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2" creationId="{F4A968FB-077A-E899-ADEF-BD83F8962F9D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3" creationId="{9B3FEBEA-8B6B-AE57-CABB-B8FF4113353C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4" creationId="{775FADDC-8A49-9B2D-6CD2-EF84E7F28900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5" creationId="{6783F185-F31C-982C-42F7-A1192FF53EFA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6" creationId="{E04A2832-655F-667D-5B19-2FC3183AD389}"/>
          </ac:spMkLst>
        </pc:spChg>
        <pc:spChg chg="del">
          <ac:chgData name="Boutaleb Mohamed" userId="3c50ed6e-7f4b-4d81-bb9c-a2d829c060ce" providerId="ADAL" clId="{1D897FF0-4A02-42B6-B28F-4EF1A050D903}" dt="2024-01-25T15:13:49.225" v="8" actId="478"/>
          <ac:spMkLst>
            <pc:docMk/>
            <pc:sldMk cId="1907019484" sldId="262"/>
            <ac:spMk id="37" creationId="{23656242-01F2-DC5E-A854-89CA012E729D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38" creationId="{228AE1A8-4EEF-5782-9EEB-BB9B01853B1A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39" creationId="{0ACD8C14-504F-CF6F-B206-4FDC6E16B228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0" creationId="{306918BC-1EDE-8699-1D10-708274FF4F69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1" creationId="{0CBADEB2-9A50-B26C-D282-1738042AB797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2" creationId="{E3765724-448A-FFAC-BE7D-C7C53D49C84C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3" creationId="{C0A5AA04-45E4-258F-7862-0A55CECCE4F2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4" creationId="{628AEF90-E0B9-45AD-8944-49A330AC8595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5" creationId="{747C6B9F-F145-E697-025D-A376792F25B5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6" creationId="{6D94BBE6-9A40-BF8D-C15D-8A8BF72824AD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7" creationId="{28D6B265-8A71-49EF-F455-92020E59716F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8" creationId="{5659FD8D-EF4F-54D4-05C6-D52ADA557A15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49" creationId="{0B8CAD82-88E7-FC1B-B1F3-9C44FC4D09E4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0" creationId="{72E5A37A-D7EC-8E91-6A72-74A014657534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1" creationId="{7F71B911-5013-7466-A0E9-C77822EF367B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2" creationId="{5C0C4676-BE16-FA8C-98DA-388A07324467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3" creationId="{8DFE8C8E-3DFE-07EB-8699-028BCBCB90EC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4" creationId="{BA8B94EB-4AB9-0D8D-DA96-3BD470647A57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5" creationId="{D943AC2D-C520-FEC8-03F4-5E5912D24F68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6" creationId="{D1BA6F13-FE54-0D1A-9FE8-7B5E0C00F401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7" creationId="{55627329-F748-263C-01D9-C3F86D571023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8" creationId="{7EC216B0-4D69-4699-2F93-EB84439645BD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59" creationId="{D371203F-AE74-4EDD-4EE5-6037682F81E0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60" creationId="{AC831BB4-FBDF-EECC-381B-94A517A9AD5C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61" creationId="{64B2422A-940B-0885-DB44-622B9738C323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62" creationId="{EA676B21-8FBF-70F7-17DA-22FC6BEBBBCB}"/>
          </ac:spMkLst>
        </pc:spChg>
        <pc:spChg chg="add del mod">
          <ac:chgData name="Boutaleb Mohamed" userId="3c50ed6e-7f4b-4d81-bb9c-a2d829c060ce" providerId="ADAL" clId="{1D897FF0-4A02-42B6-B28F-4EF1A050D903}" dt="2024-01-25T15:13:52.535" v="10"/>
          <ac:spMkLst>
            <pc:docMk/>
            <pc:sldMk cId="1907019484" sldId="262"/>
            <ac:spMk id="63" creationId="{BA9DE9B1-CA51-FE33-37B9-C6B1EEA5E8F5}"/>
          </ac:spMkLst>
        </pc:spChg>
        <pc:picChg chg="add del mod">
          <ac:chgData name="Boutaleb Mohamed" userId="3c50ed6e-7f4b-4d81-bb9c-a2d829c060ce" providerId="ADAL" clId="{1D897FF0-4A02-42B6-B28F-4EF1A050D903}" dt="2024-01-25T15:13:52.535" v="10"/>
          <ac:picMkLst>
            <pc:docMk/>
            <pc:sldMk cId="1907019484" sldId="262"/>
            <ac:picMk id="2" creationId="{6F604AB3-FC34-E490-4F4E-2BF1C5DC6C69}"/>
          </ac:picMkLst>
        </pc:picChg>
        <pc:picChg chg="del">
          <ac:chgData name="Boutaleb Mohamed" userId="3c50ed6e-7f4b-4d81-bb9c-a2d829c060ce" providerId="ADAL" clId="{1D897FF0-4A02-42B6-B28F-4EF1A050D903}" dt="2024-01-25T15:13:49.225" v="8" actId="478"/>
          <ac:picMkLst>
            <pc:docMk/>
            <pc:sldMk cId="1907019484" sldId="262"/>
            <ac:picMk id="3" creationId="{C3F0DE57-F55C-4E61-4D1B-21466B9AB029}"/>
          </ac:picMkLst>
        </pc:picChg>
        <pc:picChg chg="add">
          <ac:chgData name="Boutaleb Mohamed" userId="3c50ed6e-7f4b-4d81-bb9c-a2d829c060ce" providerId="ADAL" clId="{1D897FF0-4A02-42B6-B28F-4EF1A050D903}" dt="2024-01-25T15:13:52.630" v="11"/>
          <ac:picMkLst>
            <pc:docMk/>
            <pc:sldMk cId="1907019484" sldId="262"/>
            <ac:picMk id="64" creationId="{C86C29F4-4460-3907-07CE-08A9A7155D9A}"/>
          </ac:picMkLst>
        </pc:picChg>
      </pc:sldChg>
      <pc:sldChg chg="addSp delSp add mod">
        <pc:chgData name="Boutaleb Mohamed" userId="3c50ed6e-7f4b-4d81-bb9c-a2d829c060ce" providerId="ADAL" clId="{1D897FF0-4A02-42B6-B28F-4EF1A050D903}" dt="2024-01-25T15:14:11.523" v="14"/>
        <pc:sldMkLst>
          <pc:docMk/>
          <pc:sldMk cId="377616807" sldId="263"/>
        </pc:sldMkLst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3" creationId="{0DC73329-3384-D70B-26B2-1D0F2C69A656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5" creationId="{E5AA7998-156D-84E1-449C-86FBC6DDA5C3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6" creationId="{D4B326E5-8082-9EBE-08E4-006B274A07BA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7" creationId="{A18EE805-1C93-4B98-5B81-716550B39662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8" creationId="{F2AD119E-DDAE-DD0C-A9D7-87C547D6858C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9" creationId="{F7637612-EDB2-4055-DF67-ABB1102FEFC8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0" creationId="{8EBC7553-7B66-4A3F-1160-7C792B428DCB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1" creationId="{3AFA6745-BEFD-741D-5C1F-AF9EB4E0CBD0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2" creationId="{99D41370-8F4D-AA5F-0EFD-BAF850D399B9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3" creationId="{E67A4098-3EFE-F494-5CAE-FA2273BDD323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4" creationId="{06850249-0B87-A272-8D6D-5E1FE9C4D099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5" creationId="{F8D34069-8C9E-AAF8-7439-337D7EF8C338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6" creationId="{DBF54093-5ACE-9A3E-7987-01F59864CF56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7" creationId="{A0ABB764-D6FA-45BF-B6CE-21575C86817B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8" creationId="{98C0B8EB-9766-F8CA-0A6E-C57637D0A415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19" creationId="{01C2D47B-7349-05F9-0F36-48815328D06B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0" creationId="{DC9DF74F-6133-0A2F-ACA7-55935573291E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3" creationId="{3FFBB5BA-497E-6014-F66B-6144D0974DEA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4" creationId="{F1ADACBB-F8BB-042A-76F3-A9346F668A8A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5" creationId="{42B5B5E5-3D7E-8860-70C7-0561E44A3CB9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6" creationId="{7D0DD8A8-EDB2-077E-88B1-EB9CCA9D1115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7" creationId="{ABB94A50-674C-C280-5BDA-3E8A5B102631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8" creationId="{939C8E69-7EF1-D3EF-027B-FDEDB0DEAC39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29" creationId="{66B65F08-E620-C961-4CDC-838AFF8E19E4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30" creationId="{811BE697-5852-3740-28B4-4C1F18E59264}"/>
          </ac:spMkLst>
        </pc:spChg>
        <pc:spChg chg="del">
          <ac:chgData name="Boutaleb Mohamed" userId="3c50ed6e-7f4b-4d81-bb9c-a2d829c060ce" providerId="ADAL" clId="{1D897FF0-4A02-42B6-B28F-4EF1A050D903}" dt="2024-01-25T15:14:10.080" v="13" actId="21"/>
          <ac:spMkLst>
            <pc:docMk/>
            <pc:sldMk cId="377616807" sldId="263"/>
            <ac:spMk id="31" creationId="{BF292A40-5792-9F2A-F664-8B0EBBC85EB8}"/>
          </ac:spMkLst>
        </pc:spChg>
        <pc:picChg chg="del">
          <ac:chgData name="Boutaleb Mohamed" userId="3c50ed6e-7f4b-4d81-bb9c-a2d829c060ce" providerId="ADAL" clId="{1D897FF0-4A02-42B6-B28F-4EF1A050D903}" dt="2024-01-25T15:14:10.080" v="13" actId="21"/>
          <ac:picMkLst>
            <pc:docMk/>
            <pc:sldMk cId="377616807" sldId="263"/>
            <ac:picMk id="2" creationId="{4567B33F-3CB7-3430-368A-E3F6603BD1C1}"/>
          </ac:picMkLst>
        </pc:picChg>
        <pc:picChg chg="add">
          <ac:chgData name="Boutaleb Mohamed" userId="3c50ed6e-7f4b-4d81-bb9c-a2d829c060ce" providerId="ADAL" clId="{1D897FF0-4A02-42B6-B28F-4EF1A050D903}" dt="2024-01-25T15:14:11.523" v="14"/>
          <ac:picMkLst>
            <pc:docMk/>
            <pc:sldMk cId="377616807" sldId="263"/>
            <ac:picMk id="4" creationId="{BCE481EC-6BB4-59C9-E11E-11F19C1C201F}"/>
          </ac:picMkLst>
        </pc:picChg>
      </pc:sldChg>
      <pc:sldChg chg="addSp delSp modSp add mod">
        <pc:chgData name="Boutaleb Mohamed" userId="3c50ed6e-7f4b-4d81-bb9c-a2d829c060ce" providerId="ADAL" clId="{1D897FF0-4A02-42B6-B28F-4EF1A050D903}" dt="2024-01-25T15:14:26.326" v="19"/>
        <pc:sldMkLst>
          <pc:docMk/>
          <pc:sldMk cId="2549183418" sldId="264"/>
        </pc:sldMkLst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3" creationId="{0E214C8D-17D3-74DF-3EA0-C756EEBC4336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5" creationId="{EC9BC169-B814-4695-7039-25D7A5A9FEB6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6" creationId="{C1FFD6C5-F4A7-56AE-2D82-C52ED3CF40C2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7" creationId="{64FC3ACF-40FD-FA7F-C885-CDB8ACD4FCD8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8" creationId="{D9DC40FF-CB46-D592-E31D-4611AD52F168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9" creationId="{8B1441A5-6669-8957-60D7-AEF580E2D969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0" creationId="{6919A279-2BD2-4508-92D2-0828B1E69FC4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1" creationId="{A0D15E86-FB22-59B9-CA76-0D7E2794E58F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2" creationId="{B9894549-3268-DD70-C32B-584AAA7E11DE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3" creationId="{62F353CB-B8EF-9AAB-5023-53BAF8CAF804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4" creationId="{BDB9412E-E236-07C4-3AED-14CFC7F95B75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5" creationId="{19A31EDF-EC2C-F2B1-D5B7-1B4DE1C6323C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6" creationId="{4A6831DE-9DF8-E3E7-EF2E-998B41CCC4C8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7" creationId="{C1B4DE27-1901-19AD-3D50-D84BD0B1AC5A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8" creationId="{C5F03844-2611-99FC-0333-0015699AFC04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19" creationId="{B7A1E59C-7106-B996-4D4D-E4692B1CFC7D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0" creationId="{17381C73-E442-1119-6B01-0682D8B2D7A8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1" creationId="{B6712A97-4897-AFE8-8FF1-7D22EA463AD2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2" creationId="{D385276B-2D4F-B052-9809-205A0C6CB713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3" creationId="{5813AB4A-CADF-0331-3B1C-20452C173072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4" creationId="{89E7217C-5D10-01EB-F6D9-AF879760CF31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5" creationId="{A3C06B03-AA86-E6CD-B960-641BC482EB9E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6" creationId="{ACE55E82-2FF7-C4A6-1330-BD2F34A6C376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7" creationId="{D6DB8381-0800-7ED0-9C74-E3095D714105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8" creationId="{724604F9-D140-327F-9895-0F2AAF92A3CC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29" creationId="{CAC16418-1C90-43C3-F3AC-1E64461E23D3}"/>
          </ac:spMkLst>
        </pc:spChg>
        <pc:spChg chg="del">
          <ac:chgData name="Boutaleb Mohamed" userId="3c50ed6e-7f4b-4d81-bb9c-a2d829c060ce" providerId="ADAL" clId="{1D897FF0-4A02-42B6-B28F-4EF1A050D903}" dt="2024-01-25T15:14:23.616" v="16" actId="21"/>
          <ac:spMkLst>
            <pc:docMk/>
            <pc:sldMk cId="2549183418" sldId="264"/>
            <ac:spMk id="30" creationId="{51437020-9534-DB04-FA18-3C93891A8F4C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1" creationId="{A0B8E84E-8FC3-A285-81AF-8F86792D271A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2" creationId="{17D79DBA-475C-FFFB-33C3-38362B42D45D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3" creationId="{8CED790E-ED4E-9A9B-894D-32199CE92A55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4" creationId="{D9BF1382-8AF2-07B0-41C2-E81FF3E426D3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5" creationId="{CB73FA2F-897D-0483-2945-1A2069AD16B0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6" creationId="{0B7C04E7-5452-05E9-D392-6973AF1FA611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7" creationId="{2AF1900C-B576-AFE7-4BBA-2191F8613818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8" creationId="{B831932E-25C9-871F-7761-70FA6C4ABBAA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39" creationId="{CB827D41-BE69-4219-6C38-997A2C985C83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0" creationId="{1DF5B00E-32E7-A410-CA15-F1F966CCEBAB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1" creationId="{E8539B24-68B1-818D-CA01-E5AA1E09AA41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2" creationId="{D8FA493D-36B8-5EC3-2DFB-4F53B191F815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3" creationId="{B7EA4F46-5050-B983-E0CB-2E59AD714DAA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4" creationId="{CDF3B990-2A45-677B-1DE4-BBDD974BE4D7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5" creationId="{09ACACD2-B34D-D159-37D2-205643244710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6" creationId="{AFE1BA1A-5FDC-562C-9573-953CBF159268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7" creationId="{B933CF98-ECEB-FF9A-66F3-F3541BA72E56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8" creationId="{F951FFDF-F273-FB23-69B5-D1BAD0BE25C2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49" creationId="{27BD5D87-6409-9E29-E10D-901A9E48B671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0" creationId="{5A0B8FC6-6AED-5F7E-BBFF-6B890463AA6F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1" creationId="{533BD82E-74C8-C786-EB31-7A65688627A6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2" creationId="{C52FFE5F-C55D-4074-BE97-867CE96BFC46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3" creationId="{888E0CDB-50CA-E974-2F91-38D91709D464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4" creationId="{92EBA8F6-656B-7F03-E61C-2AD28E143974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5" creationId="{520754D1-9BF5-B359-DA65-5C1AE2ED2DBE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6" creationId="{F8E75FAA-A9E6-0BD3-9F2C-67ADA127E3CD}"/>
          </ac:spMkLst>
        </pc:spChg>
        <pc:spChg chg="add del mod">
          <ac:chgData name="Boutaleb Mohamed" userId="3c50ed6e-7f4b-4d81-bb9c-a2d829c060ce" providerId="ADAL" clId="{1D897FF0-4A02-42B6-B28F-4EF1A050D903}" dt="2024-01-25T15:14:26.234" v="18"/>
          <ac:spMkLst>
            <pc:docMk/>
            <pc:sldMk cId="2549183418" sldId="264"/>
            <ac:spMk id="57" creationId="{76418D26-F231-BFAA-6C76-BC5FDB19691C}"/>
          </ac:spMkLst>
        </pc:spChg>
        <pc:picChg chg="del">
          <ac:chgData name="Boutaleb Mohamed" userId="3c50ed6e-7f4b-4d81-bb9c-a2d829c060ce" providerId="ADAL" clId="{1D897FF0-4A02-42B6-B28F-4EF1A050D903}" dt="2024-01-25T15:14:23.616" v="16" actId="21"/>
          <ac:picMkLst>
            <pc:docMk/>
            <pc:sldMk cId="2549183418" sldId="264"/>
            <ac:picMk id="2" creationId="{5E425E38-7123-CC99-4FD0-056FC05677E9}"/>
          </ac:picMkLst>
        </pc:picChg>
        <pc:picChg chg="add del mod">
          <ac:chgData name="Boutaleb Mohamed" userId="3c50ed6e-7f4b-4d81-bb9c-a2d829c060ce" providerId="ADAL" clId="{1D897FF0-4A02-42B6-B28F-4EF1A050D903}" dt="2024-01-25T15:14:26.234" v="18"/>
          <ac:picMkLst>
            <pc:docMk/>
            <pc:sldMk cId="2549183418" sldId="264"/>
            <ac:picMk id="4" creationId="{927AFDCC-4C8D-9D18-36E2-9E4B83868C94}"/>
          </ac:picMkLst>
        </pc:picChg>
        <pc:picChg chg="add">
          <ac:chgData name="Boutaleb Mohamed" userId="3c50ed6e-7f4b-4d81-bb9c-a2d829c060ce" providerId="ADAL" clId="{1D897FF0-4A02-42B6-B28F-4EF1A050D903}" dt="2024-01-25T15:14:26.326" v="19"/>
          <ac:picMkLst>
            <pc:docMk/>
            <pc:sldMk cId="2549183418" sldId="264"/>
            <ac:picMk id="58" creationId="{1676535F-DE5B-0CB9-61F3-4662CB364E65}"/>
          </ac:picMkLst>
        </pc:picChg>
      </pc:sldChg>
      <pc:sldChg chg="addSp delSp modSp add mod">
        <pc:chgData name="Boutaleb Mohamed" userId="3c50ed6e-7f4b-4d81-bb9c-a2d829c060ce" providerId="ADAL" clId="{1D897FF0-4A02-42B6-B28F-4EF1A050D903}" dt="2024-01-25T15:14:40.671" v="24"/>
        <pc:sldMkLst>
          <pc:docMk/>
          <pc:sldMk cId="2101628560" sldId="265"/>
        </pc:sldMkLst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4" creationId="{02EA8189-7865-2E76-B4AA-8199D8A2AF98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5" creationId="{C266576D-5D4B-312E-6E1A-C181C7DB90CC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6" creationId="{FBFCCEF9-60D6-D5BF-2FE3-7637C8C05BE0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7" creationId="{27AA2A13-8234-E1F0-D35B-0DFC129B0497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8" creationId="{487CC536-B6C4-CBAE-4F50-C1D5AB711DBB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9" creationId="{EB980769-C39B-856C-587E-0EE90A99975C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0" creationId="{976BA800-0FBB-D851-5F80-4A42CAFD0693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1" creationId="{B72F03D6-1FAF-7002-EBA7-F172EECEFA70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2" creationId="{20A34232-0E40-B433-22CB-FE44917F0A09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3" creationId="{BC738313-28A8-630D-650E-A97E265A6C33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4" creationId="{F991EF41-0DA7-BD5D-05DD-BE129B27C61B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5" creationId="{C8181544-66F5-E099-A9F2-61216065C7C7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6" creationId="{27B72EE4-4793-C850-BF26-DDBC6A58628B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7" creationId="{A07BC344-A13E-D56B-C051-CB64DCEFDCFE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8" creationId="{C7673EFC-7822-6E20-D338-C626CE5807E9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19" creationId="{134EECD3-47DB-5D5A-5BF6-2AC99B0DFE2B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20" creationId="{4762670C-0032-61AE-DFC1-4B185F57DB42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21" creationId="{DDC1713C-3F00-521B-34BE-76BE8AFA3FD6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22" creationId="{24C81860-7A5A-18CB-0EA0-4423E41F6065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23" creationId="{AACCD339-5F92-D445-A07E-7D22C05FBCB7}"/>
          </ac:spMkLst>
        </pc:spChg>
        <pc:spChg chg="del">
          <ac:chgData name="Boutaleb Mohamed" userId="3c50ed6e-7f4b-4d81-bb9c-a2d829c060ce" providerId="ADAL" clId="{1D897FF0-4A02-42B6-B28F-4EF1A050D903}" dt="2024-01-25T15:14:38.521" v="21" actId="21"/>
          <ac:spMkLst>
            <pc:docMk/>
            <pc:sldMk cId="2101628560" sldId="265"/>
            <ac:spMk id="24" creationId="{5864D60E-B562-061B-949E-30DD2F8D6551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25" creationId="{96B7B85B-84C1-EFD9-9A5A-F9D6DA0EC600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26" creationId="{7A545A0B-5119-2F5F-86A9-1FC56EEEC87C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27" creationId="{966248F6-38C9-C9F0-1735-FE31D1FE6814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28" creationId="{4F4EFB8F-5CED-8571-BFDF-EE87B5AE16F1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29" creationId="{83839184-A777-7128-3345-BE4873F6F9D0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0" creationId="{2A1156C0-C6E7-812B-ED99-E0275C5A63B2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1" creationId="{032F3B13-DD59-FF96-36A7-1EC876505615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2" creationId="{D60AA49C-6C9B-76B8-3B20-A6C4781523FE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3" creationId="{A2782F08-D7B6-25E1-5354-C4FCFBFA1A90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4" creationId="{080D9B7F-5D6A-3A6E-4045-AA0D2C4C49B2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5" creationId="{112A2BE6-7E75-09FE-735D-2AAC1BCC9721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6" creationId="{EA153C3A-7104-A87E-030C-E7F4C9435533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7" creationId="{99D3930D-0E6C-1EFF-6F70-E6C472FDE573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8" creationId="{205E1825-F326-7A9F-6CF7-6EB58B2138A8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39" creationId="{2AADB9E3-2E1D-7E0A-853B-255BC872DF07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40" creationId="{0D606822-E67E-9196-9860-7237BBED79F1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41" creationId="{9433B7B2-6994-6831-6DE8-9B629630D55A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42" creationId="{0964EBB4-3FD1-7759-276A-803D4A150AB2}"/>
          </ac:spMkLst>
        </pc:spChg>
        <pc:spChg chg="add del mod">
          <ac:chgData name="Boutaleb Mohamed" userId="3c50ed6e-7f4b-4d81-bb9c-a2d829c060ce" providerId="ADAL" clId="{1D897FF0-4A02-42B6-B28F-4EF1A050D903}" dt="2024-01-25T15:14:40.588" v="23"/>
          <ac:spMkLst>
            <pc:docMk/>
            <pc:sldMk cId="2101628560" sldId="265"/>
            <ac:spMk id="43" creationId="{D2326CCB-B157-BE38-69F1-EC838A3A165A}"/>
          </ac:spMkLst>
        </pc:spChg>
        <pc:picChg chg="add del mod">
          <ac:chgData name="Boutaleb Mohamed" userId="3c50ed6e-7f4b-4d81-bb9c-a2d829c060ce" providerId="ADAL" clId="{1D897FF0-4A02-42B6-B28F-4EF1A050D903}" dt="2024-01-25T15:14:40.588" v="23"/>
          <ac:picMkLst>
            <pc:docMk/>
            <pc:sldMk cId="2101628560" sldId="265"/>
            <ac:picMk id="2" creationId="{40EFD86D-4247-5879-45D7-D5A057B088A3}"/>
          </ac:picMkLst>
        </pc:picChg>
        <pc:picChg chg="del">
          <ac:chgData name="Boutaleb Mohamed" userId="3c50ed6e-7f4b-4d81-bb9c-a2d829c060ce" providerId="ADAL" clId="{1D897FF0-4A02-42B6-B28F-4EF1A050D903}" dt="2024-01-25T15:14:38.521" v="21" actId="21"/>
          <ac:picMkLst>
            <pc:docMk/>
            <pc:sldMk cId="2101628560" sldId="265"/>
            <ac:picMk id="3" creationId="{ED7FDC5D-F247-C61B-CB4E-67923459177A}"/>
          </ac:picMkLst>
        </pc:picChg>
        <pc:picChg chg="add">
          <ac:chgData name="Boutaleb Mohamed" userId="3c50ed6e-7f4b-4d81-bb9c-a2d829c060ce" providerId="ADAL" clId="{1D897FF0-4A02-42B6-B28F-4EF1A050D903}" dt="2024-01-25T15:14:40.671" v="24"/>
          <ac:picMkLst>
            <pc:docMk/>
            <pc:sldMk cId="2101628560" sldId="265"/>
            <ac:picMk id="44" creationId="{C57F597D-A151-F5A3-B9B2-FD30FF1BA4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E66F2-B00A-4C36-9651-6862AA89D486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14E-A10B-4855-9132-C3EF404AD9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91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A84AD-5E38-451B-05F4-5D13757D5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3A5237-9596-C3B0-F01A-202309FCC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8ECADF-C57E-18D5-2FFF-407578A1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44AAB-D7EF-1ACC-B3A5-7CE93015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DAF11-E1AB-0D4D-AA48-061FF4FF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2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BD22C-EC85-D5EF-A8D0-9571A08F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CAED1-A7C7-0F96-2749-BBA91ED8B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8CB4A-93FC-99E2-E98F-B397AF61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AAF01-FD01-B983-C39C-1308960D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FD8814-BAAE-AB16-1C60-F2895E72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5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E52D8E4-2492-6A22-F2B5-75719719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F5273A-5DF8-AF98-AEA6-3D32DF43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08A583-568F-EC52-1E03-CD708F49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2E833-AD7B-45D6-CDF1-7248A39E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A8DB1F-D672-8131-D3E1-E92D21C5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26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28761-F41B-EDAF-2DE5-5680321C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C69280-F20B-A90F-6E4A-370A4F9B0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257532-C415-8532-4343-D452AE5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9B45ED-1E3B-7761-B5F8-51CF76AA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52D36D-EE86-8D36-3979-DB311BA4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2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5AC64-8F1A-DB48-BB74-5C357FBE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E70195-BE3E-D8AE-FEE9-602DA1FE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7C176E-850B-5640-4B93-D1899371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FE41D-7B60-3DD0-FBB3-7AD661E5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E7E56-2F02-AC38-3B41-3F891998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31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3D6AD-9607-5600-A9B0-ECAD2A2B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667FF0-8657-D1D5-F0BA-6BD51551E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3BD140-26B2-3431-62FB-71F12AFB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D0F7A-0720-CC1C-7F83-0553EAD8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F5741E-793D-2219-E7DD-6BECD086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51850-1F4A-F7A1-5E6B-35937F2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94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9C8E-9C06-AA1F-ED33-02E61F38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B02258-B7B0-1BDB-C936-D4B169B3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4AD77-1955-F030-D3F2-DFF9B487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4458B1-7696-6E7C-DAFD-6F85F323E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0FB052-7F4B-1EEA-63B8-BFE0D31CC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E8F7258-0397-C403-5CDB-3FE17230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3E8DD5-4436-04EB-8F31-22E763C8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CC63E6-F3A6-6E10-F917-02393C9B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26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D0D78-32BA-FBB7-7C48-8D831F78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682D55-BCD5-762E-616B-7DDC44A1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BBB17B-9C8E-43A3-1FC4-187DC636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CB978A-2D74-63DF-A100-6B98C5C8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90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348FEC2-CA1A-E44F-B99F-6EEF7BA2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9EC73E-5421-FC5D-2E31-48193E62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3F4F0D-D87C-A912-AD7E-E26FB664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9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82B57-D45B-E42B-0526-51794F90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68133-F56D-31F3-51FC-EE27996C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27F40F-4B3D-4CF2-FBA7-E6A007E9D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3F1307-04AE-B65F-29AF-615DF947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9F88DE-6139-DF50-332C-11FDA5B5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0A385B-F588-0448-2B12-D2AD4842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54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43E50-5C9D-5D74-FFFA-24F7E1D1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936192-4B87-D10C-4A60-6F9CAA3AF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8D9189-CFDD-FCC5-01F4-40E98CAD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46483A-8774-46C1-7ADF-DC27C5FD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62F39A-23F7-F793-E074-B941278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5651A-97BD-E0D7-A7DC-6D047AC7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6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6FDEF7-52AF-042B-0068-FC7A4F75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BE5263-2B8C-F45B-027D-0BE54C4C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DF4A16-C90C-B1F9-7034-3FE19C7C4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014B-149D-4C60-B148-AA386994306A}" type="datetimeFigureOut">
              <a:rPr lang="it-IT" smtClean="0"/>
              <a:t>25/01/2024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45B3A2-97FA-593B-79AA-BF09039A2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5A006-8277-D342-CF80-50356AB5E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F56C-A61D-4633-9403-28DE39392B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1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65F0732-6A9E-A7CE-756D-DF54D7E49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5" t="21666" r="7926"/>
          <a:stretch/>
        </p:blipFill>
        <p:spPr>
          <a:xfrm>
            <a:off x="-4703" y="1057013"/>
            <a:ext cx="12196703" cy="531735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787175C-4552-A04E-9425-0F3F9F74B0FA}"/>
              </a:ext>
            </a:extLst>
          </p:cNvPr>
          <p:cNvSpPr/>
          <p:nvPr/>
        </p:nvSpPr>
        <p:spPr>
          <a:xfrm>
            <a:off x="0" y="790575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CB7D733-3353-FE3E-769E-7A6D49C556AC}"/>
              </a:ext>
            </a:extLst>
          </p:cNvPr>
          <p:cNvSpPr/>
          <p:nvPr/>
        </p:nvSpPr>
        <p:spPr>
          <a:xfrm>
            <a:off x="6257925" y="790575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7C63D5-59AC-71C9-63CC-D1AD0168D7C2}"/>
              </a:ext>
            </a:extLst>
          </p:cNvPr>
          <p:cNvSpPr txBox="1"/>
          <p:nvPr/>
        </p:nvSpPr>
        <p:spPr>
          <a:xfrm>
            <a:off x="28382" y="164794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MA-0001</a:t>
            </a:r>
            <a:r>
              <a:rPr lang="it-IT" b="1" dirty="0"/>
              <a:t>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2D85BF-1526-5FDB-B017-3CF81A2CAD45}"/>
              </a:ext>
            </a:extLst>
          </p:cNvPr>
          <p:cNvSpPr txBox="1"/>
          <p:nvPr/>
        </p:nvSpPr>
        <p:spPr>
          <a:xfrm>
            <a:off x="683465" y="1761494"/>
            <a:ext cx="658118" cy="2842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MA-0005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BBD141-9732-2144-A650-EB899856F2CB}"/>
              </a:ext>
            </a:extLst>
          </p:cNvPr>
          <p:cNvSpPr txBox="1"/>
          <p:nvPr/>
        </p:nvSpPr>
        <p:spPr>
          <a:xfrm>
            <a:off x="1327894" y="1955451"/>
            <a:ext cx="641757" cy="2805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MA-0009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894213-7858-140A-07C8-8D7ED9162492}"/>
              </a:ext>
            </a:extLst>
          </p:cNvPr>
          <p:cNvSpPr txBox="1"/>
          <p:nvPr/>
        </p:nvSpPr>
        <p:spPr>
          <a:xfrm>
            <a:off x="1996666" y="1752761"/>
            <a:ext cx="641758" cy="2805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MA-0013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5AD5F1-5277-603D-9362-43F67989AF7A}"/>
              </a:ext>
            </a:extLst>
          </p:cNvPr>
          <p:cNvSpPr txBox="1"/>
          <p:nvPr/>
        </p:nvSpPr>
        <p:spPr>
          <a:xfrm>
            <a:off x="2655309" y="1892497"/>
            <a:ext cx="639709" cy="2805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MA-0017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A80576-EA81-5F63-F9C8-32528BFFB58F}"/>
              </a:ext>
            </a:extLst>
          </p:cNvPr>
          <p:cNvSpPr txBox="1"/>
          <p:nvPr/>
        </p:nvSpPr>
        <p:spPr>
          <a:xfrm>
            <a:off x="4627348" y="1741913"/>
            <a:ext cx="671517" cy="28746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MA-0027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A70205-9605-173D-E1C8-66A56C2B3225}"/>
              </a:ext>
            </a:extLst>
          </p:cNvPr>
          <p:cNvSpPr txBox="1"/>
          <p:nvPr/>
        </p:nvSpPr>
        <p:spPr>
          <a:xfrm>
            <a:off x="7241115" y="1834755"/>
            <a:ext cx="587266" cy="17397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62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MA-0045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87A19FE-D310-17E5-DB2E-D6709FB53FD6}"/>
              </a:ext>
            </a:extLst>
          </p:cNvPr>
          <p:cNvSpPr txBox="1"/>
          <p:nvPr/>
        </p:nvSpPr>
        <p:spPr>
          <a:xfrm>
            <a:off x="8013407" y="1823430"/>
            <a:ext cx="587266" cy="2477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62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MA-0049</a:t>
            </a:r>
            <a:r>
              <a:rPr lang="it-IT" b="1" dirty="0"/>
              <a:t>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BF958F-FFF6-3C60-786E-1FD385FAC1A0}"/>
              </a:ext>
            </a:extLst>
          </p:cNvPr>
          <p:cNvSpPr txBox="1"/>
          <p:nvPr/>
        </p:nvSpPr>
        <p:spPr>
          <a:xfrm>
            <a:off x="10880142" y="1841494"/>
            <a:ext cx="671517" cy="2477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MA-0049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3F9F94F-1849-3CC3-7795-07509B8B447D}"/>
              </a:ext>
            </a:extLst>
          </p:cNvPr>
          <p:cNvSpPr txBox="1"/>
          <p:nvPr/>
        </p:nvSpPr>
        <p:spPr>
          <a:xfrm>
            <a:off x="67276" y="4920410"/>
            <a:ext cx="616374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62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MB-0001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80F57D-6BFB-C880-1C0E-4B70532D922C}"/>
              </a:ext>
            </a:extLst>
          </p:cNvPr>
          <p:cNvSpPr txBox="1"/>
          <p:nvPr/>
        </p:nvSpPr>
        <p:spPr>
          <a:xfrm>
            <a:off x="691645" y="5558091"/>
            <a:ext cx="641757" cy="2805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MB-0006</a:t>
            </a:r>
            <a:r>
              <a:rPr lang="it-IT" b="1" dirty="0"/>
              <a:t>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7F5DA76-42FA-0D3F-E4FD-E44140A98A13}"/>
              </a:ext>
            </a:extLst>
          </p:cNvPr>
          <p:cNvSpPr txBox="1"/>
          <p:nvPr/>
        </p:nvSpPr>
        <p:spPr>
          <a:xfrm>
            <a:off x="1720959" y="4871476"/>
            <a:ext cx="800298" cy="2805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85000" lnSpcReduction="1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MB-0009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AB81410-EF60-83B0-17B4-96D83CC0ADAB}"/>
              </a:ext>
            </a:extLst>
          </p:cNvPr>
          <p:cNvSpPr txBox="1"/>
          <p:nvPr/>
        </p:nvSpPr>
        <p:spPr>
          <a:xfrm>
            <a:off x="2519263" y="5021732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MB-0017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0FD26B-469F-337C-93FB-2566D6BC4127}"/>
              </a:ext>
            </a:extLst>
          </p:cNvPr>
          <p:cNvSpPr txBox="1"/>
          <p:nvPr/>
        </p:nvSpPr>
        <p:spPr>
          <a:xfrm>
            <a:off x="3166726" y="4723152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MB-0021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EB9A1D1-7549-B20F-2834-817955CF88E4}"/>
              </a:ext>
            </a:extLst>
          </p:cNvPr>
          <p:cNvSpPr txBox="1"/>
          <p:nvPr/>
        </p:nvSpPr>
        <p:spPr>
          <a:xfrm>
            <a:off x="2885738" y="5719176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MB-0018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188A4D2-0D8D-611F-2FEE-EA0F78CDDDF1}"/>
              </a:ext>
            </a:extLst>
          </p:cNvPr>
          <p:cNvSpPr txBox="1"/>
          <p:nvPr/>
        </p:nvSpPr>
        <p:spPr>
          <a:xfrm>
            <a:off x="4201973" y="5790968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62500" lnSpcReduction="20000"/>
          </a:bodyPr>
          <a:lstStyle/>
          <a:p>
            <a:pPr algn="ctr"/>
            <a:r>
              <a:rPr lang="it-IT" sz="2000" b="1" dirty="0">
                <a:solidFill>
                  <a:srgbClr val="000000"/>
                </a:solidFill>
              </a:rPr>
              <a:t>MB-0026</a:t>
            </a:r>
            <a:r>
              <a:rPr lang="it-IT" dirty="0"/>
              <a:t> </a:t>
            </a:r>
            <a:endParaRPr lang="it-IT" b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EBBA8C5-4B06-09CD-4D51-27EF1968EB1C}"/>
              </a:ext>
            </a:extLst>
          </p:cNvPr>
          <p:cNvSpPr txBox="1"/>
          <p:nvPr/>
        </p:nvSpPr>
        <p:spPr>
          <a:xfrm>
            <a:off x="6737032" y="5726480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900" b="1" dirty="0">
                <a:solidFill>
                  <a:srgbClr val="000000"/>
                </a:solidFill>
              </a:rPr>
              <a:t>MB-0045</a:t>
            </a:r>
            <a:r>
              <a:rPr lang="it-IT" dirty="0"/>
              <a:t> </a:t>
            </a:r>
            <a:endParaRPr lang="it-IT" b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8B096FF-9A38-C1C1-153C-3B35393EE3ED}"/>
              </a:ext>
            </a:extLst>
          </p:cNvPr>
          <p:cNvSpPr txBox="1"/>
          <p:nvPr/>
        </p:nvSpPr>
        <p:spPr>
          <a:xfrm>
            <a:off x="7709220" y="5021732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900" b="1" dirty="0">
                <a:solidFill>
                  <a:srgbClr val="000000"/>
                </a:solidFill>
              </a:rPr>
              <a:t>MB-0049</a:t>
            </a:r>
            <a:r>
              <a:rPr lang="it-IT" dirty="0"/>
              <a:t>  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A69FA66-E9BA-9EE5-34A1-36105D319BE8}"/>
              </a:ext>
            </a:extLst>
          </p:cNvPr>
          <p:cNvSpPr txBox="1"/>
          <p:nvPr/>
        </p:nvSpPr>
        <p:spPr>
          <a:xfrm>
            <a:off x="10307338" y="5600553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900" b="1" dirty="0">
                <a:solidFill>
                  <a:srgbClr val="000000"/>
                </a:solidFill>
              </a:rPr>
              <a:t>MB-0049</a:t>
            </a:r>
            <a:r>
              <a:rPr lang="it-IT" dirty="0"/>
              <a:t> </a:t>
            </a:r>
            <a:r>
              <a:rPr lang="it-IT" b="1" dirty="0"/>
              <a:t>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31C7C10-68F1-8A60-0D50-6C6E84FDF578}"/>
              </a:ext>
            </a:extLst>
          </p:cNvPr>
          <p:cNvSpPr txBox="1"/>
          <p:nvPr/>
        </p:nvSpPr>
        <p:spPr>
          <a:xfrm>
            <a:off x="11101871" y="4922072"/>
            <a:ext cx="800298" cy="1645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900" b="1" dirty="0">
                <a:solidFill>
                  <a:srgbClr val="000000"/>
                </a:solidFill>
              </a:rPr>
              <a:t>MB-0050</a:t>
            </a:r>
            <a:r>
              <a:rPr lang="it-IT" dirty="0"/>
              <a:t> </a:t>
            </a:r>
            <a:r>
              <a:rPr lang="it-IT" b="1" dirty="0"/>
              <a:t>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08BB91B-7665-BFA4-AD90-6CEBB70DB2B3}"/>
              </a:ext>
            </a:extLst>
          </p:cNvPr>
          <p:cNvSpPr txBox="1"/>
          <p:nvPr/>
        </p:nvSpPr>
        <p:spPr>
          <a:xfrm>
            <a:off x="6528305" y="1934215"/>
            <a:ext cx="671517" cy="28746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0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MA-0041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62E9FC5-2D07-86E2-E5C6-B6E1E1A76477}"/>
              </a:ext>
            </a:extLst>
          </p:cNvPr>
          <p:cNvSpPr txBox="1"/>
          <p:nvPr/>
        </p:nvSpPr>
        <p:spPr>
          <a:xfrm>
            <a:off x="3267021" y="1728208"/>
            <a:ext cx="694162" cy="2805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MA-0021</a:t>
            </a:r>
          </a:p>
        </p:txBody>
      </p:sp>
    </p:spTree>
    <p:extLst>
      <p:ext uri="{BB962C8B-B14F-4D97-AF65-F5344CB8AC3E}">
        <p14:creationId xmlns:p14="http://schemas.microsoft.com/office/powerpoint/2010/main" val="192816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magine 43">
            <a:extLst>
              <a:ext uri="{FF2B5EF4-FFF2-40B4-BE49-F238E27FC236}">
                <a16:creationId xmlns:a16="http://schemas.microsoft.com/office/drawing/2014/main" id="{C57F597D-A151-F5A3-B9B2-FD30FF1B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34"/>
            <a:ext cx="12192000" cy="55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2D7CE090-1994-4541-A2FA-E1F482BD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684"/>
            <a:ext cx="12192000" cy="55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3F0DE57-F55C-4E61-4D1B-21466B9AB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9" t="21224" r="6683" b="2443"/>
          <a:stretch/>
        </p:blipFill>
        <p:spPr>
          <a:xfrm>
            <a:off x="0" y="1129437"/>
            <a:ext cx="12192000" cy="540105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7505589-4487-C2AA-E1F6-76CE3E2CBF9B}"/>
              </a:ext>
            </a:extLst>
          </p:cNvPr>
          <p:cNvSpPr/>
          <p:nvPr/>
        </p:nvSpPr>
        <p:spPr>
          <a:xfrm>
            <a:off x="0" y="790575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2FC338B-776D-3CB6-71CA-D81513F843A4}"/>
              </a:ext>
            </a:extLst>
          </p:cNvPr>
          <p:cNvSpPr/>
          <p:nvPr/>
        </p:nvSpPr>
        <p:spPr>
          <a:xfrm>
            <a:off x="6410325" y="800824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90733E-FC61-DE96-C2CB-882563C1937C}"/>
              </a:ext>
            </a:extLst>
          </p:cNvPr>
          <p:cNvSpPr txBox="1"/>
          <p:nvPr/>
        </p:nvSpPr>
        <p:spPr>
          <a:xfrm>
            <a:off x="95057" y="168720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MA-1001</a:t>
            </a:r>
            <a:r>
              <a:rPr lang="it-IT" b="1" dirty="0"/>
              <a:t>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58EE13-5555-8EFE-5A4E-F5BE06AD39AF}"/>
              </a:ext>
            </a:extLst>
          </p:cNvPr>
          <p:cNvSpPr txBox="1"/>
          <p:nvPr/>
        </p:nvSpPr>
        <p:spPr>
          <a:xfrm>
            <a:off x="533207" y="202606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MA-1005</a:t>
            </a:r>
            <a:r>
              <a:rPr lang="it-IT" b="1" dirty="0"/>
              <a:t> 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E694B9-14F7-6A3D-B9A9-5FE5A544C387}"/>
              </a:ext>
            </a:extLst>
          </p:cNvPr>
          <p:cNvSpPr txBox="1"/>
          <p:nvPr/>
        </p:nvSpPr>
        <p:spPr>
          <a:xfrm>
            <a:off x="952307" y="174378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MA-1007</a:t>
            </a:r>
            <a:r>
              <a:rPr lang="it-IT" b="1" dirty="0"/>
              <a:t>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EBDA81-8A76-413D-AA26-82E744820DC7}"/>
              </a:ext>
            </a:extLst>
          </p:cNvPr>
          <p:cNvSpPr txBox="1"/>
          <p:nvPr/>
        </p:nvSpPr>
        <p:spPr>
          <a:xfrm>
            <a:off x="1413495" y="207199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MA-1009</a:t>
            </a:r>
            <a:r>
              <a:rPr lang="it-IT" b="1" dirty="0"/>
              <a:t>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92DDA7-68CB-8819-8873-845517974329}"/>
              </a:ext>
            </a:extLst>
          </p:cNvPr>
          <p:cNvSpPr txBox="1"/>
          <p:nvPr/>
        </p:nvSpPr>
        <p:spPr>
          <a:xfrm>
            <a:off x="1904614" y="1747749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MA-1013</a:t>
            </a:r>
            <a:r>
              <a:rPr lang="it-IT" b="1" dirty="0"/>
              <a:t>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8859CFA-12B3-FC91-8595-949782C090FF}"/>
              </a:ext>
            </a:extLst>
          </p:cNvPr>
          <p:cNvSpPr txBox="1"/>
          <p:nvPr/>
        </p:nvSpPr>
        <p:spPr>
          <a:xfrm>
            <a:off x="2251695" y="208661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MA-1015</a:t>
            </a:r>
            <a:r>
              <a:rPr lang="it-IT" b="1" dirty="0"/>
              <a:t> 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4D13D4D-DC55-7B2A-97EF-08E4F4719017}"/>
              </a:ext>
            </a:extLst>
          </p:cNvPr>
          <p:cNvSpPr txBox="1"/>
          <p:nvPr/>
        </p:nvSpPr>
        <p:spPr>
          <a:xfrm>
            <a:off x="2598776" y="1746900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MA-1017</a:t>
            </a:r>
            <a:r>
              <a:rPr lang="it-IT" b="1" dirty="0"/>
              <a:t>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A6790D9-D4A3-1CBE-2A52-2A64CFB5CC65}"/>
              </a:ext>
            </a:extLst>
          </p:cNvPr>
          <p:cNvSpPr txBox="1"/>
          <p:nvPr/>
        </p:nvSpPr>
        <p:spPr>
          <a:xfrm>
            <a:off x="2945857" y="209932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MA-1019</a:t>
            </a:r>
            <a:r>
              <a:rPr lang="it-IT" b="1" dirty="0"/>
              <a:t> 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81908F1-83C5-1B75-0F6D-6AC99CCD6EF0}"/>
              </a:ext>
            </a:extLst>
          </p:cNvPr>
          <p:cNvSpPr txBox="1"/>
          <p:nvPr/>
        </p:nvSpPr>
        <p:spPr>
          <a:xfrm>
            <a:off x="3292938" y="177038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MA-1021</a:t>
            </a:r>
            <a:r>
              <a:rPr lang="it-IT" b="1" dirty="0"/>
              <a:t> 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FE6EE6D-DE9F-6810-810B-E3C33B297298}"/>
              </a:ext>
            </a:extLst>
          </p:cNvPr>
          <p:cNvSpPr txBox="1"/>
          <p:nvPr/>
        </p:nvSpPr>
        <p:spPr>
          <a:xfrm>
            <a:off x="3640019" y="209932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MA-1023</a:t>
            </a:r>
            <a:r>
              <a:rPr lang="it-IT" b="1" dirty="0"/>
              <a:t> 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03545F7-52FE-B065-6594-8A274C188D8B}"/>
              </a:ext>
            </a:extLst>
          </p:cNvPr>
          <p:cNvSpPr txBox="1"/>
          <p:nvPr/>
        </p:nvSpPr>
        <p:spPr>
          <a:xfrm>
            <a:off x="4020713" y="179387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MA-1025</a:t>
            </a:r>
            <a:r>
              <a:rPr lang="it-IT" b="1" dirty="0"/>
              <a:t> 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7AF66A-8684-3C0F-37BE-7541549A291D}"/>
              </a:ext>
            </a:extLst>
          </p:cNvPr>
          <p:cNvSpPr txBox="1"/>
          <p:nvPr/>
        </p:nvSpPr>
        <p:spPr>
          <a:xfrm>
            <a:off x="4306769" y="208661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MA-1027</a:t>
            </a:r>
            <a:r>
              <a:rPr lang="it-IT" b="1" dirty="0"/>
              <a:t> 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AB00A0B-EF16-B6E6-CC07-E0375A82C2F7}"/>
              </a:ext>
            </a:extLst>
          </p:cNvPr>
          <p:cNvSpPr txBox="1"/>
          <p:nvPr/>
        </p:nvSpPr>
        <p:spPr>
          <a:xfrm>
            <a:off x="5148999" y="179387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MA-1029</a:t>
            </a:r>
            <a:r>
              <a:rPr lang="it-IT" b="1" dirty="0"/>
              <a:t> 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8A1997-8DB6-406F-CA73-62B9199574BD}"/>
              </a:ext>
            </a:extLst>
          </p:cNvPr>
          <p:cNvSpPr txBox="1"/>
          <p:nvPr/>
        </p:nvSpPr>
        <p:spPr>
          <a:xfrm>
            <a:off x="7048307" y="180102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MA-1029</a:t>
            </a:r>
            <a:r>
              <a:rPr lang="it-IT" b="1" dirty="0"/>
              <a:t> 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BBF78C-0E53-2913-3A56-BAE12A02688D}"/>
              </a:ext>
            </a:extLst>
          </p:cNvPr>
          <p:cNvSpPr txBox="1"/>
          <p:nvPr/>
        </p:nvSpPr>
        <p:spPr>
          <a:xfrm>
            <a:off x="8600534" y="187776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MA-1053</a:t>
            </a:r>
            <a:r>
              <a:rPr lang="it-IT" b="1" dirty="0"/>
              <a:t> 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DB93863-5676-34A6-C104-498BA1A2B08D}"/>
              </a:ext>
            </a:extLst>
          </p:cNvPr>
          <p:cNvSpPr txBox="1"/>
          <p:nvPr/>
        </p:nvSpPr>
        <p:spPr>
          <a:xfrm>
            <a:off x="9155230" y="207199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MA-1054</a:t>
            </a:r>
            <a:r>
              <a:rPr lang="it-IT" b="1" dirty="0"/>
              <a:t> 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D0F6242-63FF-4994-E6E3-503D0A31810C}"/>
              </a:ext>
            </a:extLst>
          </p:cNvPr>
          <p:cNvSpPr txBox="1"/>
          <p:nvPr/>
        </p:nvSpPr>
        <p:spPr>
          <a:xfrm>
            <a:off x="11367819" y="193714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MA-1069</a:t>
            </a:r>
            <a:r>
              <a:rPr lang="it-IT" b="1" dirty="0"/>
              <a:t> 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B5C80D52-B8BC-3C15-3035-759A5D34ED5B}"/>
              </a:ext>
            </a:extLst>
          </p:cNvPr>
          <p:cNvSpPr txBox="1"/>
          <p:nvPr/>
        </p:nvSpPr>
        <p:spPr>
          <a:xfrm>
            <a:off x="95057" y="5728563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MB-1001</a:t>
            </a:r>
            <a:r>
              <a:rPr lang="it-IT" b="1" dirty="0"/>
              <a:t> 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2CD45BC-0AD5-DF83-3975-884B6F041F78}"/>
              </a:ext>
            </a:extLst>
          </p:cNvPr>
          <p:cNvSpPr txBox="1"/>
          <p:nvPr/>
        </p:nvSpPr>
        <p:spPr>
          <a:xfrm>
            <a:off x="681040" y="529024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MB-1005</a:t>
            </a:r>
            <a:r>
              <a:rPr lang="it-IT" b="1" dirty="0"/>
              <a:t>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93A99DB-A204-24AE-87CA-C4AA135ECC6C}"/>
              </a:ext>
            </a:extLst>
          </p:cNvPr>
          <p:cNvSpPr txBox="1"/>
          <p:nvPr/>
        </p:nvSpPr>
        <p:spPr>
          <a:xfrm>
            <a:off x="2843215" y="5730410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MB-1017</a:t>
            </a:r>
            <a:r>
              <a:rPr lang="it-IT" b="1" dirty="0"/>
              <a:t>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DA531BC-30C0-F829-63D4-B1DB8EE6DC48}"/>
              </a:ext>
            </a:extLst>
          </p:cNvPr>
          <p:cNvSpPr txBox="1"/>
          <p:nvPr/>
        </p:nvSpPr>
        <p:spPr>
          <a:xfrm>
            <a:off x="4306769" y="574102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MB-1017</a:t>
            </a:r>
            <a:r>
              <a:rPr lang="it-IT" b="1" dirty="0"/>
              <a:t>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CD06C3-007C-9068-78B2-E8FB212D87A6}"/>
              </a:ext>
            </a:extLst>
          </p:cNvPr>
          <p:cNvSpPr txBox="1"/>
          <p:nvPr/>
        </p:nvSpPr>
        <p:spPr>
          <a:xfrm>
            <a:off x="5945069" y="5814839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MB-1033</a:t>
            </a:r>
            <a:r>
              <a:rPr lang="it-IT" b="1" dirty="0"/>
              <a:t> 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4A968FB-077A-E899-ADEF-BD83F8962F9D}"/>
              </a:ext>
            </a:extLst>
          </p:cNvPr>
          <p:cNvSpPr txBox="1"/>
          <p:nvPr/>
        </p:nvSpPr>
        <p:spPr>
          <a:xfrm>
            <a:off x="8171400" y="576355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MB-1045</a:t>
            </a:r>
            <a:endParaRPr lang="it-IT" b="1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B3FEBEA-8B6B-AE57-CABB-B8FF4113353C}"/>
              </a:ext>
            </a:extLst>
          </p:cNvPr>
          <p:cNvSpPr txBox="1"/>
          <p:nvPr/>
        </p:nvSpPr>
        <p:spPr>
          <a:xfrm>
            <a:off x="9423283" y="520289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MB-1047</a:t>
            </a:r>
            <a:r>
              <a:rPr lang="it-IT" b="1" dirty="0"/>
              <a:t>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75FADDC-8A49-9B2D-6CD2-EF84E7F28900}"/>
              </a:ext>
            </a:extLst>
          </p:cNvPr>
          <p:cNvSpPr txBox="1"/>
          <p:nvPr/>
        </p:nvSpPr>
        <p:spPr>
          <a:xfrm>
            <a:off x="9966208" y="574102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MB-1061</a:t>
            </a:r>
            <a:r>
              <a:rPr lang="it-IT" b="1" dirty="0"/>
              <a:t> 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783F185-F31C-982C-42F7-A1192FF53EFA}"/>
              </a:ext>
            </a:extLst>
          </p:cNvPr>
          <p:cNvSpPr txBox="1"/>
          <p:nvPr/>
        </p:nvSpPr>
        <p:spPr>
          <a:xfrm>
            <a:off x="10673657" y="574102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MB-1067</a:t>
            </a:r>
            <a:r>
              <a:rPr lang="it-IT" b="1" dirty="0"/>
              <a:t> 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04A2832-655F-667D-5B19-2FC3183AD389}"/>
              </a:ext>
            </a:extLst>
          </p:cNvPr>
          <p:cNvSpPr txBox="1"/>
          <p:nvPr/>
        </p:nvSpPr>
        <p:spPr>
          <a:xfrm>
            <a:off x="11367819" y="495154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MB-1070</a:t>
            </a:r>
            <a:endParaRPr lang="it-IT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656242-01F2-DC5E-A854-89CA012E729D}"/>
              </a:ext>
            </a:extLst>
          </p:cNvPr>
          <p:cNvSpPr txBox="1"/>
          <p:nvPr/>
        </p:nvSpPr>
        <p:spPr>
          <a:xfrm>
            <a:off x="11384785" y="570329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MB-1071</a:t>
            </a:r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40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magine 63">
            <a:extLst>
              <a:ext uri="{FF2B5EF4-FFF2-40B4-BE49-F238E27FC236}">
                <a16:creationId xmlns:a16="http://schemas.microsoft.com/office/drawing/2014/main" id="{C86C29F4-4460-3907-07CE-08A9A715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265"/>
            <a:ext cx="12192000" cy="57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567B33F-3CB7-3430-368A-E3F6603BD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2" t="21194" r="10715"/>
          <a:stretch/>
        </p:blipFill>
        <p:spPr>
          <a:xfrm>
            <a:off x="0" y="699471"/>
            <a:ext cx="12192000" cy="555806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DC73329-3384-D70B-26B2-1D0F2C69A656}"/>
              </a:ext>
            </a:extLst>
          </p:cNvPr>
          <p:cNvSpPr/>
          <p:nvPr/>
        </p:nvSpPr>
        <p:spPr>
          <a:xfrm>
            <a:off x="0" y="370858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AA7998-156D-84E1-449C-86FBC6DDA5C3}"/>
              </a:ext>
            </a:extLst>
          </p:cNvPr>
          <p:cNvSpPr/>
          <p:nvPr/>
        </p:nvSpPr>
        <p:spPr>
          <a:xfrm>
            <a:off x="6316825" y="473495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B326E5-8082-9EBE-08E4-006B274A07BA}"/>
              </a:ext>
            </a:extLst>
          </p:cNvPr>
          <p:cNvSpPr txBox="1"/>
          <p:nvPr/>
        </p:nvSpPr>
        <p:spPr>
          <a:xfrm>
            <a:off x="0" y="181783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MA-2001</a:t>
            </a:r>
            <a:r>
              <a:rPr lang="it-IT" b="1" dirty="0"/>
              <a:t> 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8EE805-1C93-4B98-5B81-716550B39662}"/>
              </a:ext>
            </a:extLst>
          </p:cNvPr>
          <p:cNvSpPr txBox="1"/>
          <p:nvPr/>
        </p:nvSpPr>
        <p:spPr>
          <a:xfrm>
            <a:off x="694162" y="145460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MA-2005</a:t>
            </a:r>
            <a:r>
              <a:rPr lang="it-IT" b="1" dirty="0"/>
              <a:t>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2AD119E-DDAE-DD0C-A9D7-87C547D6858C}"/>
              </a:ext>
            </a:extLst>
          </p:cNvPr>
          <p:cNvSpPr txBox="1"/>
          <p:nvPr/>
        </p:nvSpPr>
        <p:spPr>
          <a:xfrm>
            <a:off x="1388324" y="165352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MA-2009</a:t>
            </a:r>
            <a:r>
              <a:rPr lang="it-IT" b="1" dirty="0"/>
              <a:t> 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637612-EDB2-4055-DF67-ABB1102FEFC8}"/>
              </a:ext>
            </a:extLst>
          </p:cNvPr>
          <p:cNvSpPr txBox="1"/>
          <p:nvPr/>
        </p:nvSpPr>
        <p:spPr>
          <a:xfrm>
            <a:off x="2082486" y="144107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MA-2013</a:t>
            </a:r>
            <a:r>
              <a:rPr lang="it-IT" b="1" dirty="0"/>
              <a:t> 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BC7553-7B66-4A3F-1160-7C792B428DCB}"/>
              </a:ext>
            </a:extLst>
          </p:cNvPr>
          <p:cNvSpPr txBox="1"/>
          <p:nvPr/>
        </p:nvSpPr>
        <p:spPr>
          <a:xfrm>
            <a:off x="2707637" y="166486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MA-2017</a:t>
            </a:r>
            <a:r>
              <a:rPr lang="it-IT" b="1" dirty="0"/>
              <a:t>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FA6745-BEFD-741D-5C1F-AF9EB4E0CBD0}"/>
              </a:ext>
            </a:extLst>
          </p:cNvPr>
          <p:cNvSpPr txBox="1"/>
          <p:nvPr/>
        </p:nvSpPr>
        <p:spPr>
          <a:xfrm>
            <a:off x="3401799" y="145007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MA-2021</a:t>
            </a:r>
            <a:r>
              <a:rPr lang="it-IT" b="1"/>
              <a:t>   </a:t>
            </a:r>
            <a:endParaRPr lang="it-IT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D41370-8F4D-AA5F-0EFD-BAF850D399B9}"/>
              </a:ext>
            </a:extLst>
          </p:cNvPr>
          <p:cNvSpPr txBox="1"/>
          <p:nvPr/>
        </p:nvSpPr>
        <p:spPr>
          <a:xfrm>
            <a:off x="4790123" y="147363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MA-2029</a:t>
            </a:r>
            <a:r>
              <a:rPr lang="it-IT" b="1" dirty="0"/>
              <a:t> 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7A4098-3EFE-F494-5CAE-FA2273BDD323}"/>
              </a:ext>
            </a:extLst>
          </p:cNvPr>
          <p:cNvSpPr txBox="1"/>
          <p:nvPr/>
        </p:nvSpPr>
        <p:spPr>
          <a:xfrm>
            <a:off x="6061494" y="147363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MA-2037</a:t>
            </a:r>
            <a:r>
              <a:rPr lang="it-IT" b="1" dirty="0"/>
              <a:t> 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850249-0B87-A272-8D6D-5E1FE9C4D099}"/>
              </a:ext>
            </a:extLst>
          </p:cNvPr>
          <p:cNvSpPr txBox="1"/>
          <p:nvPr/>
        </p:nvSpPr>
        <p:spPr>
          <a:xfrm>
            <a:off x="7332865" y="147600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MA-2045</a:t>
            </a:r>
            <a:r>
              <a:rPr lang="it-IT" b="1" dirty="0"/>
              <a:t> 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D34069-8C9E-AAF8-7439-337D7EF8C338}"/>
              </a:ext>
            </a:extLst>
          </p:cNvPr>
          <p:cNvSpPr txBox="1"/>
          <p:nvPr/>
        </p:nvSpPr>
        <p:spPr>
          <a:xfrm>
            <a:off x="8654601" y="147363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MA-2053</a:t>
            </a:r>
            <a:r>
              <a:rPr lang="it-IT" b="1" dirty="0"/>
              <a:t>  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BF54093-5ACE-9A3E-7987-01F59864CF56}"/>
              </a:ext>
            </a:extLst>
          </p:cNvPr>
          <p:cNvSpPr txBox="1"/>
          <p:nvPr/>
        </p:nvSpPr>
        <p:spPr>
          <a:xfrm>
            <a:off x="10076219" y="147363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MA-2061</a:t>
            </a:r>
            <a:r>
              <a:rPr lang="it-IT" b="1" dirty="0"/>
              <a:t> 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ABB764-D6FA-45BF-B6CE-21575C86817B}"/>
              </a:ext>
            </a:extLst>
          </p:cNvPr>
          <p:cNvSpPr txBox="1"/>
          <p:nvPr/>
        </p:nvSpPr>
        <p:spPr>
          <a:xfrm>
            <a:off x="11439362" y="153358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MA-2069</a:t>
            </a:r>
            <a:r>
              <a:rPr lang="it-IT" b="1" dirty="0"/>
              <a:t>  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C0B8EB-9766-F8CA-0A6E-C57637D0A415}"/>
              </a:ext>
            </a:extLst>
          </p:cNvPr>
          <p:cNvSpPr txBox="1"/>
          <p:nvPr/>
        </p:nvSpPr>
        <p:spPr>
          <a:xfrm>
            <a:off x="0" y="2707039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MA-2002</a:t>
            </a:r>
            <a:r>
              <a:rPr lang="it-IT" b="1" dirty="0"/>
              <a:t>  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1C2D47B-7349-05F9-0F36-48815328D06B}"/>
              </a:ext>
            </a:extLst>
          </p:cNvPr>
          <p:cNvSpPr txBox="1"/>
          <p:nvPr/>
        </p:nvSpPr>
        <p:spPr>
          <a:xfrm>
            <a:off x="167951" y="530393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MB-2001</a:t>
            </a:r>
            <a:r>
              <a:rPr lang="it-IT" b="1" dirty="0"/>
              <a:t>  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9DF74F-6133-0A2F-ACA7-55935573291E}"/>
              </a:ext>
            </a:extLst>
          </p:cNvPr>
          <p:cNvSpPr txBox="1"/>
          <p:nvPr/>
        </p:nvSpPr>
        <p:spPr>
          <a:xfrm>
            <a:off x="2845837" y="5317463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MB-2013</a:t>
            </a:r>
            <a:r>
              <a:rPr lang="it-IT" b="1" dirty="0"/>
              <a:t>  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FFBB5BA-497E-6014-F66B-6144D0974DEA}"/>
              </a:ext>
            </a:extLst>
          </p:cNvPr>
          <p:cNvSpPr txBox="1"/>
          <p:nvPr/>
        </p:nvSpPr>
        <p:spPr>
          <a:xfrm>
            <a:off x="4301412" y="5317463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MB-2025</a:t>
            </a:r>
            <a:r>
              <a:rPr lang="it-IT" b="1" dirty="0"/>
              <a:t>  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1ADACBB-F8BB-042A-76F3-A9346F668A8A}"/>
              </a:ext>
            </a:extLst>
          </p:cNvPr>
          <p:cNvSpPr txBox="1"/>
          <p:nvPr/>
        </p:nvSpPr>
        <p:spPr>
          <a:xfrm>
            <a:off x="6985784" y="531945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MB-2041</a:t>
            </a:r>
            <a:r>
              <a:rPr lang="it-IT" b="1" dirty="0"/>
              <a:t>  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2B5B5E5-3D7E-8860-70C7-0561E44A3CB9}"/>
              </a:ext>
            </a:extLst>
          </p:cNvPr>
          <p:cNvSpPr txBox="1"/>
          <p:nvPr/>
        </p:nvSpPr>
        <p:spPr>
          <a:xfrm>
            <a:off x="8307520" y="5317463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MB-2049</a:t>
            </a:r>
            <a:r>
              <a:rPr lang="it-IT" b="1" dirty="0"/>
              <a:t>  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D0DD8A8-EDB2-077E-88B1-EB9CCA9D1115}"/>
              </a:ext>
            </a:extLst>
          </p:cNvPr>
          <p:cNvSpPr txBox="1"/>
          <p:nvPr/>
        </p:nvSpPr>
        <p:spPr>
          <a:xfrm>
            <a:off x="9382057" y="531945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MB-2049</a:t>
            </a:r>
            <a:r>
              <a:rPr lang="it-IT" b="1" dirty="0"/>
              <a:t>  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BB94A50-674C-C280-5BDA-3E8A5B102631}"/>
              </a:ext>
            </a:extLst>
          </p:cNvPr>
          <p:cNvSpPr txBox="1"/>
          <p:nvPr/>
        </p:nvSpPr>
        <p:spPr>
          <a:xfrm>
            <a:off x="11031700" y="5326410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MB-2061</a:t>
            </a:r>
            <a:r>
              <a:rPr lang="it-IT" b="1" dirty="0"/>
              <a:t>  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39C8E69-7EF1-D3EF-027B-FDEDB0DEAC39}"/>
              </a:ext>
            </a:extLst>
          </p:cNvPr>
          <p:cNvSpPr txBox="1"/>
          <p:nvPr/>
        </p:nvSpPr>
        <p:spPr>
          <a:xfrm>
            <a:off x="9382057" y="169708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MA-2057</a:t>
            </a:r>
            <a:r>
              <a:rPr lang="it-IT" b="1" dirty="0"/>
              <a:t>  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6B65F08-E620-C961-4CDC-838AFF8E19E4}"/>
              </a:ext>
            </a:extLst>
          </p:cNvPr>
          <p:cNvSpPr txBox="1"/>
          <p:nvPr/>
        </p:nvSpPr>
        <p:spPr>
          <a:xfrm>
            <a:off x="4070780" y="159762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MA-2025</a:t>
            </a:r>
            <a:r>
              <a:rPr lang="it-IT" b="1" dirty="0"/>
              <a:t>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1BE697-5852-3740-28B4-4C1F18E59264}"/>
              </a:ext>
            </a:extLst>
          </p:cNvPr>
          <p:cNvSpPr txBox="1"/>
          <p:nvPr/>
        </p:nvSpPr>
        <p:spPr>
          <a:xfrm>
            <a:off x="6674420" y="169708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MA-2041</a:t>
            </a:r>
            <a:r>
              <a:rPr lang="it-IT" b="1" dirty="0"/>
              <a:t> 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F292A40-5792-9F2A-F664-8B0EBBC85EB8}"/>
              </a:ext>
            </a:extLst>
          </p:cNvPr>
          <p:cNvSpPr txBox="1"/>
          <p:nvPr/>
        </p:nvSpPr>
        <p:spPr>
          <a:xfrm>
            <a:off x="11439362" y="2607579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MA-2071</a:t>
            </a:r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250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CE481EC-6BB4-59C9-E11E-11F19C1C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992"/>
            <a:ext cx="12192000" cy="58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E425E38-7123-CC99-4FD0-056FC0567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6" t="21905" r="10476"/>
          <a:stretch/>
        </p:blipFill>
        <p:spPr>
          <a:xfrm>
            <a:off x="0" y="662609"/>
            <a:ext cx="12192000" cy="543339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E214C8D-17D3-74DF-3EA0-C756EEBC4336}"/>
              </a:ext>
            </a:extLst>
          </p:cNvPr>
          <p:cNvSpPr/>
          <p:nvPr/>
        </p:nvSpPr>
        <p:spPr>
          <a:xfrm>
            <a:off x="0" y="370858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C9BC169-B814-4695-7039-25D7A5A9FEB6}"/>
              </a:ext>
            </a:extLst>
          </p:cNvPr>
          <p:cNvSpPr/>
          <p:nvPr/>
        </p:nvSpPr>
        <p:spPr>
          <a:xfrm>
            <a:off x="6692900" y="333996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FFD6C5-F4A7-56AE-2D82-C52ED3CF40C2}"/>
              </a:ext>
            </a:extLst>
          </p:cNvPr>
          <p:cNvSpPr txBox="1"/>
          <p:nvPr/>
        </p:nvSpPr>
        <p:spPr>
          <a:xfrm>
            <a:off x="0" y="252903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MA-3001/03</a:t>
            </a:r>
            <a:r>
              <a:rPr lang="it-IT" b="1" dirty="0"/>
              <a:t>  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FC3ACF-40FD-FA7F-C885-CDB8ACD4FCD8}"/>
              </a:ext>
            </a:extLst>
          </p:cNvPr>
          <p:cNvSpPr txBox="1"/>
          <p:nvPr/>
        </p:nvSpPr>
        <p:spPr>
          <a:xfrm>
            <a:off x="694162" y="226526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MA-3005/07</a:t>
            </a:r>
            <a:r>
              <a:rPr lang="it-IT" b="1" dirty="0"/>
              <a:t>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DC40FF-CB46-D592-E31D-4611AD52F168}"/>
              </a:ext>
            </a:extLst>
          </p:cNvPr>
          <p:cNvSpPr txBox="1"/>
          <p:nvPr/>
        </p:nvSpPr>
        <p:spPr>
          <a:xfrm>
            <a:off x="1388324" y="2407693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MA-3009/11</a:t>
            </a:r>
            <a:r>
              <a:rPr lang="it-IT" b="1" dirty="0"/>
              <a:t>  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B1441A5-6669-8957-60D7-AEF580E2D969}"/>
              </a:ext>
            </a:extLst>
          </p:cNvPr>
          <p:cNvSpPr txBox="1"/>
          <p:nvPr/>
        </p:nvSpPr>
        <p:spPr>
          <a:xfrm>
            <a:off x="2010356" y="221598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MA-3013/15</a:t>
            </a:r>
            <a:r>
              <a:rPr lang="it-IT" b="1" dirty="0"/>
              <a:t>  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19A279-2BD2-4508-92D2-0828B1E69FC4}"/>
              </a:ext>
            </a:extLst>
          </p:cNvPr>
          <p:cNvSpPr txBox="1"/>
          <p:nvPr/>
        </p:nvSpPr>
        <p:spPr>
          <a:xfrm>
            <a:off x="2704518" y="242957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MA-3017/19</a:t>
            </a:r>
            <a:r>
              <a:rPr lang="it-IT" b="1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0D15E86-FB22-59B9-CA76-0D7E2794E58F}"/>
              </a:ext>
            </a:extLst>
          </p:cNvPr>
          <p:cNvSpPr txBox="1"/>
          <p:nvPr/>
        </p:nvSpPr>
        <p:spPr>
          <a:xfrm>
            <a:off x="3398680" y="221598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MA-3021/23</a:t>
            </a:r>
            <a:r>
              <a:rPr lang="it-IT" b="1" dirty="0"/>
              <a:t>   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894549-3268-DD70-C32B-584AAA7E11DE}"/>
              </a:ext>
            </a:extLst>
          </p:cNvPr>
          <p:cNvSpPr txBox="1"/>
          <p:nvPr/>
        </p:nvSpPr>
        <p:spPr>
          <a:xfrm>
            <a:off x="4049579" y="237211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MA-3025/27</a:t>
            </a:r>
            <a:r>
              <a:rPr lang="it-IT" b="1" dirty="0"/>
              <a:t>  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2F353CB-B8EF-9AAB-5023-53BAF8CAF804}"/>
              </a:ext>
            </a:extLst>
          </p:cNvPr>
          <p:cNvSpPr txBox="1"/>
          <p:nvPr/>
        </p:nvSpPr>
        <p:spPr>
          <a:xfrm>
            <a:off x="4787004" y="226526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MA-3029/31</a:t>
            </a:r>
            <a:r>
              <a:rPr lang="it-IT" b="1" dirty="0"/>
              <a:t>  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DB9412E-E236-07C4-3AED-14CFC7F95B75}"/>
              </a:ext>
            </a:extLst>
          </p:cNvPr>
          <p:cNvSpPr txBox="1"/>
          <p:nvPr/>
        </p:nvSpPr>
        <p:spPr>
          <a:xfrm>
            <a:off x="5365773" y="244011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MA-3033/35</a:t>
            </a:r>
            <a:r>
              <a:rPr lang="it-IT" b="1" dirty="0"/>
              <a:t>  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A31EDF-EC2C-F2B1-D5B7-1B4DE1C6323C}"/>
              </a:ext>
            </a:extLst>
          </p:cNvPr>
          <p:cNvSpPr txBox="1"/>
          <p:nvPr/>
        </p:nvSpPr>
        <p:spPr>
          <a:xfrm>
            <a:off x="6059935" y="227517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MA-3037/39</a:t>
            </a:r>
            <a:r>
              <a:rPr lang="it-IT" b="1" dirty="0"/>
              <a:t>   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6831DE-9DF8-E3E7-EF2E-998B41CCC4C8}"/>
              </a:ext>
            </a:extLst>
          </p:cNvPr>
          <p:cNvSpPr txBox="1"/>
          <p:nvPr/>
        </p:nvSpPr>
        <p:spPr>
          <a:xfrm>
            <a:off x="6681967" y="247157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MA-3041/43</a:t>
            </a:r>
            <a:r>
              <a:rPr lang="it-IT" b="1" dirty="0"/>
              <a:t>  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B4DE27-1901-19AD-3D50-D84BD0B1AC5A}"/>
              </a:ext>
            </a:extLst>
          </p:cNvPr>
          <p:cNvSpPr txBox="1"/>
          <p:nvPr/>
        </p:nvSpPr>
        <p:spPr>
          <a:xfrm>
            <a:off x="7376129" y="2273916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MA-3045/47</a:t>
            </a:r>
            <a:r>
              <a:rPr lang="it-IT" b="1" dirty="0"/>
              <a:t>   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5F03844-2611-99FC-0333-0015699AFC04}"/>
              </a:ext>
            </a:extLst>
          </p:cNvPr>
          <p:cNvSpPr txBox="1"/>
          <p:nvPr/>
        </p:nvSpPr>
        <p:spPr>
          <a:xfrm>
            <a:off x="8027028" y="247157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MA-3049/51</a:t>
            </a:r>
            <a:r>
              <a:rPr lang="it-IT" b="1" dirty="0"/>
              <a:t>   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7A1E59C-7106-B996-4D4D-E4692B1CFC7D}"/>
              </a:ext>
            </a:extLst>
          </p:cNvPr>
          <p:cNvSpPr txBox="1"/>
          <p:nvPr/>
        </p:nvSpPr>
        <p:spPr>
          <a:xfrm>
            <a:off x="8692323" y="227328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MA-3053/55</a:t>
            </a:r>
            <a:r>
              <a:rPr lang="it-IT" b="1" dirty="0"/>
              <a:t>   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7381C73-E442-1119-6B01-0682D8B2D7A8}"/>
              </a:ext>
            </a:extLst>
          </p:cNvPr>
          <p:cNvSpPr txBox="1"/>
          <p:nvPr/>
        </p:nvSpPr>
        <p:spPr>
          <a:xfrm>
            <a:off x="9343222" y="247157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MA-3057/59</a:t>
            </a:r>
            <a:r>
              <a:rPr lang="it-IT" b="1" dirty="0"/>
              <a:t>   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6712A97-4897-AFE8-8FF1-7D22EA463AD2}"/>
              </a:ext>
            </a:extLst>
          </p:cNvPr>
          <p:cNvSpPr txBox="1"/>
          <p:nvPr/>
        </p:nvSpPr>
        <p:spPr>
          <a:xfrm>
            <a:off x="4259580" y="53179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MB-3025</a:t>
            </a:r>
            <a:r>
              <a:rPr lang="it-IT" b="1" dirty="0"/>
              <a:t>   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385276B-2D4F-B052-9809-205A0C6CB713}"/>
              </a:ext>
            </a:extLst>
          </p:cNvPr>
          <p:cNvSpPr txBox="1"/>
          <p:nvPr/>
        </p:nvSpPr>
        <p:spPr>
          <a:xfrm>
            <a:off x="5706878" y="53179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MB-3025</a:t>
            </a:r>
            <a:r>
              <a:rPr lang="it-IT" b="1" dirty="0"/>
              <a:t>   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813AB4A-CADF-0331-3B1C-20452C173072}"/>
              </a:ext>
            </a:extLst>
          </p:cNvPr>
          <p:cNvSpPr txBox="1"/>
          <p:nvPr/>
        </p:nvSpPr>
        <p:spPr>
          <a:xfrm>
            <a:off x="7029048" y="53179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MB-3041</a:t>
            </a:r>
            <a:r>
              <a:rPr lang="it-IT" b="1" dirty="0"/>
              <a:t>   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9E7217C-5D10-01EB-F6D9-AF879760CF31}"/>
              </a:ext>
            </a:extLst>
          </p:cNvPr>
          <p:cNvSpPr txBox="1"/>
          <p:nvPr/>
        </p:nvSpPr>
        <p:spPr>
          <a:xfrm>
            <a:off x="8431128" y="53179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MB-3049</a:t>
            </a:r>
            <a:r>
              <a:rPr lang="it-IT" b="1" dirty="0"/>
              <a:t>   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3C06B03-AA86-E6CD-B960-641BC482EB9E}"/>
              </a:ext>
            </a:extLst>
          </p:cNvPr>
          <p:cNvSpPr txBox="1"/>
          <p:nvPr/>
        </p:nvSpPr>
        <p:spPr>
          <a:xfrm>
            <a:off x="9652765" y="53179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MB-3057</a:t>
            </a:r>
            <a:r>
              <a:rPr lang="it-IT" b="1" dirty="0"/>
              <a:t>   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CE55E82-2FF7-C4A6-1330-BD2F34A6C376}"/>
              </a:ext>
            </a:extLst>
          </p:cNvPr>
          <p:cNvSpPr txBox="1"/>
          <p:nvPr/>
        </p:nvSpPr>
        <p:spPr>
          <a:xfrm>
            <a:off x="10713613" y="53179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MB-3066</a:t>
            </a:r>
            <a:r>
              <a:rPr lang="it-IT" b="1" dirty="0"/>
              <a:t>    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6DB8381-0800-7ED0-9C74-E3095D714105}"/>
              </a:ext>
            </a:extLst>
          </p:cNvPr>
          <p:cNvSpPr txBox="1"/>
          <p:nvPr/>
        </p:nvSpPr>
        <p:spPr>
          <a:xfrm>
            <a:off x="11407775" y="505418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MB-3069</a:t>
            </a:r>
            <a:r>
              <a:rPr lang="it-IT" b="1" dirty="0"/>
              <a:t>   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4604F9-D140-327F-9895-0F2AAF92A3CC}"/>
              </a:ext>
            </a:extLst>
          </p:cNvPr>
          <p:cNvSpPr txBox="1"/>
          <p:nvPr/>
        </p:nvSpPr>
        <p:spPr>
          <a:xfrm>
            <a:off x="11373204" y="227328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MA-3069</a:t>
            </a:r>
            <a:r>
              <a:rPr lang="it-IT" b="1" dirty="0"/>
              <a:t>    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AC16418-1C90-43C3-F3AC-1E64461E23D3}"/>
              </a:ext>
            </a:extLst>
          </p:cNvPr>
          <p:cNvSpPr txBox="1"/>
          <p:nvPr/>
        </p:nvSpPr>
        <p:spPr>
          <a:xfrm>
            <a:off x="10713613" y="251738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MA-3065/67</a:t>
            </a:r>
            <a:r>
              <a:rPr lang="it-IT" b="1" dirty="0"/>
              <a:t>   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1437020-9534-DB04-FA18-3C93891A8F4C}"/>
              </a:ext>
            </a:extLst>
          </p:cNvPr>
          <p:cNvSpPr txBox="1"/>
          <p:nvPr/>
        </p:nvSpPr>
        <p:spPr>
          <a:xfrm>
            <a:off x="10011132" y="2254720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MA-3061/63</a:t>
            </a:r>
            <a:r>
              <a:rPr lang="it-IT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6093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magine 57">
            <a:extLst>
              <a:ext uri="{FF2B5EF4-FFF2-40B4-BE49-F238E27FC236}">
                <a16:creationId xmlns:a16="http://schemas.microsoft.com/office/drawing/2014/main" id="{1676535F-DE5B-0CB9-61F3-4662CB36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41"/>
            <a:ext cx="12192000" cy="572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8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D7FDC5D-F247-C61B-CB4E-679234591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2" t="20259" r="9062" b="4526"/>
          <a:stretch/>
        </p:blipFill>
        <p:spPr>
          <a:xfrm>
            <a:off x="0" y="802451"/>
            <a:ext cx="12192000" cy="525309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266576D-5D4B-312E-6E1A-C181C7DB90CC}"/>
              </a:ext>
            </a:extLst>
          </p:cNvPr>
          <p:cNvSpPr/>
          <p:nvPr/>
        </p:nvSpPr>
        <p:spPr>
          <a:xfrm>
            <a:off x="88900" y="473838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BFCCEF9-60D6-D5BF-2FE3-7637C8C05BE0}"/>
              </a:ext>
            </a:extLst>
          </p:cNvPr>
          <p:cNvSpPr/>
          <p:nvPr/>
        </p:nvSpPr>
        <p:spPr>
          <a:xfrm>
            <a:off x="6781800" y="436976"/>
            <a:ext cx="4714875" cy="657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AA2A13-8234-E1F0-D35B-0DFC129B0497}"/>
              </a:ext>
            </a:extLst>
          </p:cNvPr>
          <p:cNvSpPr txBox="1"/>
          <p:nvPr/>
        </p:nvSpPr>
        <p:spPr>
          <a:xfrm>
            <a:off x="0" y="261793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MA-4001/03</a:t>
            </a:r>
            <a:r>
              <a:rPr lang="it-IT" b="1" dirty="0"/>
              <a:t> 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7CC536-B6C4-CBAE-4F50-C1D5AB711DBB}"/>
              </a:ext>
            </a:extLst>
          </p:cNvPr>
          <p:cNvSpPr txBox="1"/>
          <p:nvPr/>
        </p:nvSpPr>
        <p:spPr>
          <a:xfrm>
            <a:off x="694162" y="233573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MA-4005/07</a:t>
            </a:r>
            <a:r>
              <a:rPr lang="it-IT" b="1" dirty="0"/>
              <a:t>   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980769-C39B-856C-587E-0EE90A99975C}"/>
              </a:ext>
            </a:extLst>
          </p:cNvPr>
          <p:cNvSpPr txBox="1"/>
          <p:nvPr/>
        </p:nvSpPr>
        <p:spPr>
          <a:xfrm>
            <a:off x="1388324" y="251847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MA-4009/11</a:t>
            </a:r>
            <a:r>
              <a:rPr lang="it-IT" b="1" dirty="0"/>
              <a:t>   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76BA800-0FBB-D851-5F80-4A42CAFD0693}"/>
              </a:ext>
            </a:extLst>
          </p:cNvPr>
          <p:cNvSpPr txBox="1"/>
          <p:nvPr/>
        </p:nvSpPr>
        <p:spPr>
          <a:xfrm>
            <a:off x="2004145" y="231955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MA-4013/15</a:t>
            </a:r>
            <a:r>
              <a:rPr lang="it-IT" b="1" dirty="0"/>
              <a:t>  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2F03D6-1FAF-7002-EBA7-F172EECEFA70}"/>
              </a:ext>
            </a:extLst>
          </p:cNvPr>
          <p:cNvSpPr txBox="1"/>
          <p:nvPr/>
        </p:nvSpPr>
        <p:spPr>
          <a:xfrm>
            <a:off x="2741042" y="245306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MA-4017/19</a:t>
            </a:r>
            <a:r>
              <a:rPr lang="it-IT" b="1" dirty="0"/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A34232-0E40-B433-22CB-FE44917F0A09}"/>
              </a:ext>
            </a:extLst>
          </p:cNvPr>
          <p:cNvSpPr txBox="1"/>
          <p:nvPr/>
        </p:nvSpPr>
        <p:spPr>
          <a:xfrm>
            <a:off x="3356863" y="2315580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MA-4021/23</a:t>
            </a:r>
            <a:r>
              <a:rPr lang="it-IT" b="1" dirty="0"/>
              <a:t>   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C738313-28A8-630D-650E-A97E265A6C33}"/>
              </a:ext>
            </a:extLst>
          </p:cNvPr>
          <p:cNvSpPr txBox="1"/>
          <p:nvPr/>
        </p:nvSpPr>
        <p:spPr>
          <a:xfrm>
            <a:off x="4109613" y="246695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MA-4025/27</a:t>
            </a:r>
            <a:r>
              <a:rPr lang="it-IT" b="1" dirty="0"/>
              <a:t>   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91EF41-0DA7-BD5D-05DD-BE129B27C61B}"/>
              </a:ext>
            </a:extLst>
          </p:cNvPr>
          <p:cNvSpPr txBox="1"/>
          <p:nvPr/>
        </p:nvSpPr>
        <p:spPr>
          <a:xfrm>
            <a:off x="4735355" y="233573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MA-4029/31</a:t>
            </a:r>
            <a:r>
              <a:rPr lang="it-IT" b="1" dirty="0"/>
              <a:t>   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181544-66F5-E099-A9F2-61216065C7C7}"/>
              </a:ext>
            </a:extLst>
          </p:cNvPr>
          <p:cNvSpPr txBox="1"/>
          <p:nvPr/>
        </p:nvSpPr>
        <p:spPr>
          <a:xfrm>
            <a:off x="5351176" y="252055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MA-4033/35</a:t>
            </a:r>
            <a:r>
              <a:rPr lang="it-IT" b="1" dirty="0"/>
              <a:t>    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B72EE4-4793-C850-BF26-DDBC6A58628B}"/>
              </a:ext>
            </a:extLst>
          </p:cNvPr>
          <p:cNvSpPr txBox="1"/>
          <p:nvPr/>
        </p:nvSpPr>
        <p:spPr>
          <a:xfrm>
            <a:off x="6122283" y="2337917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MA-4037/39</a:t>
            </a:r>
            <a:r>
              <a:rPr lang="it-IT" b="1" dirty="0"/>
              <a:t>    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7BC344-A13E-D56B-C051-CB64DCEFDCFE}"/>
              </a:ext>
            </a:extLst>
          </p:cNvPr>
          <p:cNvSpPr txBox="1"/>
          <p:nvPr/>
        </p:nvSpPr>
        <p:spPr>
          <a:xfrm>
            <a:off x="6671898" y="2552521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MA-4041/43</a:t>
            </a:r>
            <a:r>
              <a:rPr lang="it-IT" b="1" dirty="0"/>
              <a:t>    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7673EFC-7822-6E20-D338-C626CE5807E9}"/>
              </a:ext>
            </a:extLst>
          </p:cNvPr>
          <p:cNvSpPr txBox="1"/>
          <p:nvPr/>
        </p:nvSpPr>
        <p:spPr>
          <a:xfrm>
            <a:off x="7355321" y="2375738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MA-4045/47</a:t>
            </a:r>
            <a:r>
              <a:rPr lang="it-IT" b="1" dirty="0"/>
              <a:t>    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34EECD3-47DB-5D5A-5BF6-2AC99B0DFE2B}"/>
              </a:ext>
            </a:extLst>
          </p:cNvPr>
          <p:cNvSpPr txBox="1"/>
          <p:nvPr/>
        </p:nvSpPr>
        <p:spPr>
          <a:xfrm>
            <a:off x="8038744" y="2561262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MA-4049/51</a:t>
            </a:r>
            <a:r>
              <a:rPr lang="it-IT" b="1" dirty="0"/>
              <a:t>    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762670C-0032-61AE-DFC1-4B185F57DB42}"/>
              </a:ext>
            </a:extLst>
          </p:cNvPr>
          <p:cNvSpPr txBox="1"/>
          <p:nvPr/>
        </p:nvSpPr>
        <p:spPr>
          <a:xfrm>
            <a:off x="8732906" y="233464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MA-4053/55</a:t>
            </a:r>
            <a:r>
              <a:rPr lang="it-IT" b="1" dirty="0"/>
              <a:t>    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DC1713C-3F00-521B-34BE-76BE8AFA3FD6}"/>
              </a:ext>
            </a:extLst>
          </p:cNvPr>
          <p:cNvSpPr txBox="1"/>
          <p:nvPr/>
        </p:nvSpPr>
        <p:spPr>
          <a:xfrm>
            <a:off x="9314028" y="2570295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MA-4057/59</a:t>
            </a:r>
            <a:r>
              <a:rPr lang="it-IT" b="1" dirty="0"/>
              <a:t>    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4C81860-7A5A-18CB-0EA0-4423E41F6065}"/>
              </a:ext>
            </a:extLst>
          </p:cNvPr>
          <p:cNvSpPr txBox="1"/>
          <p:nvPr/>
        </p:nvSpPr>
        <p:spPr>
          <a:xfrm>
            <a:off x="10086531" y="2334644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MA-4065/67</a:t>
            </a:r>
            <a:r>
              <a:rPr lang="it-IT" b="1" dirty="0"/>
              <a:t>    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CCD339-5F92-D445-A07E-7D22C05FBCB7}"/>
              </a:ext>
            </a:extLst>
          </p:cNvPr>
          <p:cNvSpPr txBox="1"/>
          <p:nvPr/>
        </p:nvSpPr>
        <p:spPr>
          <a:xfrm>
            <a:off x="10702352" y="2575559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550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MA-4061/63</a:t>
            </a:r>
            <a:r>
              <a:rPr lang="it-IT" b="1" dirty="0"/>
              <a:t>    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864D60E-B562-061B-949E-30DD2F8D6551}"/>
              </a:ext>
            </a:extLst>
          </p:cNvPr>
          <p:cNvSpPr txBox="1"/>
          <p:nvPr/>
        </p:nvSpPr>
        <p:spPr>
          <a:xfrm>
            <a:off x="11353779" y="2360663"/>
            <a:ext cx="694162" cy="1989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rmAutofit fontScale="77500" lnSpcReduction="20000"/>
          </a:bodyPr>
          <a:lstStyle/>
          <a:p>
            <a:pPr algn="ctr"/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MA-4069</a:t>
            </a:r>
            <a:r>
              <a:rPr lang="it-IT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6521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Boutaleb Mohamed</dc:creator>
  <cp:lastModifiedBy>Boutaleb Mohamed</cp:lastModifiedBy>
  <cp:revision>1</cp:revision>
  <dcterms:created xsi:type="dcterms:W3CDTF">2024-01-25T13:50:08Z</dcterms:created>
  <dcterms:modified xsi:type="dcterms:W3CDTF">2024-01-25T15:14:45Z</dcterms:modified>
</cp:coreProperties>
</file>