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3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6" r:id="rId6"/>
    <p:sldId id="308" r:id="rId7"/>
    <p:sldId id="309" r:id="rId8"/>
    <p:sldId id="310" r:id="rId9"/>
  </p:sldIdLst>
  <p:sldSz cx="13442950" cy="756126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37309-D083-4C82-88C5-24A988C7038A}" v="16" dt="2022-02-25T08:52:01.256"/>
    <p1510:client id="{C558FDB5-89B9-425C-832A-E91AADB4E928}" v="103" dt="2022-02-25T08:54:07.861"/>
    <p1510:client id="{DCDB384B-00DF-411C-878E-CA822C026923}" v="7" dt="2022-02-25T08:53:52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701" y="53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gmann Marc (s)" userId="e6dfa8a8-9ec1-4cc3-bac0-94fc245d662c" providerId="ADAL" clId="{9A1EEE91-3628-4D27-9F03-825EB25E7FFE}"/>
    <pc:docChg chg="undo custSel addSld delSld modSld">
      <pc:chgData name="Bugmann Marc (s)" userId="e6dfa8a8-9ec1-4cc3-bac0-94fc245d662c" providerId="ADAL" clId="{9A1EEE91-3628-4D27-9F03-825EB25E7FFE}" dt="2021-11-26T09:21:39.692" v="195" actId="20577"/>
      <pc:docMkLst>
        <pc:docMk/>
      </pc:docMkLst>
      <pc:sldChg chg="addSp modSp mod">
        <pc:chgData name="Bugmann Marc (s)" userId="e6dfa8a8-9ec1-4cc3-bac0-94fc245d662c" providerId="ADAL" clId="{9A1EEE91-3628-4D27-9F03-825EB25E7FFE}" dt="2021-11-26T09:00:13.695" v="49" actId="790"/>
        <pc:sldMkLst>
          <pc:docMk/>
          <pc:sldMk cId="1565490079" sldId="256"/>
        </pc:sldMkLst>
        <pc:spChg chg="add mod">
          <ac:chgData name="Bugmann Marc (s)" userId="e6dfa8a8-9ec1-4cc3-bac0-94fc245d662c" providerId="ADAL" clId="{9A1EEE91-3628-4D27-9F03-825EB25E7FFE}" dt="2021-11-26T08:59:38.985" v="48" actId="255"/>
          <ac:spMkLst>
            <pc:docMk/>
            <pc:sldMk cId="1565490079" sldId="256"/>
            <ac:spMk id="5" creationId="{778E9257-CD5F-4524-9153-3D4D1CE7F3C0}"/>
          </ac:spMkLst>
        </pc:spChg>
        <pc:spChg chg="mod">
          <ac:chgData name="Bugmann Marc (s)" userId="e6dfa8a8-9ec1-4cc3-bac0-94fc245d662c" providerId="ADAL" clId="{9A1EEE91-3628-4D27-9F03-825EB25E7FFE}" dt="2021-11-26T09:00:13.695" v="49" actId="790"/>
          <ac:spMkLst>
            <pc:docMk/>
            <pc:sldMk cId="1565490079" sldId="256"/>
            <ac:spMk id="10" creationId="{10FEA4F3-16DB-4A8E-9750-71456F8FA04D}"/>
          </ac:spMkLst>
        </pc:spChg>
      </pc:sldChg>
      <pc:sldChg chg="modNotesTx">
        <pc:chgData name="Bugmann Marc (s)" userId="e6dfa8a8-9ec1-4cc3-bac0-94fc245d662c" providerId="ADAL" clId="{9A1EEE91-3628-4D27-9F03-825EB25E7FFE}" dt="2021-11-26T08:57:10.182" v="7" actId="20577"/>
        <pc:sldMkLst>
          <pc:docMk/>
          <pc:sldMk cId="785649822" sldId="259"/>
        </pc:sldMkLst>
      </pc:sldChg>
      <pc:sldChg chg="addSp delSp modSp mod">
        <pc:chgData name="Bugmann Marc (s)" userId="e6dfa8a8-9ec1-4cc3-bac0-94fc245d662c" providerId="ADAL" clId="{9A1EEE91-3628-4D27-9F03-825EB25E7FFE}" dt="2021-11-26T08:53:23.963" v="3" actId="14100"/>
        <pc:sldMkLst>
          <pc:docMk/>
          <pc:sldMk cId="581984860" sldId="261"/>
        </pc:sldMkLst>
        <pc:picChg chg="del">
          <ac:chgData name="Bugmann Marc (s)" userId="e6dfa8a8-9ec1-4cc3-bac0-94fc245d662c" providerId="ADAL" clId="{9A1EEE91-3628-4D27-9F03-825EB25E7FFE}" dt="2021-11-26T08:52:59.252" v="0" actId="478"/>
          <ac:picMkLst>
            <pc:docMk/>
            <pc:sldMk cId="581984860" sldId="261"/>
            <ac:picMk id="7" creationId="{EC026F03-E573-4C26-9476-7CA8D53356FA}"/>
          </ac:picMkLst>
        </pc:picChg>
        <pc:picChg chg="add mod modCrop">
          <ac:chgData name="Bugmann Marc (s)" userId="e6dfa8a8-9ec1-4cc3-bac0-94fc245d662c" providerId="ADAL" clId="{9A1EEE91-3628-4D27-9F03-825EB25E7FFE}" dt="2021-11-26T08:53:23.963" v="3" actId="14100"/>
          <ac:picMkLst>
            <pc:docMk/>
            <pc:sldMk cId="581984860" sldId="261"/>
            <ac:picMk id="8" creationId="{C168A833-A163-4153-831D-79AB641CC9F1}"/>
          </ac:picMkLst>
        </pc:picChg>
      </pc:sldChg>
      <pc:sldChg chg="modSp mod">
        <pc:chgData name="Bugmann Marc (s)" userId="e6dfa8a8-9ec1-4cc3-bac0-94fc245d662c" providerId="ADAL" clId="{9A1EEE91-3628-4D27-9F03-825EB25E7FFE}" dt="2021-11-26T09:18:49.728" v="182" actId="20577"/>
        <pc:sldMkLst>
          <pc:docMk/>
          <pc:sldMk cId="931478433" sldId="289"/>
        </pc:sldMkLst>
        <pc:spChg chg="mod">
          <ac:chgData name="Bugmann Marc (s)" userId="e6dfa8a8-9ec1-4cc3-bac0-94fc245d662c" providerId="ADAL" clId="{9A1EEE91-3628-4D27-9F03-825EB25E7FFE}" dt="2021-11-26T09:18:49.728" v="182" actId="20577"/>
          <ac:spMkLst>
            <pc:docMk/>
            <pc:sldMk cId="931478433" sldId="289"/>
            <ac:spMk id="6" creationId="{00000000-0000-0000-0000-000000000000}"/>
          </ac:spMkLst>
        </pc:spChg>
      </pc:sldChg>
      <pc:sldChg chg="del">
        <pc:chgData name="Bugmann Marc (s)" userId="e6dfa8a8-9ec1-4cc3-bac0-94fc245d662c" providerId="ADAL" clId="{9A1EEE91-3628-4D27-9F03-825EB25E7FFE}" dt="2021-11-26T08:53:34.613" v="4" actId="47"/>
        <pc:sldMkLst>
          <pc:docMk/>
          <pc:sldMk cId="2754557394" sldId="294"/>
        </pc:sldMkLst>
      </pc:sldChg>
      <pc:sldChg chg="modNotesTx">
        <pc:chgData name="Bugmann Marc (s)" userId="e6dfa8a8-9ec1-4cc3-bac0-94fc245d662c" providerId="ADAL" clId="{9A1EEE91-3628-4D27-9F03-825EB25E7FFE}" dt="2021-11-26T08:57:15.276" v="9" actId="20577"/>
        <pc:sldMkLst>
          <pc:docMk/>
          <pc:sldMk cId="3044968846" sldId="295"/>
        </pc:sldMkLst>
      </pc:sldChg>
      <pc:sldChg chg="modNotesTx">
        <pc:chgData name="Bugmann Marc (s)" userId="e6dfa8a8-9ec1-4cc3-bac0-94fc245d662c" providerId="ADAL" clId="{9A1EEE91-3628-4D27-9F03-825EB25E7FFE}" dt="2021-11-26T08:57:18.738" v="10" actId="20577"/>
        <pc:sldMkLst>
          <pc:docMk/>
          <pc:sldMk cId="1494128302" sldId="296"/>
        </pc:sldMkLst>
      </pc:sldChg>
      <pc:sldChg chg="modNotesTx">
        <pc:chgData name="Bugmann Marc (s)" userId="e6dfa8a8-9ec1-4cc3-bac0-94fc245d662c" providerId="ADAL" clId="{9A1EEE91-3628-4D27-9F03-825EB25E7FFE}" dt="2021-11-26T08:57:21.750" v="11" actId="20577"/>
        <pc:sldMkLst>
          <pc:docMk/>
          <pc:sldMk cId="2901357096" sldId="297"/>
        </pc:sldMkLst>
      </pc:sldChg>
      <pc:sldChg chg="modNotesTx">
        <pc:chgData name="Bugmann Marc (s)" userId="e6dfa8a8-9ec1-4cc3-bac0-94fc245d662c" providerId="ADAL" clId="{9A1EEE91-3628-4D27-9F03-825EB25E7FFE}" dt="2021-11-26T08:57:24.799" v="12" actId="20577"/>
        <pc:sldMkLst>
          <pc:docMk/>
          <pc:sldMk cId="84313527" sldId="298"/>
        </pc:sldMkLst>
      </pc:sldChg>
      <pc:sldChg chg="modSp mod">
        <pc:chgData name="Bugmann Marc (s)" userId="e6dfa8a8-9ec1-4cc3-bac0-94fc245d662c" providerId="ADAL" clId="{9A1EEE91-3628-4D27-9F03-825EB25E7FFE}" dt="2021-11-26T09:21:39.692" v="195" actId="20577"/>
        <pc:sldMkLst>
          <pc:docMk/>
          <pc:sldMk cId="1041619291" sldId="300"/>
        </pc:sldMkLst>
        <pc:spChg chg="mod">
          <ac:chgData name="Bugmann Marc (s)" userId="e6dfa8a8-9ec1-4cc3-bac0-94fc245d662c" providerId="ADAL" clId="{9A1EEE91-3628-4D27-9F03-825EB25E7FFE}" dt="2021-11-26T09:21:39.692" v="195" actId="20577"/>
          <ac:spMkLst>
            <pc:docMk/>
            <pc:sldMk cId="1041619291" sldId="300"/>
            <ac:spMk id="5" creationId="{00000000-0000-0000-0000-000000000000}"/>
          </ac:spMkLst>
        </pc:spChg>
      </pc:sldChg>
      <pc:sldChg chg="add">
        <pc:chgData name="Bugmann Marc (s)" userId="e6dfa8a8-9ec1-4cc3-bac0-94fc245d662c" providerId="ADAL" clId="{9A1EEE91-3628-4D27-9F03-825EB25E7FFE}" dt="2021-11-26T08:53:36.194" v="5"/>
        <pc:sldMkLst>
          <pc:docMk/>
          <pc:sldMk cId="1894641760" sldId="302"/>
        </pc:sldMkLst>
      </pc:sldChg>
    </pc:docChg>
  </pc:docChgLst>
  <pc:docChgLst>
    <pc:chgData name="Marc Bugmann (s)" userId="e6dfa8a8-9ec1-4cc3-bac0-94fc245d662c" providerId="ADAL" clId="{4A89287C-E9D4-4B09-9E8A-21CE23AE9AD3}"/>
    <pc:docChg chg="undo custSel addSld delSld modSld sldOrd">
      <pc:chgData name="Marc Bugmann (s)" userId="e6dfa8a8-9ec1-4cc3-bac0-94fc245d662c" providerId="ADAL" clId="{4A89287C-E9D4-4B09-9E8A-21CE23AE9AD3}" dt="2022-01-28T09:48:30.644" v="3631" actId="729"/>
      <pc:docMkLst>
        <pc:docMk/>
      </pc:docMkLst>
      <pc:sldChg chg="delSp modSp mod modNotesTx">
        <pc:chgData name="Marc Bugmann (s)" userId="e6dfa8a8-9ec1-4cc3-bac0-94fc245d662c" providerId="ADAL" clId="{4A89287C-E9D4-4B09-9E8A-21CE23AE9AD3}" dt="2022-01-28T08:59:02.080" v="3467" actId="20577"/>
        <pc:sldMkLst>
          <pc:docMk/>
          <pc:sldMk cId="1565490079" sldId="256"/>
        </pc:sldMkLst>
        <pc:spChg chg="mod">
          <ac:chgData name="Marc Bugmann (s)" userId="e6dfa8a8-9ec1-4cc3-bac0-94fc245d662c" providerId="ADAL" clId="{4A89287C-E9D4-4B09-9E8A-21CE23AE9AD3}" dt="2022-01-14T08:28:42.168" v="20" actId="20577"/>
          <ac:spMkLst>
            <pc:docMk/>
            <pc:sldMk cId="1565490079" sldId="256"/>
            <ac:spMk id="2" creationId="{091D1C78-876E-4602-870E-FA036C76C8D5}"/>
          </ac:spMkLst>
        </pc:spChg>
        <pc:spChg chg="mod">
          <ac:chgData name="Marc Bugmann (s)" userId="e6dfa8a8-9ec1-4cc3-bac0-94fc245d662c" providerId="ADAL" clId="{4A89287C-E9D4-4B09-9E8A-21CE23AE9AD3}" dt="2022-01-28T07:49:20.857" v="3132" actId="255"/>
          <ac:spMkLst>
            <pc:docMk/>
            <pc:sldMk cId="1565490079" sldId="256"/>
            <ac:spMk id="5" creationId="{778E9257-CD5F-4524-9153-3D4D1CE7F3C0}"/>
          </ac:spMkLst>
        </pc:spChg>
        <pc:spChg chg="mod">
          <ac:chgData name="Marc Bugmann (s)" userId="e6dfa8a8-9ec1-4cc3-bac0-94fc245d662c" providerId="ADAL" clId="{4A89287C-E9D4-4B09-9E8A-21CE23AE9AD3}" dt="2022-01-14T08:28:25.036" v="14" actId="20577"/>
          <ac:spMkLst>
            <pc:docMk/>
            <pc:sldMk cId="1565490079" sldId="256"/>
            <ac:spMk id="10" creationId="{10FEA4F3-16DB-4A8E-9750-71456F8FA04D}"/>
          </ac:spMkLst>
        </pc:spChg>
        <pc:picChg chg="del">
          <ac:chgData name="Marc Bugmann (s)" userId="e6dfa8a8-9ec1-4cc3-bac0-94fc245d662c" providerId="ADAL" clId="{4A89287C-E9D4-4B09-9E8A-21CE23AE9AD3}" dt="2022-01-14T08:28:50.055" v="21" actId="478"/>
          <ac:picMkLst>
            <pc:docMk/>
            <pc:sldMk cId="1565490079" sldId="256"/>
            <ac:picMk id="3" creationId="{D25DDBAA-6C13-4A46-B28F-CFAE5C956859}"/>
          </ac:picMkLst>
        </pc:picChg>
      </pc:sldChg>
      <pc:sldChg chg="del">
        <pc:chgData name="Marc Bugmann (s)" userId="e6dfa8a8-9ec1-4cc3-bac0-94fc245d662c" providerId="ADAL" clId="{4A89287C-E9D4-4B09-9E8A-21CE23AE9AD3}" dt="2022-01-14T10:06:40.638" v="200" actId="47"/>
        <pc:sldMkLst>
          <pc:docMk/>
          <pc:sldMk cId="785649822" sldId="259"/>
        </pc:sldMkLst>
      </pc:sldChg>
      <pc:sldChg chg="modSp mod modNotesTx">
        <pc:chgData name="Marc Bugmann (s)" userId="e6dfa8a8-9ec1-4cc3-bac0-94fc245d662c" providerId="ADAL" clId="{4A89287C-E9D4-4B09-9E8A-21CE23AE9AD3}" dt="2022-01-27T09:58:35.967" v="2172" actId="20577"/>
        <pc:sldMkLst>
          <pc:docMk/>
          <pc:sldMk cId="2512099017" sldId="260"/>
        </pc:sldMkLst>
        <pc:spChg chg="mod">
          <ac:chgData name="Marc Bugmann (s)" userId="e6dfa8a8-9ec1-4cc3-bac0-94fc245d662c" providerId="ADAL" clId="{4A89287C-E9D4-4B09-9E8A-21CE23AE9AD3}" dt="2022-01-27T09:57:41.790" v="2140" actId="20577"/>
          <ac:spMkLst>
            <pc:docMk/>
            <pc:sldMk cId="2512099017" sldId="260"/>
            <ac:spMk id="4" creationId="{C2789BA0-8E4A-4621-B3CE-5E6CA093808D}"/>
          </ac:spMkLst>
        </pc:spChg>
      </pc:sldChg>
      <pc:sldChg chg="delSp del mod">
        <pc:chgData name="Marc Bugmann (s)" userId="e6dfa8a8-9ec1-4cc3-bac0-94fc245d662c" providerId="ADAL" clId="{4A89287C-E9D4-4B09-9E8A-21CE23AE9AD3}" dt="2022-01-27T07:44:41.063" v="340" actId="47"/>
        <pc:sldMkLst>
          <pc:docMk/>
          <pc:sldMk cId="581984860" sldId="261"/>
        </pc:sldMkLst>
        <pc:picChg chg="del">
          <ac:chgData name="Marc Bugmann (s)" userId="e6dfa8a8-9ec1-4cc3-bac0-94fc245d662c" providerId="ADAL" clId="{4A89287C-E9D4-4B09-9E8A-21CE23AE9AD3}" dt="2022-01-14T10:02:54.368" v="141" actId="478"/>
          <ac:picMkLst>
            <pc:docMk/>
            <pc:sldMk cId="581984860" sldId="261"/>
            <ac:picMk id="8" creationId="{C168A833-A163-4153-831D-79AB641CC9F1}"/>
          </ac:picMkLst>
        </pc:picChg>
      </pc:sldChg>
      <pc:sldChg chg="delSp modSp del mod">
        <pc:chgData name="Marc Bugmann (s)" userId="e6dfa8a8-9ec1-4cc3-bac0-94fc245d662c" providerId="ADAL" clId="{4A89287C-E9D4-4B09-9E8A-21CE23AE9AD3}" dt="2022-01-27T07:59:56.607" v="576" actId="47"/>
        <pc:sldMkLst>
          <pc:docMk/>
          <pc:sldMk cId="1864588510" sldId="263"/>
        </pc:sldMkLst>
        <pc:spChg chg="mod">
          <ac:chgData name="Marc Bugmann (s)" userId="e6dfa8a8-9ec1-4cc3-bac0-94fc245d662c" providerId="ADAL" clId="{4A89287C-E9D4-4B09-9E8A-21CE23AE9AD3}" dt="2022-01-14T10:06:16.272" v="197" actId="20577"/>
          <ac:spMkLst>
            <pc:docMk/>
            <pc:sldMk cId="1864588510" sldId="263"/>
            <ac:spMk id="2" creationId="{43C083A9-FABE-4360-92CC-95E0AAD063A1}"/>
          </ac:spMkLst>
        </pc:spChg>
        <pc:spChg chg="mod">
          <ac:chgData name="Marc Bugmann (s)" userId="e6dfa8a8-9ec1-4cc3-bac0-94fc245d662c" providerId="ADAL" clId="{4A89287C-E9D4-4B09-9E8A-21CE23AE9AD3}" dt="2022-01-14T10:06:32.071" v="198" actId="790"/>
          <ac:spMkLst>
            <pc:docMk/>
            <pc:sldMk cId="1864588510" sldId="263"/>
            <ac:spMk id="3" creationId="{8039A317-C794-4C0C-A44D-B682478CAA53}"/>
          </ac:spMkLst>
        </pc:spChg>
        <pc:picChg chg="del">
          <ac:chgData name="Marc Bugmann (s)" userId="e6dfa8a8-9ec1-4cc3-bac0-94fc245d662c" providerId="ADAL" clId="{4A89287C-E9D4-4B09-9E8A-21CE23AE9AD3}" dt="2022-01-14T10:06:01.704" v="180" actId="478"/>
          <ac:picMkLst>
            <pc:docMk/>
            <pc:sldMk cId="1864588510" sldId="263"/>
            <ac:picMk id="4098" creationId="{FF86101E-DC62-451A-9359-D823B0BB8A69}"/>
          </ac:picMkLst>
        </pc:picChg>
      </pc:sldChg>
      <pc:sldChg chg="del">
        <pc:chgData name="Marc Bugmann (s)" userId="e6dfa8a8-9ec1-4cc3-bac0-94fc245d662c" providerId="ADAL" clId="{4A89287C-E9D4-4B09-9E8A-21CE23AE9AD3}" dt="2022-01-14T10:01:28.521" v="129" actId="47"/>
        <pc:sldMkLst>
          <pc:docMk/>
          <pc:sldMk cId="1326630915" sldId="265"/>
        </pc:sldMkLst>
      </pc:sldChg>
      <pc:sldChg chg="modSp del mod">
        <pc:chgData name="Marc Bugmann (s)" userId="e6dfa8a8-9ec1-4cc3-bac0-94fc245d662c" providerId="ADAL" clId="{4A89287C-E9D4-4B09-9E8A-21CE23AE9AD3}" dt="2022-01-14T10:09:29.728" v="232" actId="47"/>
        <pc:sldMkLst>
          <pc:docMk/>
          <pc:sldMk cId="930149739" sldId="266"/>
        </pc:sldMkLst>
        <pc:spChg chg="mod">
          <ac:chgData name="Marc Bugmann (s)" userId="e6dfa8a8-9ec1-4cc3-bac0-94fc245d662c" providerId="ADAL" clId="{4A89287C-E9D4-4B09-9E8A-21CE23AE9AD3}" dt="2022-01-14T10:01:35.657" v="134" actId="20577"/>
          <ac:spMkLst>
            <pc:docMk/>
            <pc:sldMk cId="930149739" sldId="266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14T10:08:55.110" v="228" actId="20577"/>
          <ac:spMkLst>
            <pc:docMk/>
            <pc:sldMk cId="930149739" sldId="266"/>
            <ac:spMk id="4" creationId="{DF18A7AF-53F4-4642-B88E-C99980FFA8CE}"/>
          </ac:spMkLst>
        </pc:spChg>
      </pc:sldChg>
      <pc:sldChg chg="del">
        <pc:chgData name="Marc Bugmann (s)" userId="e6dfa8a8-9ec1-4cc3-bac0-94fc245d662c" providerId="ADAL" clId="{4A89287C-E9D4-4B09-9E8A-21CE23AE9AD3}" dt="2022-01-14T09:48:31.074" v="79" actId="47"/>
        <pc:sldMkLst>
          <pc:docMk/>
          <pc:sldMk cId="2618924407" sldId="279"/>
        </pc:sldMkLst>
      </pc:sldChg>
      <pc:sldChg chg="del">
        <pc:chgData name="Marc Bugmann (s)" userId="e6dfa8a8-9ec1-4cc3-bac0-94fc245d662c" providerId="ADAL" clId="{4A89287C-E9D4-4B09-9E8A-21CE23AE9AD3}" dt="2022-01-14T10:00:08.988" v="115" actId="47"/>
        <pc:sldMkLst>
          <pc:docMk/>
          <pc:sldMk cId="852765883" sldId="281"/>
        </pc:sldMkLst>
      </pc:sldChg>
      <pc:sldChg chg="modSp mod ord">
        <pc:chgData name="Marc Bugmann (s)" userId="e6dfa8a8-9ec1-4cc3-bac0-94fc245d662c" providerId="ADAL" clId="{4A89287C-E9D4-4B09-9E8A-21CE23AE9AD3}" dt="2022-01-27T07:43:14.495" v="257" actId="20577"/>
        <pc:sldMkLst>
          <pc:docMk/>
          <pc:sldMk cId="4798688" sldId="287"/>
        </pc:sldMkLst>
        <pc:spChg chg="mod">
          <ac:chgData name="Marc Bugmann (s)" userId="e6dfa8a8-9ec1-4cc3-bac0-94fc245d662c" providerId="ADAL" clId="{4A89287C-E9D4-4B09-9E8A-21CE23AE9AD3}" dt="2022-01-27T07:43:14.495" v="257" actId="20577"/>
          <ac:spMkLst>
            <pc:docMk/>
            <pc:sldMk cId="4798688" sldId="287"/>
            <ac:spMk id="9" creationId="{EC79F66D-FC26-469C-BDFD-2A8FA8952B83}"/>
          </ac:spMkLst>
        </pc:spChg>
      </pc:sldChg>
      <pc:sldChg chg="modSp mod">
        <pc:chgData name="Marc Bugmann (s)" userId="e6dfa8a8-9ec1-4cc3-bac0-94fc245d662c" providerId="ADAL" clId="{4A89287C-E9D4-4B09-9E8A-21CE23AE9AD3}" dt="2022-01-28T07:49:10.171" v="3129" actId="255"/>
        <pc:sldMkLst>
          <pc:docMk/>
          <pc:sldMk cId="931478433" sldId="289"/>
        </pc:sldMkLst>
        <pc:spChg chg="mod">
          <ac:chgData name="Marc Bugmann (s)" userId="e6dfa8a8-9ec1-4cc3-bac0-94fc245d662c" providerId="ADAL" clId="{4A89287C-E9D4-4B09-9E8A-21CE23AE9AD3}" dt="2022-01-28T07:49:10.171" v="3129" actId="255"/>
          <ac:spMkLst>
            <pc:docMk/>
            <pc:sldMk cId="931478433" sldId="289"/>
            <ac:spMk id="6" creationId="{00000000-0000-0000-0000-000000000000}"/>
          </ac:spMkLst>
        </pc:spChg>
      </pc:sldChg>
      <pc:sldChg chg="del">
        <pc:chgData name="Marc Bugmann (s)" userId="e6dfa8a8-9ec1-4cc3-bac0-94fc245d662c" providerId="ADAL" clId="{4A89287C-E9D4-4B09-9E8A-21CE23AE9AD3}" dt="2022-01-14T10:06:38.380" v="199" actId="47"/>
        <pc:sldMkLst>
          <pc:docMk/>
          <pc:sldMk cId="689320232" sldId="292"/>
        </pc:sldMkLst>
      </pc:sldChg>
      <pc:sldChg chg="addSp delSp modSp mod ord">
        <pc:chgData name="Marc Bugmann (s)" userId="e6dfa8a8-9ec1-4cc3-bac0-94fc245d662c" providerId="ADAL" clId="{4A89287C-E9D4-4B09-9E8A-21CE23AE9AD3}" dt="2022-01-28T07:50:26.302" v="3134" actId="1076"/>
        <pc:sldMkLst>
          <pc:docMk/>
          <pc:sldMk cId="3044968846" sldId="295"/>
        </pc:sldMkLst>
        <pc:spChg chg="mod">
          <ac:chgData name="Marc Bugmann (s)" userId="e6dfa8a8-9ec1-4cc3-bac0-94fc245d662c" providerId="ADAL" clId="{4A89287C-E9D4-4B09-9E8A-21CE23AE9AD3}" dt="2022-01-28T07:50:20.272" v="3133" actId="255"/>
          <ac:spMkLst>
            <pc:docMk/>
            <pc:sldMk cId="3044968846" sldId="295"/>
            <ac:spMk id="5" creationId="{EDEFAD63-72DE-4040-85FF-67533DC79FAA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10" creationId="{0A0262A8-5844-4A97-A799-83539C91D145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1" creationId="{47611F89-BA30-40B7-A9C0-6FA56EDADB14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2" creationId="{9C111F34-13F1-480B-9F1F-B3F67A77B471}"/>
          </ac:spMkLst>
        </pc:spChg>
        <pc:spChg chg="del">
          <ac:chgData name="Marc Bugmann (s)" userId="e6dfa8a8-9ec1-4cc3-bac0-94fc245d662c" providerId="ADAL" clId="{4A89287C-E9D4-4B09-9E8A-21CE23AE9AD3}" dt="2022-01-14T10:08:08.992" v="202" actId="478"/>
          <ac:spMkLst>
            <pc:docMk/>
            <pc:sldMk cId="3044968846" sldId="295"/>
            <ac:spMk id="27" creationId="{6FE5B7B9-8C19-47FC-A161-FDA7EF6C0066}"/>
          </ac:spMkLst>
        </pc:spChg>
        <pc:picChg chg="del">
          <ac:chgData name="Marc Bugmann (s)" userId="e6dfa8a8-9ec1-4cc3-bac0-94fc245d662c" providerId="ADAL" clId="{4A89287C-E9D4-4B09-9E8A-21CE23AE9AD3}" dt="2022-01-14T10:08:08.992" v="202" actId="478"/>
          <ac:picMkLst>
            <pc:docMk/>
            <pc:sldMk cId="3044968846" sldId="295"/>
            <ac:picMk id="7" creationId="{34D0504C-698D-4AA9-8B03-A88A1A4D34E3}"/>
          </ac:picMkLst>
        </pc:picChg>
        <pc:picChg chg="add mod">
          <ac:chgData name="Marc Bugmann (s)" userId="e6dfa8a8-9ec1-4cc3-bac0-94fc245d662c" providerId="ADAL" clId="{4A89287C-E9D4-4B09-9E8A-21CE23AE9AD3}" dt="2022-01-28T07:50:26.302" v="3134" actId="1076"/>
          <ac:picMkLst>
            <pc:docMk/>
            <pc:sldMk cId="3044968846" sldId="295"/>
            <ac:picMk id="17" creationId="{51C0570E-070D-41F6-8238-2B8136D4544A}"/>
          </ac:picMkLst>
        </pc:pic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26" creationId="{B636AF37-0DFF-4657-96EA-51AEFC3AAA79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6" creationId="{902B88E4-9E03-4825-BDB7-5E70F6E7A1CA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7" creationId="{113AC964-8414-41E5-B856-B7AE422B02A0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8" creationId="{C78D5976-11EF-43FC-B15E-8247C7299BC7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39" creationId="{2BFED035-7E85-4A14-ABD6-8FBD2B301158}"/>
          </ac:cxnSpMkLst>
        </pc:cxnChg>
        <pc:cxnChg chg="del">
          <ac:chgData name="Marc Bugmann (s)" userId="e6dfa8a8-9ec1-4cc3-bac0-94fc245d662c" providerId="ADAL" clId="{4A89287C-E9D4-4B09-9E8A-21CE23AE9AD3}" dt="2022-01-14T10:08:08.992" v="202" actId="478"/>
          <ac:cxnSpMkLst>
            <pc:docMk/>
            <pc:sldMk cId="3044968846" sldId="295"/>
            <ac:cxnSpMk id="40" creationId="{1036BE44-9B48-4379-A608-F362C944E2C3}"/>
          </ac:cxnSpMkLst>
        </pc:cxnChg>
      </pc:sldChg>
      <pc:sldChg chg="del">
        <pc:chgData name="Marc Bugmann (s)" userId="e6dfa8a8-9ec1-4cc3-bac0-94fc245d662c" providerId="ADAL" clId="{4A89287C-E9D4-4B09-9E8A-21CE23AE9AD3}" dt="2022-01-27T08:17:47.766" v="1051" actId="47"/>
        <pc:sldMkLst>
          <pc:docMk/>
          <pc:sldMk cId="1494128302" sldId="296"/>
        </pc:sldMkLst>
      </pc:sldChg>
      <pc:sldChg chg="del">
        <pc:chgData name="Marc Bugmann (s)" userId="e6dfa8a8-9ec1-4cc3-bac0-94fc245d662c" providerId="ADAL" clId="{4A89287C-E9D4-4B09-9E8A-21CE23AE9AD3}" dt="2022-01-14T10:07:21.222" v="201" actId="47"/>
        <pc:sldMkLst>
          <pc:docMk/>
          <pc:sldMk cId="2901357096" sldId="297"/>
        </pc:sldMkLst>
      </pc:sldChg>
      <pc:sldChg chg="delSp modSp mod">
        <pc:chgData name="Marc Bugmann (s)" userId="e6dfa8a8-9ec1-4cc3-bac0-94fc245d662c" providerId="ADAL" clId="{4A89287C-E9D4-4B09-9E8A-21CE23AE9AD3}" dt="2022-01-27T08:53:17.303" v="1532" actId="790"/>
        <pc:sldMkLst>
          <pc:docMk/>
          <pc:sldMk cId="84313527" sldId="298"/>
        </pc:sldMkLst>
        <pc:spChg chg="mod">
          <ac:chgData name="Marc Bugmann (s)" userId="e6dfa8a8-9ec1-4cc3-bac0-94fc245d662c" providerId="ADAL" clId="{4A89287C-E9D4-4B09-9E8A-21CE23AE9AD3}" dt="2022-01-27T08:53:17.303" v="1532" actId="790"/>
          <ac:spMkLst>
            <pc:docMk/>
            <pc:sldMk cId="84313527" sldId="298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14T10:00:48.383" v="127" actId="20577"/>
          <ac:spMkLst>
            <pc:docMk/>
            <pc:sldMk cId="84313527" sldId="298"/>
            <ac:spMk id="22" creationId="{9C111F34-13F1-480B-9F1F-B3F67A77B471}"/>
          </ac:spMkLst>
        </pc:spChg>
        <pc:picChg chg="del">
          <ac:chgData name="Marc Bugmann (s)" userId="e6dfa8a8-9ec1-4cc3-bac0-94fc245d662c" providerId="ADAL" clId="{4A89287C-E9D4-4B09-9E8A-21CE23AE9AD3}" dt="2022-01-27T08:13:47.606" v="1022" actId="21"/>
          <ac:picMkLst>
            <pc:docMk/>
            <pc:sldMk cId="84313527" sldId="298"/>
            <ac:picMk id="7" creationId="{34D0504C-698D-4AA9-8B03-A88A1A4D34E3}"/>
          </ac:picMkLst>
        </pc:picChg>
      </pc:sldChg>
      <pc:sldChg chg="del">
        <pc:chgData name="Marc Bugmann (s)" userId="e6dfa8a8-9ec1-4cc3-bac0-94fc245d662c" providerId="ADAL" clId="{4A89287C-E9D4-4B09-9E8A-21CE23AE9AD3}" dt="2022-01-14T10:01:25.401" v="128" actId="47"/>
        <pc:sldMkLst>
          <pc:docMk/>
          <pc:sldMk cId="1909971899" sldId="299"/>
        </pc:sldMkLst>
      </pc:sldChg>
      <pc:sldChg chg="del">
        <pc:chgData name="Marc Bugmann (s)" userId="e6dfa8a8-9ec1-4cc3-bac0-94fc245d662c" providerId="ADAL" clId="{4A89287C-E9D4-4B09-9E8A-21CE23AE9AD3}" dt="2022-01-14T10:09:57.489" v="239" actId="47"/>
        <pc:sldMkLst>
          <pc:docMk/>
          <pc:sldMk cId="1041619291" sldId="300"/>
        </pc:sldMkLst>
      </pc:sldChg>
      <pc:sldChg chg="addSp modSp del mod ord modNotesTx">
        <pc:chgData name="Marc Bugmann (s)" userId="e6dfa8a8-9ec1-4cc3-bac0-94fc245d662c" providerId="ADAL" clId="{4A89287C-E9D4-4B09-9E8A-21CE23AE9AD3}" dt="2022-01-27T10:31:06.199" v="2538" actId="47"/>
        <pc:sldMkLst>
          <pc:docMk/>
          <pc:sldMk cId="3836563566" sldId="301"/>
        </pc:sldMkLst>
        <pc:picChg chg="add mod">
          <ac:chgData name="Marc Bugmann (s)" userId="e6dfa8a8-9ec1-4cc3-bac0-94fc245d662c" providerId="ADAL" clId="{4A89287C-E9D4-4B09-9E8A-21CE23AE9AD3}" dt="2022-01-27T09:20:25.686" v="2016" actId="1076"/>
          <ac:picMkLst>
            <pc:docMk/>
            <pc:sldMk cId="3836563566" sldId="301"/>
            <ac:picMk id="8" creationId="{9B57C595-BFE6-4415-9F70-C1FFD4C15928}"/>
          </ac:picMkLst>
        </pc:picChg>
      </pc:sldChg>
      <pc:sldChg chg="del">
        <pc:chgData name="Marc Bugmann (s)" userId="e6dfa8a8-9ec1-4cc3-bac0-94fc245d662c" providerId="ADAL" clId="{4A89287C-E9D4-4B09-9E8A-21CE23AE9AD3}" dt="2022-01-27T08:52:00.305" v="1530" actId="47"/>
        <pc:sldMkLst>
          <pc:docMk/>
          <pc:sldMk cId="1894641760" sldId="302"/>
        </pc:sldMkLst>
      </pc:sldChg>
      <pc:sldChg chg="addSp delSp modSp add mod">
        <pc:chgData name="Marc Bugmann (s)" userId="e6dfa8a8-9ec1-4cc3-bac0-94fc245d662c" providerId="ADAL" clId="{4A89287C-E9D4-4B09-9E8A-21CE23AE9AD3}" dt="2022-01-27T07:41:34.136" v="246" actId="20577"/>
        <pc:sldMkLst>
          <pc:docMk/>
          <pc:sldMk cId="2830623371" sldId="303"/>
        </pc:sldMkLst>
        <pc:spChg chg="mod">
          <ac:chgData name="Marc Bugmann (s)" userId="e6dfa8a8-9ec1-4cc3-bac0-94fc245d662c" providerId="ADAL" clId="{4A89287C-E9D4-4B09-9E8A-21CE23AE9AD3}" dt="2022-01-27T07:41:34.136" v="246" actId="20577"/>
          <ac:spMkLst>
            <pc:docMk/>
            <pc:sldMk cId="2830623371" sldId="303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09:48:49.141" v="92" actId="20577"/>
          <ac:spMkLst>
            <pc:docMk/>
            <pc:sldMk cId="2830623371" sldId="303"/>
            <ac:spMk id="12" creationId="{D4620648-24C7-4CE0-9D17-6E1C7EBF9C16}"/>
          </ac:spMkLst>
        </pc:spChg>
        <pc:picChg chg="add mod">
          <ac:chgData name="Marc Bugmann (s)" userId="e6dfa8a8-9ec1-4cc3-bac0-94fc245d662c" providerId="ADAL" clId="{4A89287C-E9D4-4B09-9E8A-21CE23AE9AD3}" dt="2022-01-27T07:40:16.020" v="245" actId="1076"/>
          <ac:picMkLst>
            <pc:docMk/>
            <pc:sldMk cId="2830623371" sldId="303"/>
            <ac:picMk id="6" creationId="{53C5C282-D59E-4485-8E66-0B78085C4CEE}"/>
          </ac:picMkLst>
        </pc:picChg>
        <pc:picChg chg="del">
          <ac:chgData name="Marc Bugmann (s)" userId="e6dfa8a8-9ec1-4cc3-bac0-94fc245d662c" providerId="ADAL" clId="{4A89287C-E9D4-4B09-9E8A-21CE23AE9AD3}" dt="2022-01-14T09:48:54.018" v="94" actId="478"/>
          <ac:picMkLst>
            <pc:docMk/>
            <pc:sldMk cId="2830623371" sldId="303"/>
            <ac:picMk id="6" creationId="{82E0688C-FA0A-42E8-B25B-B0D118EADF73}"/>
          </ac:picMkLst>
        </pc:picChg>
        <pc:picChg chg="del">
          <ac:chgData name="Marc Bugmann (s)" userId="e6dfa8a8-9ec1-4cc3-bac0-94fc245d662c" providerId="ADAL" clId="{4A89287C-E9D4-4B09-9E8A-21CE23AE9AD3}" dt="2022-01-14T09:48:52.447" v="93" actId="478"/>
          <ac:picMkLst>
            <pc:docMk/>
            <pc:sldMk cId="2830623371" sldId="303"/>
            <ac:picMk id="1026" creationId="{CCB52EF2-B604-4A02-96C1-5FEF2B60EB84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08:10:05.806" v="959" actId="21"/>
        <pc:sldMkLst>
          <pc:docMk/>
          <pc:sldMk cId="1738258756" sldId="304"/>
        </pc:sldMkLst>
        <pc:spChg chg="mod">
          <ac:chgData name="Marc Bugmann (s)" userId="e6dfa8a8-9ec1-4cc3-bac0-94fc245d662c" providerId="ADAL" clId="{4A89287C-E9D4-4B09-9E8A-21CE23AE9AD3}" dt="2022-01-27T07:43:54.937" v="323" actId="20577"/>
          <ac:spMkLst>
            <pc:docMk/>
            <pc:sldMk cId="1738258756" sldId="304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09:54:31.106" v="105" actId="20577"/>
          <ac:spMkLst>
            <pc:docMk/>
            <pc:sldMk cId="1738258756" sldId="304"/>
            <ac:spMk id="12" creationId="{D4620648-24C7-4CE0-9D17-6E1C7EBF9C16}"/>
          </ac:spMkLst>
        </pc:spChg>
        <pc:picChg chg="add del mod">
          <ac:chgData name="Marc Bugmann (s)" userId="e6dfa8a8-9ec1-4cc3-bac0-94fc245d662c" providerId="ADAL" clId="{4A89287C-E9D4-4B09-9E8A-21CE23AE9AD3}" dt="2022-01-27T08:10:05.806" v="959" actId="21"/>
          <ac:picMkLst>
            <pc:docMk/>
            <pc:sldMk cId="1738258756" sldId="304"/>
            <ac:picMk id="6" creationId="{091978E0-7C5E-4A2F-895F-D7296E03DD90}"/>
          </ac:picMkLst>
        </pc:picChg>
        <pc:picChg chg="add del mod">
          <ac:chgData name="Marc Bugmann (s)" userId="e6dfa8a8-9ec1-4cc3-bac0-94fc245d662c" providerId="ADAL" clId="{4A89287C-E9D4-4B09-9E8A-21CE23AE9AD3}" dt="2022-01-27T08:10:05.806" v="959" actId="21"/>
          <ac:picMkLst>
            <pc:docMk/>
            <pc:sldMk cId="1738258756" sldId="304"/>
            <ac:picMk id="7" creationId="{DEC3997E-EC50-4110-87C7-FF6F4DD0A454}"/>
          </ac:picMkLst>
        </pc:picChg>
      </pc:sldChg>
      <pc:sldChg chg="modSp add mod modNotesTx">
        <pc:chgData name="Marc Bugmann (s)" userId="e6dfa8a8-9ec1-4cc3-bac0-94fc245d662c" providerId="ADAL" clId="{4A89287C-E9D4-4B09-9E8A-21CE23AE9AD3}" dt="2022-01-28T08:53:15.506" v="3377" actId="20577"/>
        <pc:sldMkLst>
          <pc:docMk/>
          <pc:sldMk cId="3055802096" sldId="305"/>
        </pc:sldMkLst>
        <pc:spChg chg="mod">
          <ac:chgData name="Marc Bugmann (s)" userId="e6dfa8a8-9ec1-4cc3-bac0-94fc245d662c" providerId="ADAL" clId="{4A89287C-E9D4-4B09-9E8A-21CE23AE9AD3}" dt="2022-01-28T08:53:15.506" v="3377" actId="20577"/>
          <ac:spMkLst>
            <pc:docMk/>
            <pc:sldMk cId="3055802096" sldId="305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10:00:04.891" v="114" actId="20577"/>
          <ac:spMkLst>
            <pc:docMk/>
            <pc:sldMk cId="3055802096" sldId="305"/>
            <ac:spMk id="12" creationId="{D4620648-24C7-4CE0-9D17-6E1C7EBF9C16}"/>
          </ac:spMkLst>
        </pc:spChg>
      </pc:sldChg>
      <pc:sldChg chg="modSp add mod modNotesTx">
        <pc:chgData name="Marc Bugmann (s)" userId="e6dfa8a8-9ec1-4cc3-bac0-94fc245d662c" providerId="ADAL" clId="{4A89287C-E9D4-4B09-9E8A-21CE23AE9AD3}" dt="2022-01-28T07:44:34.253" v="3040" actId="20577"/>
        <pc:sldMkLst>
          <pc:docMk/>
          <pc:sldMk cId="455038939" sldId="306"/>
        </pc:sldMkLst>
        <pc:spChg chg="mod">
          <ac:chgData name="Marc Bugmann (s)" userId="e6dfa8a8-9ec1-4cc3-bac0-94fc245d662c" providerId="ADAL" clId="{4A89287C-E9D4-4B09-9E8A-21CE23AE9AD3}" dt="2022-01-27T09:40:07.153" v="2088" actId="20577"/>
          <ac:spMkLst>
            <pc:docMk/>
            <pc:sldMk cId="455038939" sldId="306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14T10:04:37.671" v="168" actId="20577"/>
          <ac:spMkLst>
            <pc:docMk/>
            <pc:sldMk cId="455038939" sldId="306"/>
            <ac:spMk id="12" creationId="{D4620648-24C7-4CE0-9D17-6E1C7EBF9C16}"/>
          </ac:spMkLst>
        </pc:spChg>
      </pc:sldChg>
      <pc:sldChg chg="add del">
        <pc:chgData name="Marc Bugmann (s)" userId="e6dfa8a8-9ec1-4cc3-bac0-94fc245d662c" providerId="ADAL" clId="{4A89287C-E9D4-4B09-9E8A-21CE23AE9AD3}" dt="2022-01-27T10:33:33.339" v="2568" actId="47"/>
        <pc:sldMkLst>
          <pc:docMk/>
          <pc:sldMk cId="1156267386" sldId="307"/>
        </pc:sldMkLst>
      </pc:sldChg>
      <pc:sldChg chg="addSp delSp modSp add del mod modNotesTx">
        <pc:chgData name="Marc Bugmann (s)" userId="e6dfa8a8-9ec1-4cc3-bac0-94fc245d662c" providerId="ADAL" clId="{4A89287C-E9D4-4B09-9E8A-21CE23AE9AD3}" dt="2022-01-27T10:29:34.660" v="2520" actId="47"/>
        <pc:sldMkLst>
          <pc:docMk/>
          <pc:sldMk cId="1871086114" sldId="308"/>
        </pc:sldMkLst>
        <pc:spChg chg="mod">
          <ac:chgData name="Marc Bugmann (s)" userId="e6dfa8a8-9ec1-4cc3-bac0-94fc245d662c" providerId="ADAL" clId="{4A89287C-E9D4-4B09-9E8A-21CE23AE9AD3}" dt="2022-01-14T10:09:35.514" v="238" actId="20577"/>
          <ac:spMkLst>
            <pc:docMk/>
            <pc:sldMk cId="1871086114" sldId="308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8:58:44.641" v="1763" actId="20577"/>
          <ac:spMkLst>
            <pc:docMk/>
            <pc:sldMk cId="1871086114" sldId="308"/>
            <ac:spMk id="4" creationId="{848C7881-57EF-4907-A019-A5AFF20ADBB4}"/>
          </ac:spMkLst>
        </pc:spChg>
        <pc:graphicFrameChg chg="add del mod">
          <ac:chgData name="Marc Bugmann (s)" userId="e6dfa8a8-9ec1-4cc3-bac0-94fc245d662c" providerId="ADAL" clId="{4A89287C-E9D4-4B09-9E8A-21CE23AE9AD3}" dt="2022-01-27T10:29:23.844" v="2517" actId="21"/>
          <ac:graphicFrameMkLst>
            <pc:docMk/>
            <pc:sldMk cId="1871086114" sldId="308"/>
            <ac:graphicFrameMk id="7" creationId="{52433076-12F0-47EE-A22D-AAFE13F8304C}"/>
          </ac:graphicFrameMkLst>
        </pc:graphicFrameChg>
      </pc:sldChg>
      <pc:sldChg chg="addSp delSp modSp add mod ord">
        <pc:chgData name="Marc Bugmann (s)" userId="e6dfa8a8-9ec1-4cc3-bac0-94fc245d662c" providerId="ADAL" clId="{4A89287C-E9D4-4B09-9E8A-21CE23AE9AD3}" dt="2022-01-27T09:41:48.940" v="2094"/>
        <pc:sldMkLst>
          <pc:docMk/>
          <pc:sldMk cId="1195955381" sldId="309"/>
        </pc:sldMkLst>
        <pc:spChg chg="mod">
          <ac:chgData name="Marc Bugmann (s)" userId="e6dfa8a8-9ec1-4cc3-bac0-94fc245d662c" providerId="ADAL" clId="{4A89287C-E9D4-4B09-9E8A-21CE23AE9AD3}" dt="2022-01-27T07:44:48.616" v="341" actId="20577"/>
          <ac:spMkLst>
            <pc:docMk/>
            <pc:sldMk cId="1195955381" sldId="309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44:37.422" v="339" actId="20577"/>
          <ac:spMkLst>
            <pc:docMk/>
            <pc:sldMk cId="1195955381" sldId="309"/>
            <ac:spMk id="12" creationId="{D4620648-24C7-4CE0-9D17-6E1C7EBF9C16}"/>
          </ac:spMkLst>
        </pc:spChg>
        <pc:picChg chg="add del mod">
          <ac:chgData name="Marc Bugmann (s)" userId="e6dfa8a8-9ec1-4cc3-bac0-94fc245d662c" providerId="ADAL" clId="{4A89287C-E9D4-4B09-9E8A-21CE23AE9AD3}" dt="2022-01-27T08:33:00.054" v="1327" actId="478"/>
          <ac:picMkLst>
            <pc:docMk/>
            <pc:sldMk cId="1195955381" sldId="309"/>
            <ac:picMk id="6" creationId="{B37CCD32-8BFD-4703-B1D7-5B42F69628BD}"/>
          </ac:picMkLst>
        </pc:picChg>
        <pc:picChg chg="add mod">
          <ac:chgData name="Marc Bugmann (s)" userId="e6dfa8a8-9ec1-4cc3-bac0-94fc245d662c" providerId="ADAL" clId="{4A89287C-E9D4-4B09-9E8A-21CE23AE9AD3}" dt="2022-01-27T08:33:12.471" v="1332" actId="14100"/>
          <ac:picMkLst>
            <pc:docMk/>
            <pc:sldMk cId="1195955381" sldId="309"/>
            <ac:picMk id="7" creationId="{05994536-72E6-485E-A817-55D21E371D2C}"/>
          </ac:picMkLst>
        </pc:picChg>
      </pc:sldChg>
      <pc:sldChg chg="add del">
        <pc:chgData name="Marc Bugmann (s)" userId="e6dfa8a8-9ec1-4cc3-bac0-94fc245d662c" providerId="ADAL" clId="{4A89287C-E9D4-4B09-9E8A-21CE23AE9AD3}" dt="2022-01-14T10:10:15.133" v="241" actId="47"/>
        <pc:sldMkLst>
          <pc:docMk/>
          <pc:sldMk cId="3414573863" sldId="309"/>
        </pc:sldMkLst>
      </pc:sldChg>
      <pc:sldChg chg="addSp delSp modSp add del mod">
        <pc:chgData name="Marc Bugmann (s)" userId="e6dfa8a8-9ec1-4cc3-bac0-94fc245d662c" providerId="ADAL" clId="{4A89287C-E9D4-4B09-9E8A-21CE23AE9AD3}" dt="2022-01-27T08:25:27.464" v="1085" actId="47"/>
        <pc:sldMkLst>
          <pc:docMk/>
          <pc:sldMk cId="1910032788" sldId="310"/>
        </pc:sldMkLst>
        <pc:spChg chg="add del mod">
          <ac:chgData name="Marc Bugmann (s)" userId="e6dfa8a8-9ec1-4cc3-bac0-94fc245d662c" providerId="ADAL" clId="{4A89287C-E9D4-4B09-9E8A-21CE23AE9AD3}" dt="2022-01-27T08:20:03.977" v="1062" actId="21"/>
          <ac:spMkLst>
            <pc:docMk/>
            <pc:sldMk cId="1910032788" sldId="310"/>
            <ac:spMk id="5" creationId="{B7713661-6C6B-40C0-A95B-9BBCA7A83E2D}"/>
          </ac:spMkLst>
        </pc:spChg>
        <pc:spChg chg="mod">
          <ac:chgData name="Marc Bugmann (s)" userId="e6dfa8a8-9ec1-4cc3-bac0-94fc245d662c" providerId="ADAL" clId="{4A89287C-E9D4-4B09-9E8A-21CE23AE9AD3}" dt="2022-01-27T08:11:30.890" v="1008" actId="20577"/>
          <ac:spMkLst>
            <pc:docMk/>
            <pc:sldMk cId="1910032788" sldId="310"/>
            <ac:spMk id="9" creationId="{EC79F66D-FC26-469C-BDFD-2A8FA8952B83}"/>
          </ac:spMkLst>
        </pc:spChg>
        <pc:spChg chg="add del mod">
          <ac:chgData name="Marc Bugmann (s)" userId="e6dfa8a8-9ec1-4cc3-bac0-94fc245d662c" providerId="ADAL" clId="{4A89287C-E9D4-4B09-9E8A-21CE23AE9AD3}" dt="2022-01-27T08:20:59.838" v="1080" actId="21"/>
          <ac:spMkLst>
            <pc:docMk/>
            <pc:sldMk cId="1910032788" sldId="310"/>
            <ac:spMk id="11" creationId="{C1FDBDC9-DFC0-4418-9DE3-77596246153D}"/>
          </ac:spMkLst>
        </pc:spChg>
        <pc:spChg chg="mod">
          <ac:chgData name="Marc Bugmann (s)" userId="e6dfa8a8-9ec1-4cc3-bac0-94fc245d662c" providerId="ADAL" clId="{4A89287C-E9D4-4B09-9E8A-21CE23AE9AD3}" dt="2022-01-27T07:48:58.703" v="364" actId="20577"/>
          <ac:spMkLst>
            <pc:docMk/>
            <pc:sldMk cId="1910032788" sldId="310"/>
            <ac:spMk id="12" creationId="{D4620648-24C7-4CE0-9D17-6E1C7EBF9C16}"/>
          </ac:spMkLst>
        </pc:spChg>
        <pc:picChg chg="del mod">
          <ac:chgData name="Marc Bugmann (s)" userId="e6dfa8a8-9ec1-4cc3-bac0-94fc245d662c" providerId="ADAL" clId="{4A89287C-E9D4-4B09-9E8A-21CE23AE9AD3}" dt="2022-01-27T08:10:11.323" v="960" actId="478"/>
          <ac:picMkLst>
            <pc:docMk/>
            <pc:sldMk cId="1910032788" sldId="310"/>
            <ac:picMk id="4" creationId="{268A1CDC-3D8A-4695-BEA7-EFBCA4FAFD0F}"/>
          </ac:picMkLst>
        </pc:picChg>
        <pc:picChg chg="del">
          <ac:chgData name="Marc Bugmann (s)" userId="e6dfa8a8-9ec1-4cc3-bac0-94fc245d662c" providerId="ADAL" clId="{4A89287C-E9D4-4B09-9E8A-21CE23AE9AD3}" dt="2022-01-27T07:49:05.776" v="366" actId="478"/>
          <ac:picMkLst>
            <pc:docMk/>
            <pc:sldMk cId="1910032788" sldId="310"/>
            <ac:picMk id="6" creationId="{B37CCD32-8BFD-4703-B1D7-5B42F69628BD}"/>
          </ac:picMkLst>
        </pc:picChg>
        <pc:picChg chg="add del mod">
          <ac:chgData name="Marc Bugmann (s)" userId="e6dfa8a8-9ec1-4cc3-bac0-94fc245d662c" providerId="ADAL" clId="{4A89287C-E9D4-4B09-9E8A-21CE23AE9AD3}" dt="2022-01-27T08:20:03.977" v="1062" actId="21"/>
          <ac:picMkLst>
            <pc:docMk/>
            <pc:sldMk cId="1910032788" sldId="310"/>
            <ac:picMk id="8" creationId="{A5781B9C-1257-40CE-A8A5-857DBF5BC08B}"/>
          </ac:picMkLst>
        </pc:picChg>
        <pc:picChg chg="add del mod">
          <ac:chgData name="Marc Bugmann (s)" userId="e6dfa8a8-9ec1-4cc3-bac0-94fc245d662c" providerId="ADAL" clId="{4A89287C-E9D4-4B09-9E8A-21CE23AE9AD3}" dt="2022-01-27T08:20:59.838" v="1080" actId="21"/>
          <ac:picMkLst>
            <pc:docMk/>
            <pc:sldMk cId="1910032788" sldId="310"/>
            <ac:picMk id="10" creationId="{B44FC82C-2B74-49AC-B205-70853EC8447D}"/>
          </ac:picMkLst>
        </pc:picChg>
      </pc:sldChg>
      <pc:sldChg chg="modSp add mod modNotesTx">
        <pc:chgData name="Marc Bugmann (s)" userId="e6dfa8a8-9ec1-4cc3-bac0-94fc245d662c" providerId="ADAL" clId="{4A89287C-E9D4-4B09-9E8A-21CE23AE9AD3}" dt="2022-01-28T09:44:25.958" v="3616" actId="114"/>
        <pc:sldMkLst>
          <pc:docMk/>
          <pc:sldMk cId="2431111827" sldId="311"/>
        </pc:sldMkLst>
        <pc:spChg chg="mod">
          <ac:chgData name="Marc Bugmann (s)" userId="e6dfa8a8-9ec1-4cc3-bac0-94fc245d662c" providerId="ADAL" clId="{4A89287C-E9D4-4B09-9E8A-21CE23AE9AD3}" dt="2022-01-28T09:44:25.958" v="3616" actId="114"/>
          <ac:spMkLst>
            <pc:docMk/>
            <pc:sldMk cId="2431111827" sldId="311"/>
            <ac:spMk id="9" creationId="{EC79F66D-FC26-469C-BDFD-2A8FA8952B83}"/>
          </ac:spMkLst>
        </pc:spChg>
      </pc:sldChg>
      <pc:sldChg chg="delSp modSp add del mod">
        <pc:chgData name="Marc Bugmann (s)" userId="e6dfa8a8-9ec1-4cc3-bac0-94fc245d662c" providerId="ADAL" clId="{4A89287C-E9D4-4B09-9E8A-21CE23AE9AD3}" dt="2022-01-27T08:34:57.050" v="1363" actId="2696"/>
        <pc:sldMkLst>
          <pc:docMk/>
          <pc:sldMk cId="4285811618" sldId="311"/>
        </pc:sldMkLst>
        <pc:spChg chg="mod">
          <ac:chgData name="Marc Bugmann (s)" userId="e6dfa8a8-9ec1-4cc3-bac0-94fc245d662c" providerId="ADAL" clId="{4A89287C-E9D4-4B09-9E8A-21CE23AE9AD3}" dt="2022-01-27T07:51:02.894" v="387" actId="20577"/>
          <ac:spMkLst>
            <pc:docMk/>
            <pc:sldMk cId="4285811618" sldId="311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1:04.446" v="388" actId="478"/>
          <ac:picMkLst>
            <pc:docMk/>
            <pc:sldMk cId="4285811618" sldId="311"/>
            <ac:picMk id="6" creationId="{B37CCD32-8BFD-4703-B1D7-5B42F69628BD}"/>
          </ac:picMkLst>
        </pc:picChg>
      </pc:sldChg>
      <pc:sldChg chg="addSp delSp modSp add mod ord modNotesTx">
        <pc:chgData name="Marc Bugmann (s)" userId="e6dfa8a8-9ec1-4cc3-bac0-94fc245d662c" providerId="ADAL" clId="{4A89287C-E9D4-4B09-9E8A-21CE23AE9AD3}" dt="2022-01-28T07:34:33.908" v="2633" actId="1076"/>
        <pc:sldMkLst>
          <pc:docMk/>
          <pc:sldMk cId="2629898282" sldId="312"/>
        </pc:sldMkLst>
        <pc:spChg chg="add mod">
          <ac:chgData name="Marc Bugmann (s)" userId="e6dfa8a8-9ec1-4cc3-bac0-94fc245d662c" providerId="ADAL" clId="{4A89287C-E9D4-4B09-9E8A-21CE23AE9AD3}" dt="2022-01-27T09:43:44.690" v="2102" actId="14100"/>
          <ac:spMkLst>
            <pc:docMk/>
            <pc:sldMk cId="2629898282" sldId="312"/>
            <ac:spMk id="4" creationId="{B94E2167-8EB2-4485-A0D1-A8E2E42205C2}"/>
          </ac:spMkLst>
        </pc:spChg>
        <pc:spChg chg="add del mod">
          <ac:chgData name="Marc Bugmann (s)" userId="e6dfa8a8-9ec1-4cc3-bac0-94fc245d662c" providerId="ADAL" clId="{4A89287C-E9D4-4B09-9E8A-21CE23AE9AD3}" dt="2022-01-28T07:34:24.198" v="2631"/>
          <ac:spMkLst>
            <pc:docMk/>
            <pc:sldMk cId="2629898282" sldId="312"/>
            <ac:spMk id="5" creationId="{28C79A9F-48B9-4705-A2BE-E2F75C5E0C9F}"/>
          </ac:spMkLst>
        </pc:spChg>
        <pc:spChg chg="add mod">
          <ac:chgData name="Marc Bugmann (s)" userId="e6dfa8a8-9ec1-4cc3-bac0-94fc245d662c" providerId="ADAL" clId="{4A89287C-E9D4-4B09-9E8A-21CE23AE9AD3}" dt="2022-01-28T07:34:33.908" v="2633" actId="1076"/>
          <ac:spMkLst>
            <pc:docMk/>
            <pc:sldMk cId="2629898282" sldId="312"/>
            <ac:spMk id="7" creationId="{FEDA7DAE-7181-4C66-A429-B7560E9EF775}"/>
          </ac:spMkLst>
        </pc:spChg>
        <pc:spChg chg="mod">
          <ac:chgData name="Marc Bugmann (s)" userId="e6dfa8a8-9ec1-4cc3-bac0-94fc245d662c" providerId="ADAL" clId="{4A89287C-E9D4-4B09-9E8A-21CE23AE9AD3}" dt="2022-01-27T07:51:18.685" v="410" actId="20577"/>
          <ac:spMkLst>
            <pc:docMk/>
            <pc:sldMk cId="2629898282" sldId="312"/>
            <ac:spMk id="12" creationId="{D4620648-24C7-4CE0-9D17-6E1C7EBF9C16}"/>
          </ac:spMkLst>
        </pc:spChg>
        <pc:picChg chg="add mod">
          <ac:chgData name="Marc Bugmann (s)" userId="e6dfa8a8-9ec1-4cc3-bac0-94fc245d662c" providerId="ADAL" clId="{4A89287C-E9D4-4B09-9E8A-21CE23AE9AD3}" dt="2022-01-27T08:17:02.338" v="1029" actId="1076"/>
          <ac:picMkLst>
            <pc:docMk/>
            <pc:sldMk cId="2629898282" sldId="312"/>
            <ac:picMk id="6" creationId="{75B3D789-6C4D-43A6-9C78-1FC8EDF59250}"/>
          </ac:picMkLst>
        </pc:picChg>
      </pc:sldChg>
      <pc:sldChg chg="delSp modSp add mod ord">
        <pc:chgData name="Marc Bugmann (s)" userId="e6dfa8a8-9ec1-4cc3-bac0-94fc245d662c" providerId="ADAL" clId="{4A89287C-E9D4-4B09-9E8A-21CE23AE9AD3}" dt="2022-01-28T09:11:07.839" v="3585" actId="5793"/>
        <pc:sldMkLst>
          <pc:docMk/>
          <pc:sldMk cId="3630481640" sldId="313"/>
        </pc:sldMkLst>
        <pc:spChg chg="mod">
          <ac:chgData name="Marc Bugmann (s)" userId="e6dfa8a8-9ec1-4cc3-bac0-94fc245d662c" providerId="ADAL" clId="{4A89287C-E9D4-4B09-9E8A-21CE23AE9AD3}" dt="2022-01-28T09:11:07.839" v="3585" actId="5793"/>
          <ac:spMkLst>
            <pc:docMk/>
            <pc:sldMk cId="3630481640" sldId="313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58:23.100" v="487" actId="20577"/>
          <ac:spMkLst>
            <pc:docMk/>
            <pc:sldMk cId="3630481640" sldId="313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8:25.044" v="488" actId="478"/>
          <ac:picMkLst>
            <pc:docMk/>
            <pc:sldMk cId="3630481640" sldId="313"/>
            <ac:picMk id="6" creationId="{75B3D789-6C4D-43A6-9C78-1FC8EDF59250}"/>
          </ac:picMkLst>
        </pc:picChg>
      </pc:sldChg>
      <pc:sldChg chg="addSp delSp modSp add del mod">
        <pc:chgData name="Marc Bugmann (s)" userId="e6dfa8a8-9ec1-4cc3-bac0-94fc245d662c" providerId="ADAL" clId="{4A89287C-E9D4-4B09-9E8A-21CE23AE9AD3}" dt="2022-01-27T08:14:55.885" v="1027" actId="47"/>
        <pc:sldMkLst>
          <pc:docMk/>
          <pc:sldMk cId="3014364156" sldId="314"/>
        </pc:sldMkLst>
        <pc:spChg chg="mod">
          <ac:chgData name="Marc Bugmann (s)" userId="e6dfa8a8-9ec1-4cc3-bac0-94fc245d662c" providerId="ADAL" clId="{4A89287C-E9D4-4B09-9E8A-21CE23AE9AD3}" dt="2022-01-27T07:59:54.337" v="575" actId="113"/>
          <ac:spMkLst>
            <pc:docMk/>
            <pc:sldMk cId="3014364156" sldId="314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7:59:41.741" v="572" actId="20577"/>
          <ac:spMkLst>
            <pc:docMk/>
            <pc:sldMk cId="3014364156" sldId="314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7:59:44.069" v="573" actId="478"/>
          <ac:picMkLst>
            <pc:docMk/>
            <pc:sldMk cId="3014364156" sldId="314"/>
            <ac:picMk id="6" creationId="{75B3D789-6C4D-43A6-9C78-1FC8EDF59250}"/>
          </ac:picMkLst>
        </pc:picChg>
        <pc:picChg chg="add del mod">
          <ac:chgData name="Marc Bugmann (s)" userId="e6dfa8a8-9ec1-4cc3-bac0-94fc245d662c" providerId="ADAL" clId="{4A89287C-E9D4-4B09-9E8A-21CE23AE9AD3}" dt="2022-01-27T08:14:18.694" v="1026" actId="21"/>
          <ac:picMkLst>
            <pc:docMk/>
            <pc:sldMk cId="3014364156" sldId="314"/>
            <ac:picMk id="6" creationId="{B8D9F302-262D-4003-BC77-D993E29A2877}"/>
          </ac:picMkLst>
        </pc:picChg>
      </pc:sldChg>
      <pc:sldChg chg="delSp modSp add mod ord modShow">
        <pc:chgData name="Marc Bugmann (s)" userId="e6dfa8a8-9ec1-4cc3-bac0-94fc245d662c" providerId="ADAL" clId="{4A89287C-E9D4-4B09-9E8A-21CE23AE9AD3}" dt="2022-01-27T09:51:57.436" v="2119"/>
        <pc:sldMkLst>
          <pc:docMk/>
          <pc:sldMk cId="249052017" sldId="315"/>
        </pc:sldMkLst>
        <pc:spChg chg="mod">
          <ac:chgData name="Marc Bugmann (s)" userId="e6dfa8a8-9ec1-4cc3-bac0-94fc245d662c" providerId="ADAL" clId="{4A89287C-E9D4-4B09-9E8A-21CE23AE9AD3}" dt="2022-01-27T08:03:55.668" v="715" actId="20577"/>
          <ac:spMkLst>
            <pc:docMk/>
            <pc:sldMk cId="249052017" sldId="315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27T08:06:50.678" v="932" actId="20577"/>
          <ac:spMkLst>
            <pc:docMk/>
            <pc:sldMk cId="249052017" sldId="315"/>
            <ac:spMk id="5" creationId="{EDEFAD63-72DE-4040-85FF-67533DC79FAA}"/>
          </ac:spMkLst>
        </pc:spChg>
        <pc:picChg chg="del">
          <ac:chgData name="Marc Bugmann (s)" userId="e6dfa8a8-9ec1-4cc3-bac0-94fc245d662c" providerId="ADAL" clId="{4A89287C-E9D4-4B09-9E8A-21CE23AE9AD3}" dt="2022-01-27T08:05:03.435" v="782" actId="478"/>
          <ac:picMkLst>
            <pc:docMk/>
            <pc:sldMk cId="249052017" sldId="315"/>
            <ac:picMk id="17" creationId="{51C0570E-070D-41F6-8238-2B8136D4544A}"/>
          </ac:picMkLst>
        </pc:picChg>
      </pc:sldChg>
      <pc:sldChg chg="delSp add del mod">
        <pc:chgData name="Marc Bugmann (s)" userId="e6dfa8a8-9ec1-4cc3-bac0-94fc245d662c" providerId="ADAL" clId="{4A89287C-E9D4-4B09-9E8A-21CE23AE9AD3}" dt="2022-01-27T08:03:38.986" v="704" actId="47"/>
        <pc:sldMkLst>
          <pc:docMk/>
          <pc:sldMk cId="2203597383" sldId="315"/>
        </pc:sldMkLst>
        <pc:picChg chg="del">
          <ac:chgData name="Marc Bugmann (s)" userId="e6dfa8a8-9ec1-4cc3-bac0-94fc245d662c" providerId="ADAL" clId="{4A89287C-E9D4-4B09-9E8A-21CE23AE9AD3}" dt="2022-01-27T08:03:30.395" v="703" actId="478"/>
          <ac:picMkLst>
            <pc:docMk/>
            <pc:sldMk cId="2203597383" sldId="315"/>
            <ac:picMk id="3" creationId="{9CB9BA41-C80C-4827-80FA-7631D127D98C}"/>
          </ac:picMkLst>
        </pc:picChg>
      </pc:sldChg>
      <pc:sldChg chg="addSp delSp modSp add mod ord modNotesTx">
        <pc:chgData name="Marc Bugmann (s)" userId="e6dfa8a8-9ec1-4cc3-bac0-94fc245d662c" providerId="ADAL" clId="{4A89287C-E9D4-4B09-9E8A-21CE23AE9AD3}" dt="2022-01-28T09:44:02.249" v="3609" actId="15"/>
        <pc:sldMkLst>
          <pc:docMk/>
          <pc:sldMk cId="3478454914" sldId="316"/>
        </pc:sldMkLst>
        <pc:spChg chg="mod">
          <ac:chgData name="Marc Bugmann (s)" userId="e6dfa8a8-9ec1-4cc3-bac0-94fc245d662c" providerId="ADAL" clId="{4A89287C-E9D4-4B09-9E8A-21CE23AE9AD3}" dt="2022-01-28T09:44:02.249" v="3609" actId="15"/>
          <ac:spMkLst>
            <pc:docMk/>
            <pc:sldMk cId="3478454914" sldId="316"/>
            <ac:spMk id="9" creationId="{EC79F66D-FC26-469C-BDFD-2A8FA8952B83}"/>
          </ac:spMkLst>
        </pc:spChg>
        <pc:graphicFrameChg chg="add del mod">
          <ac:chgData name="Marc Bugmann (s)" userId="e6dfa8a8-9ec1-4cc3-bac0-94fc245d662c" providerId="ADAL" clId="{4A89287C-E9D4-4B09-9E8A-21CE23AE9AD3}" dt="2022-01-27T09:19:27.552" v="2014"/>
          <ac:graphicFrameMkLst>
            <pc:docMk/>
            <pc:sldMk cId="3478454914" sldId="316"/>
            <ac:graphicFrameMk id="5" creationId="{388D3C58-E141-42DA-BED1-005EEE35794B}"/>
          </ac:graphicFrameMkLst>
        </pc:graphicFrameChg>
        <pc:picChg chg="mod">
          <ac:chgData name="Marc Bugmann (s)" userId="e6dfa8a8-9ec1-4cc3-bac0-94fc245d662c" providerId="ADAL" clId="{4A89287C-E9D4-4B09-9E8A-21CE23AE9AD3}" dt="2022-01-27T09:19:26.501" v="2012" actId="1076"/>
          <ac:picMkLst>
            <pc:docMk/>
            <pc:sldMk cId="3478454914" sldId="316"/>
            <ac:picMk id="4" creationId="{268A1CDC-3D8A-4695-BEA7-EFBCA4FAFD0F}"/>
          </ac:picMkLst>
        </pc:picChg>
      </pc:sldChg>
      <pc:sldChg chg="addSp delSp modSp add mod modNotesTx">
        <pc:chgData name="Marc Bugmann (s)" userId="e6dfa8a8-9ec1-4cc3-bac0-94fc245d662c" providerId="ADAL" clId="{4A89287C-E9D4-4B09-9E8A-21CE23AE9AD3}" dt="2022-01-28T08:31:18.028" v="3346" actId="20577"/>
        <pc:sldMkLst>
          <pc:docMk/>
          <pc:sldMk cId="471374097" sldId="317"/>
        </pc:sldMkLst>
        <pc:spChg chg="add mod">
          <ac:chgData name="Marc Bugmann (s)" userId="e6dfa8a8-9ec1-4cc3-bac0-94fc245d662c" providerId="ADAL" clId="{4A89287C-E9D4-4B09-9E8A-21CE23AE9AD3}" dt="2022-01-27T08:20:13.829" v="1065" actId="1076"/>
          <ac:spMkLst>
            <pc:docMk/>
            <pc:sldMk cId="471374097" sldId="317"/>
            <ac:spMk id="8" creationId="{DA338749-ED37-4899-BFBC-7EF36770B037}"/>
          </ac:spMkLst>
        </pc:spChg>
        <pc:spChg chg="mod">
          <ac:chgData name="Marc Bugmann (s)" userId="e6dfa8a8-9ec1-4cc3-bac0-94fc245d662c" providerId="ADAL" clId="{4A89287C-E9D4-4B09-9E8A-21CE23AE9AD3}" dt="2022-01-27T08:20:34.018" v="1066" actId="20577"/>
          <ac:spMkLst>
            <pc:docMk/>
            <pc:sldMk cId="471374097" sldId="317"/>
            <ac:spMk id="9" creationId="{EC79F66D-FC26-469C-BDFD-2A8FA8952B83}"/>
          </ac:spMkLst>
        </pc:spChg>
        <pc:spChg chg="mod">
          <ac:chgData name="Marc Bugmann (s)" userId="e6dfa8a8-9ec1-4cc3-bac0-94fc245d662c" providerId="ADAL" clId="{4A89287C-E9D4-4B09-9E8A-21CE23AE9AD3}" dt="2022-01-27T08:19:55.145" v="1061" actId="20577"/>
          <ac:spMkLst>
            <pc:docMk/>
            <pc:sldMk cId="471374097" sldId="317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8:20:07.528" v="1063" actId="478"/>
          <ac:picMkLst>
            <pc:docMk/>
            <pc:sldMk cId="471374097" sldId="317"/>
            <ac:picMk id="4" creationId="{268A1CDC-3D8A-4695-BEA7-EFBCA4FAFD0F}"/>
          </ac:picMkLst>
        </pc:picChg>
        <pc:picChg chg="add mod">
          <ac:chgData name="Marc Bugmann (s)" userId="e6dfa8a8-9ec1-4cc3-bac0-94fc245d662c" providerId="ADAL" clId="{4A89287C-E9D4-4B09-9E8A-21CE23AE9AD3}" dt="2022-01-27T08:20:13.829" v="1065" actId="1076"/>
          <ac:picMkLst>
            <pc:docMk/>
            <pc:sldMk cId="471374097" sldId="317"/>
            <ac:picMk id="7" creationId="{66D1A8E4-30A8-4929-B4A8-23F38C47AD53}"/>
          </ac:picMkLst>
        </pc:picChg>
      </pc:sldChg>
      <pc:sldChg chg="addSp delSp modSp add mod ord">
        <pc:chgData name="Marc Bugmann (s)" userId="e6dfa8a8-9ec1-4cc3-bac0-94fc245d662c" providerId="ADAL" clId="{4A89287C-E9D4-4B09-9E8A-21CE23AE9AD3}" dt="2022-01-28T08:32:11.533" v="3376" actId="20577"/>
        <pc:sldMkLst>
          <pc:docMk/>
          <pc:sldMk cId="2977222170" sldId="318"/>
        </pc:sldMkLst>
        <pc:spChg chg="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4" creationId="{A81F50F6-8481-47AA-9D38-ED1B47E9EB51}"/>
          </ac:spMkLst>
        </pc:spChg>
        <pc:spChg chg="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5" creationId="{D589B4BC-8A00-49AB-ADF6-5EC03C825B07}"/>
          </ac:spMkLst>
        </pc:spChg>
        <pc:spChg chg="del">
          <ac:chgData name="Marc Bugmann (s)" userId="e6dfa8a8-9ec1-4cc3-bac0-94fc245d662c" providerId="ADAL" clId="{4A89287C-E9D4-4B09-9E8A-21CE23AE9AD3}" dt="2022-01-27T08:21:09.441" v="1081" actId="478"/>
          <ac:spMkLst>
            <pc:docMk/>
            <pc:sldMk cId="2977222170" sldId="318"/>
            <ac:spMk id="8" creationId="{DA338749-ED37-4899-BFBC-7EF36770B037}"/>
          </ac:spMkLst>
        </pc:spChg>
        <pc:spChg chg="mod">
          <ac:chgData name="Marc Bugmann (s)" userId="e6dfa8a8-9ec1-4cc3-bac0-94fc245d662c" providerId="ADAL" clId="{4A89287C-E9D4-4B09-9E8A-21CE23AE9AD3}" dt="2022-01-28T08:32:11.533" v="3376" actId="20577"/>
          <ac:spMkLst>
            <pc:docMk/>
            <pc:sldMk cId="2977222170" sldId="318"/>
            <ac:spMk id="9" creationId="{EC79F66D-FC26-469C-BDFD-2A8FA8952B83}"/>
          </ac:spMkLst>
        </pc:spChg>
        <pc:spChg chg="add mod">
          <ac:chgData name="Marc Bugmann (s)" userId="e6dfa8a8-9ec1-4cc3-bac0-94fc245d662c" providerId="ADAL" clId="{4A89287C-E9D4-4B09-9E8A-21CE23AE9AD3}" dt="2022-01-28T07:53:25.122" v="3138" actId="1076"/>
          <ac:spMkLst>
            <pc:docMk/>
            <pc:sldMk cId="2977222170" sldId="318"/>
            <ac:spMk id="11" creationId="{D499DAC8-491F-4DC2-B53D-A996F324A559}"/>
          </ac:spMkLst>
        </pc:spChg>
        <pc:spChg chg="mod">
          <ac:chgData name="Marc Bugmann (s)" userId="e6dfa8a8-9ec1-4cc3-bac0-94fc245d662c" providerId="ADAL" clId="{4A89287C-E9D4-4B09-9E8A-21CE23AE9AD3}" dt="2022-01-27T08:20:54.545" v="1079" actId="20577"/>
          <ac:spMkLst>
            <pc:docMk/>
            <pc:sldMk cId="2977222170" sldId="318"/>
            <ac:spMk id="12" creationId="{D4620648-24C7-4CE0-9D17-6E1C7EBF9C16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3" creationId="{51952EC2-C3FA-4964-8354-7A3AC9DFF5BF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4" creationId="{106B4012-3D93-4A17-B1A6-55EE6A931188}"/>
          </ac:spMkLst>
        </pc:spChg>
        <pc:spChg chg="add mod">
          <ac:chgData name="Marc Bugmann (s)" userId="e6dfa8a8-9ec1-4cc3-bac0-94fc245d662c" providerId="ADAL" clId="{4A89287C-E9D4-4B09-9E8A-21CE23AE9AD3}" dt="2022-01-28T07:56:31.092" v="3141" actId="1076"/>
          <ac:spMkLst>
            <pc:docMk/>
            <pc:sldMk cId="2977222170" sldId="318"/>
            <ac:spMk id="15" creationId="{7A483A88-2685-4FCC-A5B8-FB24195EF2CF}"/>
          </ac:spMkLst>
        </pc:spChg>
        <pc:spChg chg="add del mod">
          <ac:chgData name="Marc Bugmann (s)" userId="e6dfa8a8-9ec1-4cc3-bac0-94fc245d662c" providerId="ADAL" clId="{4A89287C-E9D4-4B09-9E8A-21CE23AE9AD3}" dt="2022-01-27T08:28:45.185" v="1319"/>
          <ac:spMkLst>
            <pc:docMk/>
            <pc:sldMk cId="2977222170" sldId="318"/>
            <ac:spMk id="17" creationId="{EE223720-53E5-4D54-BAC5-A2D62461E634}"/>
          </ac:spMkLst>
        </pc:spChg>
        <pc:spChg chg="add del mod">
          <ac:chgData name="Marc Bugmann (s)" userId="e6dfa8a8-9ec1-4cc3-bac0-94fc245d662c" providerId="ADAL" clId="{4A89287C-E9D4-4B09-9E8A-21CE23AE9AD3}" dt="2022-01-27T08:28:45.184" v="1317"/>
          <ac:spMkLst>
            <pc:docMk/>
            <pc:sldMk cId="2977222170" sldId="318"/>
            <ac:spMk id="19" creationId="{57F36C13-4219-4DD4-B018-54A61B905622}"/>
          </ac:spMkLst>
        </pc:spChg>
        <pc:picChg chg="del">
          <ac:chgData name="Marc Bugmann (s)" userId="e6dfa8a8-9ec1-4cc3-bac0-94fc245d662c" providerId="ADAL" clId="{4A89287C-E9D4-4B09-9E8A-21CE23AE9AD3}" dt="2022-01-27T08:21:09.441" v="1081" actId="478"/>
          <ac:picMkLst>
            <pc:docMk/>
            <pc:sldMk cId="2977222170" sldId="318"/>
            <ac:picMk id="7" creationId="{66D1A8E4-30A8-4929-B4A8-23F38C47AD53}"/>
          </ac:picMkLst>
        </pc:picChg>
        <pc:picChg chg="add mod">
          <ac:chgData name="Marc Bugmann (s)" userId="e6dfa8a8-9ec1-4cc3-bac0-94fc245d662c" providerId="ADAL" clId="{4A89287C-E9D4-4B09-9E8A-21CE23AE9AD3}" dt="2022-01-28T07:53:19.689" v="3137" actId="1076"/>
          <ac:picMkLst>
            <pc:docMk/>
            <pc:sldMk cId="2977222170" sldId="318"/>
            <ac:picMk id="10" creationId="{2D95F690-C97F-4071-AA43-C6FEF5D663D7}"/>
          </ac:picMkLst>
        </pc:picChg>
        <pc:cxnChg chg="add mod">
          <ac:chgData name="Marc Bugmann (s)" userId="e6dfa8a8-9ec1-4cc3-bac0-94fc245d662c" providerId="ADAL" clId="{4A89287C-E9D4-4B09-9E8A-21CE23AE9AD3}" dt="2022-01-28T07:56:31.092" v="3141" actId="1076"/>
          <ac:cxnSpMkLst>
            <pc:docMk/>
            <pc:sldMk cId="2977222170" sldId="318"/>
            <ac:cxnSpMk id="16" creationId="{0952FA10-2347-47A1-9D9C-0C0ED098FEB3}"/>
          </ac:cxnSpMkLst>
        </pc:cxnChg>
        <pc:cxnChg chg="add del mod">
          <ac:chgData name="Marc Bugmann (s)" userId="e6dfa8a8-9ec1-4cc3-bac0-94fc245d662c" providerId="ADAL" clId="{4A89287C-E9D4-4B09-9E8A-21CE23AE9AD3}" dt="2022-01-27T08:28:58.334" v="1323" actId="478"/>
          <ac:cxnSpMkLst>
            <pc:docMk/>
            <pc:sldMk cId="2977222170" sldId="318"/>
            <ac:cxnSpMk id="18" creationId="{D86DB9E0-3715-41FC-A1D8-0F422683F98C}"/>
          </ac:cxnSpMkLst>
        </pc:cxnChg>
        <pc:cxnChg chg="add mod">
          <ac:chgData name="Marc Bugmann (s)" userId="e6dfa8a8-9ec1-4cc3-bac0-94fc245d662c" providerId="ADAL" clId="{4A89287C-E9D4-4B09-9E8A-21CE23AE9AD3}" dt="2022-01-28T07:56:31.092" v="3141" actId="1076"/>
          <ac:cxnSpMkLst>
            <pc:docMk/>
            <pc:sldMk cId="2977222170" sldId="318"/>
            <ac:cxnSpMk id="20" creationId="{12AAEF17-6182-49F1-B023-F9E11E9A55A6}"/>
          </ac:cxnSpMkLst>
        </pc:cxnChg>
      </pc:sldChg>
      <pc:sldChg chg="modSp mod">
        <pc:chgData name="Marc Bugmann (s)" userId="e6dfa8a8-9ec1-4cc3-bac0-94fc245d662c" providerId="ADAL" clId="{4A89287C-E9D4-4B09-9E8A-21CE23AE9AD3}" dt="2022-01-27T08:34:40.437" v="1360" actId="20577"/>
        <pc:sldMkLst>
          <pc:docMk/>
          <pc:sldMk cId="2464210712" sldId="319"/>
        </pc:sldMkLst>
        <pc:spChg chg="mod">
          <ac:chgData name="Marc Bugmann (s)" userId="e6dfa8a8-9ec1-4cc3-bac0-94fc245d662c" providerId="ADAL" clId="{4A89287C-E9D4-4B09-9E8A-21CE23AE9AD3}" dt="2022-01-27T08:34:40.437" v="1360" actId="20577"/>
          <ac:spMkLst>
            <pc:docMk/>
            <pc:sldMk cId="2464210712" sldId="319"/>
            <ac:spMk id="12" creationId="{D4620648-24C7-4CE0-9D17-6E1C7EBF9C16}"/>
          </ac:spMkLst>
        </pc:spChg>
      </pc:sldChg>
      <pc:sldChg chg="ord">
        <pc:chgData name="Marc Bugmann (s)" userId="e6dfa8a8-9ec1-4cc3-bac0-94fc245d662c" providerId="ADAL" clId="{4A89287C-E9D4-4B09-9E8A-21CE23AE9AD3}" dt="2022-01-27T08:48:22.108" v="1515"/>
        <pc:sldMkLst>
          <pc:docMk/>
          <pc:sldMk cId="3656438307" sldId="320"/>
        </pc:sldMkLst>
      </pc:sldChg>
      <pc:sldChg chg="del">
        <pc:chgData name="Marc Bugmann (s)" userId="e6dfa8a8-9ec1-4cc3-bac0-94fc245d662c" providerId="ADAL" clId="{4A89287C-E9D4-4B09-9E8A-21CE23AE9AD3}" dt="2022-01-27T10:34:03.475" v="2573" actId="47"/>
        <pc:sldMkLst>
          <pc:docMk/>
          <pc:sldMk cId="9365648" sldId="321"/>
        </pc:sldMkLst>
      </pc:sldChg>
      <pc:sldChg chg="add">
        <pc:chgData name="Marc Bugmann (s)" userId="e6dfa8a8-9ec1-4cc3-bac0-94fc245d662c" providerId="ADAL" clId="{4A89287C-E9D4-4B09-9E8A-21CE23AE9AD3}" dt="2022-01-27T08:34:25.483" v="1333"/>
        <pc:sldMkLst>
          <pc:docMk/>
          <pc:sldMk cId="687848353" sldId="322"/>
        </pc:sldMkLst>
      </pc:sldChg>
      <pc:sldChg chg="addSp delSp modSp add mod ord">
        <pc:chgData name="Marc Bugmann (s)" userId="e6dfa8a8-9ec1-4cc3-bac0-94fc245d662c" providerId="ADAL" clId="{4A89287C-E9D4-4B09-9E8A-21CE23AE9AD3}" dt="2022-01-28T08:25:43.518" v="3274" actId="20577"/>
        <pc:sldMkLst>
          <pc:docMk/>
          <pc:sldMk cId="2610432869" sldId="323"/>
        </pc:sldMkLst>
        <pc:spChg chg="mod">
          <ac:chgData name="Marc Bugmann (s)" userId="e6dfa8a8-9ec1-4cc3-bac0-94fc245d662c" providerId="ADAL" clId="{4A89287C-E9D4-4B09-9E8A-21CE23AE9AD3}" dt="2022-01-27T08:44:14.964" v="1428" actId="20577"/>
          <ac:spMkLst>
            <pc:docMk/>
            <pc:sldMk cId="2610432869" sldId="323"/>
            <ac:spMk id="4" creationId="{4E1DECFA-88A3-4F5B-BE15-1A00207D9E78}"/>
          </ac:spMkLst>
        </pc:spChg>
        <pc:spChg chg="mod">
          <ac:chgData name="Marc Bugmann (s)" userId="e6dfa8a8-9ec1-4cc3-bac0-94fc245d662c" providerId="ADAL" clId="{4A89287C-E9D4-4B09-9E8A-21CE23AE9AD3}" dt="2022-01-28T08:25:43.518" v="3274" actId="20577"/>
          <ac:spMkLst>
            <pc:docMk/>
            <pc:sldMk cId="2610432869" sldId="323"/>
            <ac:spMk id="5" creationId="{EDEFAD63-72DE-4040-85FF-67533DC79FAA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7" creationId="{CF3A480C-7642-4023-93D0-827C5BBC0003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8" creationId="{E88E4339-88BA-4E87-966C-982F91BC5858}"/>
          </ac:spMkLst>
        </pc:spChg>
        <pc:spChg chg="add mod">
          <ac:chgData name="Marc Bugmann (s)" userId="e6dfa8a8-9ec1-4cc3-bac0-94fc245d662c" providerId="ADAL" clId="{4A89287C-E9D4-4B09-9E8A-21CE23AE9AD3}" dt="2022-01-27T08:45:42.210" v="1477" actId="1076"/>
          <ac:spMkLst>
            <pc:docMk/>
            <pc:sldMk cId="2610432869" sldId="323"/>
            <ac:spMk id="10" creationId="{CF154DA0-DF09-404E-B301-B4F305A25B3F}"/>
          </ac:spMkLst>
        </pc:spChg>
        <pc:picChg chg="del">
          <ac:chgData name="Marc Bugmann (s)" userId="e6dfa8a8-9ec1-4cc3-bac0-94fc245d662c" providerId="ADAL" clId="{4A89287C-E9D4-4B09-9E8A-21CE23AE9AD3}" dt="2022-01-27T08:36:02.125" v="1374" actId="478"/>
          <ac:picMkLst>
            <pc:docMk/>
            <pc:sldMk cId="2610432869" sldId="323"/>
            <ac:picMk id="17" creationId="{51C0570E-070D-41F6-8238-2B8136D4544A}"/>
          </ac:picMkLst>
        </pc:picChg>
        <pc:cxnChg chg="add mod">
          <ac:chgData name="Marc Bugmann (s)" userId="e6dfa8a8-9ec1-4cc3-bac0-94fc245d662c" providerId="ADAL" clId="{4A89287C-E9D4-4B09-9E8A-21CE23AE9AD3}" dt="2022-01-27T08:45:42.210" v="1477" actId="1076"/>
          <ac:cxnSpMkLst>
            <pc:docMk/>
            <pc:sldMk cId="2610432869" sldId="323"/>
            <ac:cxnSpMk id="9" creationId="{31FF5241-AA54-455E-8AAD-D60937DCD25E}"/>
          </ac:cxnSpMkLst>
        </pc:cxnChg>
      </pc:sldChg>
      <pc:sldChg chg="addSp delSp modSp add mod">
        <pc:chgData name="Marc Bugmann (s)" userId="e6dfa8a8-9ec1-4cc3-bac0-94fc245d662c" providerId="ADAL" clId="{4A89287C-E9D4-4B09-9E8A-21CE23AE9AD3}" dt="2022-01-27T08:46:44.645" v="1511" actId="1076"/>
        <pc:sldMkLst>
          <pc:docMk/>
          <pc:sldMk cId="795760256" sldId="325"/>
        </pc:sldMkLst>
        <pc:spChg chg="mod">
          <ac:chgData name="Marc Bugmann (s)" userId="e6dfa8a8-9ec1-4cc3-bac0-94fc245d662c" providerId="ADAL" clId="{4A89287C-E9D4-4B09-9E8A-21CE23AE9AD3}" dt="2022-01-27T08:46:25.934" v="1505" actId="6549"/>
          <ac:spMkLst>
            <pc:docMk/>
            <pc:sldMk cId="795760256" sldId="325"/>
            <ac:spMk id="12" creationId="{D4620648-24C7-4CE0-9D17-6E1C7EBF9C16}"/>
          </ac:spMkLst>
        </pc:spChg>
        <pc:picChg chg="del">
          <ac:chgData name="Marc Bugmann (s)" userId="e6dfa8a8-9ec1-4cc3-bac0-94fc245d662c" providerId="ADAL" clId="{4A89287C-E9D4-4B09-9E8A-21CE23AE9AD3}" dt="2022-01-27T08:36:59.565" v="1398" actId="478"/>
          <ac:picMkLst>
            <pc:docMk/>
            <pc:sldMk cId="795760256" sldId="325"/>
            <ac:picMk id="7" creationId="{05994536-72E6-485E-A817-55D21E371D2C}"/>
          </ac:picMkLst>
        </pc:picChg>
        <pc:picChg chg="add mod">
          <ac:chgData name="Marc Bugmann (s)" userId="e6dfa8a8-9ec1-4cc3-bac0-94fc245d662c" providerId="ADAL" clId="{4A89287C-E9D4-4B09-9E8A-21CE23AE9AD3}" dt="2022-01-27T08:46:44.645" v="1511" actId="1076"/>
          <ac:picMkLst>
            <pc:docMk/>
            <pc:sldMk cId="795760256" sldId="325"/>
            <ac:picMk id="8" creationId="{3C9D22FC-17B6-462C-B585-66FCBD32D659}"/>
          </ac:picMkLst>
        </pc:picChg>
      </pc:sldChg>
      <pc:sldChg chg="modSp mod">
        <pc:chgData name="Marc Bugmann (s)" userId="e6dfa8a8-9ec1-4cc3-bac0-94fc245d662c" providerId="ADAL" clId="{4A89287C-E9D4-4B09-9E8A-21CE23AE9AD3}" dt="2022-01-28T09:43:13.529" v="3588" actId="20577"/>
        <pc:sldMkLst>
          <pc:docMk/>
          <pc:sldMk cId="29041079" sldId="326"/>
        </pc:sldMkLst>
        <pc:spChg chg="mod">
          <ac:chgData name="Marc Bugmann (s)" userId="e6dfa8a8-9ec1-4cc3-bac0-94fc245d662c" providerId="ADAL" clId="{4A89287C-E9D4-4B09-9E8A-21CE23AE9AD3}" dt="2022-01-28T09:43:13.529" v="3588" actId="20577"/>
          <ac:spMkLst>
            <pc:docMk/>
            <pc:sldMk cId="29041079" sldId="326"/>
            <ac:spMk id="9" creationId="{EC79F66D-FC26-469C-BDFD-2A8FA8952B83}"/>
          </ac:spMkLst>
        </pc:spChg>
      </pc:sldChg>
      <pc:sldChg chg="del">
        <pc:chgData name="Marc Bugmann (s)" userId="e6dfa8a8-9ec1-4cc3-bac0-94fc245d662c" providerId="ADAL" clId="{4A89287C-E9D4-4B09-9E8A-21CE23AE9AD3}" dt="2022-01-27T10:34:39.286" v="2581" actId="47"/>
        <pc:sldMkLst>
          <pc:docMk/>
          <pc:sldMk cId="579887389" sldId="329"/>
        </pc:sldMkLst>
      </pc:sldChg>
      <pc:sldChg chg="delSp modSp add del mod">
        <pc:chgData name="Marc Bugmann (s)" userId="e6dfa8a8-9ec1-4cc3-bac0-94fc245d662c" providerId="ADAL" clId="{4A89287C-E9D4-4B09-9E8A-21CE23AE9AD3}" dt="2022-01-27T09:02:53.865" v="1768" actId="47"/>
        <pc:sldMkLst>
          <pc:docMk/>
          <pc:sldMk cId="647185428" sldId="331"/>
        </pc:sldMkLst>
        <pc:spChg chg="mod">
          <ac:chgData name="Marc Bugmann (s)" userId="e6dfa8a8-9ec1-4cc3-bac0-94fc245d662c" providerId="ADAL" clId="{4A89287C-E9D4-4B09-9E8A-21CE23AE9AD3}" dt="2022-01-27T09:00:23.866" v="1767" actId="20577"/>
          <ac:spMkLst>
            <pc:docMk/>
            <pc:sldMk cId="647185428" sldId="331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00:07.878" v="1765" actId="478"/>
          <ac:graphicFrameMkLst>
            <pc:docMk/>
            <pc:sldMk cId="647185428" sldId="331"/>
            <ac:graphicFrameMk id="7" creationId="{52433076-12F0-47EE-A22D-AAFE13F8304C}"/>
          </ac:graphicFrameMkLst>
        </pc:graphicFrameChg>
      </pc:sldChg>
      <pc:sldChg chg="delSp modSp add del mod modNotesTx">
        <pc:chgData name="Marc Bugmann (s)" userId="e6dfa8a8-9ec1-4cc3-bac0-94fc245d662c" providerId="ADAL" clId="{4A89287C-E9D4-4B09-9E8A-21CE23AE9AD3}" dt="2022-01-27T10:32:13.936" v="2549" actId="47"/>
        <pc:sldMkLst>
          <pc:docMk/>
          <pc:sldMk cId="4158875500" sldId="331"/>
        </pc:sldMkLst>
        <pc:spChg chg="mod">
          <ac:chgData name="Marc Bugmann (s)" userId="e6dfa8a8-9ec1-4cc3-bac0-94fc245d662c" providerId="ADAL" clId="{4A89287C-E9D4-4B09-9E8A-21CE23AE9AD3}" dt="2022-01-27T09:03:30.490" v="1792" actId="20577"/>
          <ac:spMkLst>
            <pc:docMk/>
            <pc:sldMk cId="4158875500" sldId="331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14:45.712" v="1907" actId="20577"/>
          <ac:spMkLst>
            <pc:docMk/>
            <pc:sldMk cId="4158875500" sldId="331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03:46.928" v="1812" actId="478"/>
          <ac:graphicFrameMkLst>
            <pc:docMk/>
            <pc:sldMk cId="4158875500" sldId="331"/>
            <ac:graphicFrameMk id="7" creationId="{52433076-12F0-47EE-A22D-AAFE13F8304C}"/>
          </ac:graphicFrameMkLst>
        </pc:graphicFrameChg>
      </pc:sldChg>
      <pc:sldChg chg="delSp modSp add del mod">
        <pc:chgData name="Marc Bugmann (s)" userId="e6dfa8a8-9ec1-4cc3-bac0-94fc245d662c" providerId="ADAL" clId="{4A89287C-E9D4-4B09-9E8A-21CE23AE9AD3}" dt="2022-01-27T10:32:39.348" v="2554" actId="47"/>
        <pc:sldMkLst>
          <pc:docMk/>
          <pc:sldMk cId="2723770865" sldId="332"/>
        </pc:sldMkLst>
        <pc:spChg chg="mod">
          <ac:chgData name="Marc Bugmann (s)" userId="e6dfa8a8-9ec1-4cc3-bac0-94fc245d662c" providerId="ADAL" clId="{4A89287C-E9D4-4B09-9E8A-21CE23AE9AD3}" dt="2022-01-27T09:15:34.791" v="1933" actId="20577"/>
          <ac:spMkLst>
            <pc:docMk/>
            <pc:sldMk cId="2723770865" sldId="332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18:04.671" v="2008" actId="5793"/>
          <ac:spMkLst>
            <pc:docMk/>
            <pc:sldMk cId="2723770865" sldId="332"/>
            <ac:spMk id="4" creationId="{848C7881-57EF-4907-A019-A5AFF20ADBB4}"/>
          </ac:spMkLst>
        </pc:spChg>
        <pc:graphicFrameChg chg="del">
          <ac:chgData name="Marc Bugmann (s)" userId="e6dfa8a8-9ec1-4cc3-bac0-94fc245d662c" providerId="ADAL" clId="{4A89287C-E9D4-4B09-9E8A-21CE23AE9AD3}" dt="2022-01-27T09:16:15.130" v="1934" actId="478"/>
          <ac:graphicFrameMkLst>
            <pc:docMk/>
            <pc:sldMk cId="2723770865" sldId="332"/>
            <ac:graphicFrameMk id="7" creationId="{52433076-12F0-47EE-A22D-AAFE13F8304C}"/>
          </ac:graphicFrameMkLst>
        </pc:graphicFrameChg>
      </pc:sldChg>
      <pc:sldChg chg="addSp delSp modSp del mod ord">
        <pc:chgData name="Marc Bugmann (s)" userId="e6dfa8a8-9ec1-4cc3-bac0-94fc245d662c" providerId="ADAL" clId="{4A89287C-E9D4-4B09-9E8A-21CE23AE9AD3}" dt="2022-01-27T10:31:41.753" v="2543" actId="47"/>
        <pc:sldMkLst>
          <pc:docMk/>
          <pc:sldMk cId="3942175949" sldId="333"/>
        </pc:sldMkLst>
        <pc:spChg chg="mod">
          <ac:chgData name="Marc Bugmann (s)" userId="e6dfa8a8-9ec1-4cc3-bac0-94fc245d662c" providerId="ADAL" clId="{4A89287C-E9D4-4B09-9E8A-21CE23AE9AD3}" dt="2022-01-27T09:29:55.496" v="2024" actId="20577"/>
          <ac:spMkLst>
            <pc:docMk/>
            <pc:sldMk cId="3942175949" sldId="333"/>
            <ac:spMk id="12" creationId="{2B714483-F009-44EF-B62E-14FFB9FE0FB3}"/>
          </ac:spMkLst>
        </pc:spChg>
        <pc:picChg chg="add del mod">
          <ac:chgData name="Marc Bugmann (s)" userId="e6dfa8a8-9ec1-4cc3-bac0-94fc245d662c" providerId="ADAL" clId="{4A89287C-E9D4-4B09-9E8A-21CE23AE9AD3}" dt="2022-01-27T10:31:38.412" v="2541" actId="21"/>
          <ac:picMkLst>
            <pc:docMk/>
            <pc:sldMk cId="3942175949" sldId="333"/>
            <ac:picMk id="4" creationId="{E5BEFFA3-0FDD-4A59-9C5B-97E57B8315F2}"/>
          </ac:picMkLst>
        </pc:picChg>
      </pc:sldChg>
      <pc:sldChg chg="modSp add del mod">
        <pc:chgData name="Marc Bugmann (s)" userId="e6dfa8a8-9ec1-4cc3-bac0-94fc245d662c" providerId="ADAL" clId="{4A89287C-E9D4-4B09-9E8A-21CE23AE9AD3}" dt="2022-01-27T10:32:54.417" v="2563" actId="47"/>
        <pc:sldMkLst>
          <pc:docMk/>
          <pc:sldMk cId="3558200868" sldId="334"/>
        </pc:sldMkLst>
        <pc:spChg chg="mod">
          <ac:chgData name="Marc Bugmann (s)" userId="e6dfa8a8-9ec1-4cc3-bac0-94fc245d662c" providerId="ADAL" clId="{4A89287C-E9D4-4B09-9E8A-21CE23AE9AD3}" dt="2022-01-27T09:31:57.987" v="2035" actId="20577"/>
          <ac:spMkLst>
            <pc:docMk/>
            <pc:sldMk cId="3558200868" sldId="334"/>
            <ac:spMk id="3" creationId="{8039A317-C794-4C0C-A44D-B682478CAA53}"/>
          </ac:spMkLst>
        </pc:spChg>
        <pc:spChg chg="mod">
          <ac:chgData name="Marc Bugmann (s)" userId="e6dfa8a8-9ec1-4cc3-bac0-94fc245d662c" providerId="ADAL" clId="{4A89287C-E9D4-4B09-9E8A-21CE23AE9AD3}" dt="2022-01-27T09:32:02.069" v="2036" actId="20577"/>
          <ac:spMkLst>
            <pc:docMk/>
            <pc:sldMk cId="3558200868" sldId="334"/>
            <ac:spMk id="4" creationId="{848C7881-57EF-4907-A019-A5AFF20ADBB4}"/>
          </ac:spMkLst>
        </pc:spChg>
      </pc:sldChg>
      <pc:sldChg chg="modSp add mod">
        <pc:chgData name="Marc Bugmann (s)" userId="e6dfa8a8-9ec1-4cc3-bac0-94fc245d662c" providerId="ADAL" clId="{4A89287C-E9D4-4B09-9E8A-21CE23AE9AD3}" dt="2022-01-27T09:59:58.014" v="2182" actId="20577"/>
        <pc:sldMkLst>
          <pc:docMk/>
          <pc:sldMk cId="1931306636" sldId="335"/>
        </pc:sldMkLst>
        <pc:spChg chg="mod">
          <ac:chgData name="Marc Bugmann (s)" userId="e6dfa8a8-9ec1-4cc3-bac0-94fc245d662c" providerId="ADAL" clId="{4A89287C-E9D4-4B09-9E8A-21CE23AE9AD3}" dt="2022-01-27T09:59:58.014" v="2182" actId="20577"/>
          <ac:spMkLst>
            <pc:docMk/>
            <pc:sldMk cId="1931306636" sldId="335"/>
            <ac:spMk id="12" creationId="{D4620648-24C7-4CE0-9D17-6E1C7EBF9C16}"/>
          </ac:spMkLst>
        </pc:spChg>
      </pc:sldChg>
      <pc:sldChg chg="ord">
        <pc:chgData name="Marc Bugmann (s)" userId="e6dfa8a8-9ec1-4cc3-bac0-94fc245d662c" providerId="ADAL" clId="{4A89287C-E9D4-4B09-9E8A-21CE23AE9AD3}" dt="2022-01-27T10:01:55.149" v="2184"/>
        <pc:sldMkLst>
          <pc:docMk/>
          <pc:sldMk cId="3123887531" sldId="336"/>
        </pc:sldMkLst>
      </pc:sldChg>
      <pc:sldChg chg="modSp">
        <pc:chgData name="Marc Bugmann (s)" userId="e6dfa8a8-9ec1-4cc3-bac0-94fc245d662c" providerId="ADAL" clId="{4A89287C-E9D4-4B09-9E8A-21CE23AE9AD3}" dt="2022-01-27T10:12:15.291" v="2185" actId="1076"/>
        <pc:sldMkLst>
          <pc:docMk/>
          <pc:sldMk cId="2065742660" sldId="337"/>
        </pc:sldMkLst>
        <pc:spChg chg="mod">
          <ac:chgData name="Marc Bugmann (s)" userId="e6dfa8a8-9ec1-4cc3-bac0-94fc245d662c" providerId="ADAL" clId="{4A89287C-E9D4-4B09-9E8A-21CE23AE9AD3}" dt="2022-01-27T10:12:15.291" v="2185" actId="1076"/>
          <ac:spMkLst>
            <pc:docMk/>
            <pc:sldMk cId="2065742660" sldId="337"/>
            <ac:spMk id="9" creationId="{3B32C7F3-5640-4DAF-86EE-2B0EBA0BA011}"/>
          </ac:spMkLst>
        </pc:spChg>
      </pc:sldChg>
      <pc:sldChg chg="del modNotesTx">
        <pc:chgData name="Marc Bugmann (s)" userId="e6dfa8a8-9ec1-4cc3-bac0-94fc245d662c" providerId="ADAL" clId="{4A89287C-E9D4-4B09-9E8A-21CE23AE9AD3}" dt="2022-01-27T10:30:12.664" v="2526" actId="47"/>
        <pc:sldMkLst>
          <pc:docMk/>
          <pc:sldMk cId="352790058" sldId="338"/>
        </pc:sldMkLst>
      </pc:sldChg>
      <pc:sldChg chg="addSp delSp modSp add mod">
        <pc:chgData name="Marc Bugmann (s)" userId="e6dfa8a8-9ec1-4cc3-bac0-94fc245d662c" providerId="ADAL" clId="{4A89287C-E9D4-4B09-9E8A-21CE23AE9AD3}" dt="2022-01-27T10:29:28.994" v="2519" actId="1076"/>
        <pc:sldMkLst>
          <pc:docMk/>
          <pc:sldMk cId="223402304" sldId="339"/>
        </pc:sldMkLst>
        <pc:spChg chg="mod">
          <ac:chgData name="Marc Bugmann (s)" userId="e6dfa8a8-9ec1-4cc3-bac0-94fc245d662c" providerId="ADAL" clId="{4A89287C-E9D4-4B09-9E8A-21CE23AE9AD3}" dt="2022-01-27T10:29:01.528" v="2512"/>
          <ac:spMkLst>
            <pc:docMk/>
            <pc:sldMk cId="223402304" sldId="339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0:29:19.685" v="2516" actId="113"/>
          <ac:spMkLst>
            <pc:docMk/>
            <pc:sldMk cId="223402304" sldId="339"/>
            <ac:spMk id="9" creationId="{3B32C7F3-5640-4DAF-86EE-2B0EBA0BA011}"/>
          </ac:spMkLst>
        </pc:spChg>
        <pc:graphicFrameChg chg="add mod">
          <ac:chgData name="Marc Bugmann (s)" userId="e6dfa8a8-9ec1-4cc3-bac0-94fc245d662c" providerId="ADAL" clId="{4A89287C-E9D4-4B09-9E8A-21CE23AE9AD3}" dt="2022-01-27T10:29:28.994" v="2519" actId="1076"/>
          <ac:graphicFrameMkLst>
            <pc:docMk/>
            <pc:sldMk cId="223402304" sldId="339"/>
            <ac:graphicFrameMk id="7" creationId="{FA58FF83-E021-461E-8F03-E3E227DF0568}"/>
          </ac:graphicFrameMkLst>
        </pc:graphicFrameChg>
        <pc:picChg chg="del">
          <ac:chgData name="Marc Bugmann (s)" userId="e6dfa8a8-9ec1-4cc3-bac0-94fc245d662c" providerId="ADAL" clId="{4A89287C-E9D4-4B09-9E8A-21CE23AE9AD3}" dt="2022-01-27T10:29:10.617" v="2513" actId="478"/>
          <ac:picMkLst>
            <pc:docMk/>
            <pc:sldMk cId="223402304" sldId="339"/>
            <ac:picMk id="4" creationId="{50E6A9DC-CE23-4254-8B2B-D1A653A9E9EF}"/>
          </ac:picMkLst>
        </pc:picChg>
      </pc:sldChg>
      <pc:sldChg chg="delSp modSp add mod">
        <pc:chgData name="Marc Bugmann (s)" userId="e6dfa8a8-9ec1-4cc3-bac0-94fc245d662c" providerId="ADAL" clId="{4A89287C-E9D4-4B09-9E8A-21CE23AE9AD3}" dt="2022-01-27T10:30:07.050" v="2525" actId="255"/>
        <pc:sldMkLst>
          <pc:docMk/>
          <pc:sldMk cId="439807478" sldId="340"/>
        </pc:sldMkLst>
        <pc:spChg chg="mod">
          <ac:chgData name="Marc Bugmann (s)" userId="e6dfa8a8-9ec1-4cc3-bac0-94fc245d662c" providerId="ADAL" clId="{4A89287C-E9D4-4B09-9E8A-21CE23AE9AD3}" dt="2022-01-27T10:30:07.050" v="2525" actId="255"/>
          <ac:spMkLst>
            <pc:docMk/>
            <pc:sldMk cId="439807478" sldId="340"/>
            <ac:spMk id="9" creationId="{3B32C7F3-5640-4DAF-86EE-2B0EBA0BA011}"/>
          </ac:spMkLst>
        </pc:spChg>
        <pc:graphicFrameChg chg="del">
          <ac:chgData name="Marc Bugmann (s)" userId="e6dfa8a8-9ec1-4cc3-bac0-94fc245d662c" providerId="ADAL" clId="{4A89287C-E9D4-4B09-9E8A-21CE23AE9AD3}" dt="2022-01-27T10:29:51.413" v="2522" actId="478"/>
          <ac:graphicFrameMkLst>
            <pc:docMk/>
            <pc:sldMk cId="439807478" sldId="340"/>
            <ac:graphicFrameMk id="7" creationId="{FA58FF83-E021-461E-8F03-E3E227DF0568}"/>
          </ac:graphicFrameMkLst>
        </pc:graphicFrameChg>
      </pc:sldChg>
      <pc:sldChg chg="addSp modSp add mod">
        <pc:chgData name="Marc Bugmann (s)" userId="e6dfa8a8-9ec1-4cc3-bac0-94fc245d662c" providerId="ADAL" clId="{4A89287C-E9D4-4B09-9E8A-21CE23AE9AD3}" dt="2022-01-28T07:40:40.255" v="2708" actId="1076"/>
        <pc:sldMkLst>
          <pc:docMk/>
          <pc:sldMk cId="3586775276" sldId="341"/>
        </pc:sldMkLst>
        <pc:spChg chg="add mod">
          <ac:chgData name="Marc Bugmann (s)" userId="e6dfa8a8-9ec1-4cc3-bac0-94fc245d662c" providerId="ADAL" clId="{4A89287C-E9D4-4B09-9E8A-21CE23AE9AD3}" dt="2022-01-28T07:40:40.255" v="2708" actId="1076"/>
          <ac:spMkLst>
            <pc:docMk/>
            <pc:sldMk cId="3586775276" sldId="341"/>
            <ac:spMk id="4" creationId="{73364966-4F79-49F4-BE27-5B126C00A9AD}"/>
          </ac:spMkLst>
        </pc:spChg>
        <pc:spChg chg="mod">
          <ac:chgData name="Marc Bugmann (s)" userId="e6dfa8a8-9ec1-4cc3-bac0-94fc245d662c" providerId="ADAL" clId="{4A89287C-E9D4-4B09-9E8A-21CE23AE9AD3}" dt="2022-01-27T10:31:01.416" v="2537" actId="20577"/>
          <ac:spMkLst>
            <pc:docMk/>
            <pc:sldMk cId="3586775276" sldId="341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0:30:56.161" v="2528"/>
          <ac:spMkLst>
            <pc:docMk/>
            <pc:sldMk cId="3586775276" sldId="341"/>
            <ac:spMk id="9" creationId="{3B32C7F3-5640-4DAF-86EE-2B0EBA0BA011}"/>
          </ac:spMkLst>
        </pc:spChg>
      </pc:sldChg>
      <pc:sldChg chg="addSp modSp add mod">
        <pc:chgData name="Marc Bugmann (s)" userId="e6dfa8a8-9ec1-4cc3-bac0-94fc245d662c" providerId="ADAL" clId="{4A89287C-E9D4-4B09-9E8A-21CE23AE9AD3}" dt="2022-01-27T10:31:39.935" v="2542"/>
        <pc:sldMkLst>
          <pc:docMk/>
          <pc:sldMk cId="350700216" sldId="342"/>
        </pc:sldMkLst>
        <pc:spChg chg="mod">
          <ac:chgData name="Marc Bugmann (s)" userId="e6dfa8a8-9ec1-4cc3-bac0-94fc245d662c" providerId="ADAL" clId="{4A89287C-E9D4-4B09-9E8A-21CE23AE9AD3}" dt="2022-01-27T10:31:35.736" v="2540"/>
          <ac:spMkLst>
            <pc:docMk/>
            <pc:sldMk cId="350700216" sldId="342"/>
            <ac:spMk id="9" creationId="{3B32C7F3-5640-4DAF-86EE-2B0EBA0BA011}"/>
          </ac:spMkLst>
        </pc:spChg>
        <pc:picChg chg="add mod">
          <ac:chgData name="Marc Bugmann (s)" userId="e6dfa8a8-9ec1-4cc3-bac0-94fc245d662c" providerId="ADAL" clId="{4A89287C-E9D4-4B09-9E8A-21CE23AE9AD3}" dt="2022-01-27T10:31:39.935" v="2542"/>
          <ac:picMkLst>
            <pc:docMk/>
            <pc:sldMk cId="350700216" sldId="342"/>
            <ac:picMk id="6" creationId="{BBF8C89E-9C5E-4686-8662-3901A0048943}"/>
          </ac:picMkLst>
        </pc:picChg>
      </pc:sldChg>
      <pc:sldChg chg="delSp modSp add mod">
        <pc:chgData name="Marc Bugmann (s)" userId="e6dfa8a8-9ec1-4cc3-bac0-94fc245d662c" providerId="ADAL" clId="{4A89287C-E9D4-4B09-9E8A-21CE23AE9AD3}" dt="2022-01-27T11:00:06.347" v="2582" actId="20577"/>
        <pc:sldMkLst>
          <pc:docMk/>
          <pc:sldMk cId="2478433652" sldId="343"/>
        </pc:sldMkLst>
        <pc:spChg chg="mod">
          <ac:chgData name="Marc Bugmann (s)" userId="e6dfa8a8-9ec1-4cc3-bac0-94fc245d662c" providerId="ADAL" clId="{4A89287C-E9D4-4B09-9E8A-21CE23AE9AD3}" dt="2022-01-27T10:31:56.335" v="2545"/>
          <ac:spMkLst>
            <pc:docMk/>
            <pc:sldMk cId="2478433652" sldId="343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1:00:06.347" v="2582" actId="20577"/>
          <ac:spMkLst>
            <pc:docMk/>
            <pc:sldMk cId="2478433652" sldId="343"/>
            <ac:spMk id="9" creationId="{3B32C7F3-5640-4DAF-86EE-2B0EBA0BA011}"/>
          </ac:spMkLst>
        </pc:spChg>
        <pc:picChg chg="del">
          <ac:chgData name="Marc Bugmann (s)" userId="e6dfa8a8-9ec1-4cc3-bac0-94fc245d662c" providerId="ADAL" clId="{4A89287C-E9D4-4B09-9E8A-21CE23AE9AD3}" dt="2022-01-27T10:32:01.872" v="2546" actId="478"/>
          <ac:picMkLst>
            <pc:docMk/>
            <pc:sldMk cId="2478433652" sldId="343"/>
            <ac:picMk id="6" creationId="{BBF8C89E-9C5E-4686-8662-3901A0048943}"/>
          </ac:picMkLst>
        </pc:picChg>
      </pc:sldChg>
      <pc:sldChg chg="modSp add mod">
        <pc:chgData name="Marc Bugmann (s)" userId="e6dfa8a8-9ec1-4cc3-bac0-94fc245d662c" providerId="ADAL" clId="{4A89287C-E9D4-4B09-9E8A-21CE23AE9AD3}" dt="2022-01-27T11:00:10.859" v="2583" actId="20577"/>
        <pc:sldMkLst>
          <pc:docMk/>
          <pc:sldMk cId="1240067471" sldId="344"/>
        </pc:sldMkLst>
        <pc:spChg chg="mod">
          <ac:chgData name="Marc Bugmann (s)" userId="e6dfa8a8-9ec1-4cc3-bac0-94fc245d662c" providerId="ADAL" clId="{4A89287C-E9D4-4B09-9E8A-21CE23AE9AD3}" dt="2022-01-27T10:32:25.327" v="2551"/>
          <ac:spMkLst>
            <pc:docMk/>
            <pc:sldMk cId="1240067471" sldId="344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7T11:00:10.859" v="2583" actId="20577"/>
          <ac:spMkLst>
            <pc:docMk/>
            <pc:sldMk cId="1240067471" sldId="344"/>
            <ac:spMk id="9" creationId="{3B32C7F3-5640-4DAF-86EE-2B0EBA0BA011}"/>
          </ac:spMkLst>
        </pc:spChg>
      </pc:sldChg>
      <pc:sldChg chg="addSp modSp add mod">
        <pc:chgData name="Marc Bugmann (s)" userId="e6dfa8a8-9ec1-4cc3-bac0-94fc245d662c" providerId="ADAL" clId="{4A89287C-E9D4-4B09-9E8A-21CE23AE9AD3}" dt="2022-01-28T08:04:20.249" v="3220" actId="1076"/>
        <pc:sldMkLst>
          <pc:docMk/>
          <pc:sldMk cId="3954514161" sldId="345"/>
        </pc:sldMkLst>
        <pc:spChg chg="mod">
          <ac:chgData name="Marc Bugmann (s)" userId="e6dfa8a8-9ec1-4cc3-bac0-94fc245d662c" providerId="ADAL" clId="{4A89287C-E9D4-4B09-9E8A-21CE23AE9AD3}" dt="2022-01-28T08:03:20.036" v="3217" actId="20577"/>
          <ac:spMkLst>
            <pc:docMk/>
            <pc:sldMk cId="3954514161" sldId="345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8T08:02:56.662" v="3201" actId="20577"/>
          <ac:spMkLst>
            <pc:docMk/>
            <pc:sldMk cId="3954514161" sldId="345"/>
            <ac:spMk id="9" creationId="{3B32C7F3-5640-4DAF-86EE-2B0EBA0BA011}"/>
          </ac:spMkLst>
        </pc:spChg>
        <pc:picChg chg="add mod">
          <ac:chgData name="Marc Bugmann (s)" userId="e6dfa8a8-9ec1-4cc3-bac0-94fc245d662c" providerId="ADAL" clId="{4A89287C-E9D4-4B09-9E8A-21CE23AE9AD3}" dt="2022-01-28T08:04:20.249" v="3220" actId="1076"/>
          <ac:picMkLst>
            <pc:docMk/>
            <pc:sldMk cId="3954514161" sldId="345"/>
            <ac:picMk id="1026" creationId="{84A58629-AB25-4E0B-9D5F-104D61268FEC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3:27.645" v="2567"/>
        <pc:sldMkLst>
          <pc:docMk/>
          <pc:sldMk cId="1305159918" sldId="346"/>
        </pc:sldMkLst>
        <pc:spChg chg="mod">
          <ac:chgData name="Marc Bugmann (s)" userId="e6dfa8a8-9ec1-4cc3-bac0-94fc245d662c" providerId="ADAL" clId="{4A89287C-E9D4-4B09-9E8A-21CE23AE9AD3}" dt="2022-01-27T10:33:22.203" v="2565"/>
          <ac:spMkLst>
            <pc:docMk/>
            <pc:sldMk cId="1305159918" sldId="346"/>
            <ac:spMk id="5" creationId="{AF29CB5D-5985-4B2A-889E-67FF4C17DE32}"/>
          </ac:spMkLst>
        </pc:spChg>
        <pc:picChg chg="add mod">
          <ac:chgData name="Marc Bugmann (s)" userId="e6dfa8a8-9ec1-4cc3-bac0-94fc245d662c" providerId="ADAL" clId="{4A89287C-E9D4-4B09-9E8A-21CE23AE9AD3}" dt="2022-01-27T10:33:27.645" v="2567"/>
          <ac:picMkLst>
            <pc:docMk/>
            <pc:sldMk cId="1305159918" sldId="346"/>
            <ac:picMk id="6" creationId="{4A29292A-6468-4A16-9B2F-2BFC60CBFBA1}"/>
          </ac:picMkLst>
        </pc:picChg>
        <pc:picChg chg="del">
          <ac:chgData name="Marc Bugmann (s)" userId="e6dfa8a8-9ec1-4cc3-bac0-94fc245d662c" providerId="ADAL" clId="{4A89287C-E9D4-4B09-9E8A-21CE23AE9AD3}" dt="2022-01-27T10:33:27.304" v="2566" actId="478"/>
          <ac:picMkLst>
            <pc:docMk/>
            <pc:sldMk cId="1305159918" sldId="346"/>
            <ac:picMk id="7" creationId="{14A64876-6C11-4B2E-84F0-F44C20A4CF72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3:56.489" v="2572"/>
        <pc:sldMkLst>
          <pc:docMk/>
          <pc:sldMk cId="3540580386" sldId="347"/>
        </pc:sldMkLst>
        <pc:spChg chg="mod">
          <ac:chgData name="Marc Bugmann (s)" userId="e6dfa8a8-9ec1-4cc3-bac0-94fc245d662c" providerId="ADAL" clId="{4A89287C-E9D4-4B09-9E8A-21CE23AE9AD3}" dt="2022-01-27T10:33:56.489" v="2572"/>
          <ac:spMkLst>
            <pc:docMk/>
            <pc:sldMk cId="3540580386" sldId="347"/>
            <ac:spMk id="5" creationId="{AF29CB5D-5985-4B2A-889E-67FF4C17DE32}"/>
          </ac:spMkLst>
        </pc:spChg>
        <pc:picChg chg="del">
          <ac:chgData name="Marc Bugmann (s)" userId="e6dfa8a8-9ec1-4cc3-bac0-94fc245d662c" providerId="ADAL" clId="{4A89287C-E9D4-4B09-9E8A-21CE23AE9AD3}" dt="2022-01-27T10:33:42.327" v="2570" actId="478"/>
          <ac:picMkLst>
            <pc:docMk/>
            <pc:sldMk cId="3540580386" sldId="347"/>
            <ac:picMk id="6" creationId="{4A29292A-6468-4A16-9B2F-2BFC60CBFBA1}"/>
          </ac:picMkLst>
        </pc:picChg>
        <pc:picChg chg="add mod">
          <ac:chgData name="Marc Bugmann (s)" userId="e6dfa8a8-9ec1-4cc3-bac0-94fc245d662c" providerId="ADAL" clId="{4A89287C-E9D4-4B09-9E8A-21CE23AE9AD3}" dt="2022-01-27T10:33:42.645" v="2571"/>
          <ac:picMkLst>
            <pc:docMk/>
            <pc:sldMk cId="3540580386" sldId="347"/>
            <ac:picMk id="7" creationId="{DB3D45E8-8828-4E15-AB53-9059600F2EF2}"/>
          </ac:picMkLst>
        </pc:picChg>
      </pc:sldChg>
      <pc:sldChg chg="addSp delSp modSp add mod">
        <pc:chgData name="Marc Bugmann (s)" userId="e6dfa8a8-9ec1-4cc3-bac0-94fc245d662c" providerId="ADAL" clId="{4A89287C-E9D4-4B09-9E8A-21CE23AE9AD3}" dt="2022-01-27T10:34:34.454" v="2580" actId="1076"/>
        <pc:sldMkLst>
          <pc:docMk/>
          <pc:sldMk cId="3972612431" sldId="348"/>
        </pc:sldMkLst>
        <pc:spChg chg="mod">
          <ac:chgData name="Marc Bugmann (s)" userId="e6dfa8a8-9ec1-4cc3-bac0-94fc245d662c" providerId="ADAL" clId="{4A89287C-E9D4-4B09-9E8A-21CE23AE9AD3}" dt="2022-01-27T10:34:15.438" v="2575"/>
          <ac:spMkLst>
            <pc:docMk/>
            <pc:sldMk cId="3972612431" sldId="348"/>
            <ac:spMk id="5" creationId="{AF29CB5D-5985-4B2A-889E-67FF4C17DE32}"/>
          </ac:spMkLst>
        </pc:spChg>
        <pc:spChg chg="add mod">
          <ac:chgData name="Marc Bugmann (s)" userId="e6dfa8a8-9ec1-4cc3-bac0-94fc245d662c" providerId="ADAL" clId="{4A89287C-E9D4-4B09-9E8A-21CE23AE9AD3}" dt="2022-01-27T10:34:34.454" v="2580" actId="1076"/>
          <ac:spMkLst>
            <pc:docMk/>
            <pc:sldMk cId="3972612431" sldId="348"/>
            <ac:spMk id="8" creationId="{CC682D66-55FA-46C4-B50C-64D6FC298746}"/>
          </ac:spMkLst>
        </pc:spChg>
        <pc:picChg chg="del">
          <ac:chgData name="Marc Bugmann (s)" userId="e6dfa8a8-9ec1-4cc3-bac0-94fc245d662c" providerId="ADAL" clId="{4A89287C-E9D4-4B09-9E8A-21CE23AE9AD3}" dt="2022-01-27T10:34:22.216" v="2576" actId="478"/>
          <ac:picMkLst>
            <pc:docMk/>
            <pc:sldMk cId="3972612431" sldId="348"/>
            <ac:picMk id="7" creationId="{DB3D45E8-8828-4E15-AB53-9059600F2EF2}"/>
          </ac:picMkLst>
        </pc:picChg>
      </pc:sldChg>
      <pc:sldChg chg="modSp add mod modShow">
        <pc:chgData name="Marc Bugmann (s)" userId="e6dfa8a8-9ec1-4cc3-bac0-94fc245d662c" providerId="ADAL" clId="{4A89287C-E9D4-4B09-9E8A-21CE23AE9AD3}" dt="2022-01-28T09:48:30.644" v="3631" actId="729"/>
        <pc:sldMkLst>
          <pc:docMk/>
          <pc:sldMk cId="646454226" sldId="350"/>
        </pc:sldMkLst>
        <pc:spChg chg="mod">
          <ac:chgData name="Marc Bugmann (s)" userId="e6dfa8a8-9ec1-4cc3-bac0-94fc245d662c" providerId="ADAL" clId="{4A89287C-E9D4-4B09-9E8A-21CE23AE9AD3}" dt="2022-01-28T09:46:43.371" v="3626" actId="20577"/>
          <ac:spMkLst>
            <pc:docMk/>
            <pc:sldMk cId="646454226" sldId="350"/>
            <ac:spMk id="5" creationId="{AF29CB5D-5985-4B2A-889E-67FF4C17DE32}"/>
          </ac:spMkLst>
        </pc:spChg>
        <pc:spChg chg="mod">
          <ac:chgData name="Marc Bugmann (s)" userId="e6dfa8a8-9ec1-4cc3-bac0-94fc245d662c" providerId="ADAL" clId="{4A89287C-E9D4-4B09-9E8A-21CE23AE9AD3}" dt="2022-01-28T09:47:16.462" v="3629" actId="20577"/>
          <ac:spMkLst>
            <pc:docMk/>
            <pc:sldMk cId="646454226" sldId="350"/>
            <ac:spMk id="9" creationId="{3B32C7F3-5640-4DAF-86EE-2B0EBA0BA011}"/>
          </ac:spMkLst>
        </pc:spChg>
      </pc:sldChg>
    </pc:docChg>
  </pc:docChgLst>
  <pc:docChgLst>
    <pc:chgData name="Marc Bugmann (s)" userId="e6dfa8a8-9ec1-4cc3-bac0-94fc245d662c" providerId="ADAL" clId="{C558FDB5-89B9-425C-832A-E91AADB4E928}"/>
    <pc:docChg chg="custSel addSld delSld modSld">
      <pc:chgData name="Marc Bugmann (s)" userId="e6dfa8a8-9ec1-4cc3-bac0-94fc245d662c" providerId="ADAL" clId="{C558FDB5-89B9-425C-832A-E91AADB4E928}" dt="2022-02-25T08:54:07.861" v="163" actId="47"/>
      <pc:docMkLst>
        <pc:docMk/>
      </pc:docMkLst>
      <pc:sldChg chg="addSp modSp mod">
        <pc:chgData name="Marc Bugmann (s)" userId="e6dfa8a8-9ec1-4cc3-bac0-94fc245d662c" providerId="ADAL" clId="{C558FDB5-89B9-425C-832A-E91AADB4E928}" dt="2022-02-25T08:39:37.489" v="60" actId="1076"/>
        <pc:sldMkLst>
          <pc:docMk/>
          <pc:sldMk cId="1565490079" sldId="256"/>
        </pc:sldMkLst>
        <pc:spChg chg="mod">
          <ac:chgData name="Marc Bugmann (s)" userId="e6dfa8a8-9ec1-4cc3-bac0-94fc245d662c" providerId="ADAL" clId="{C558FDB5-89B9-425C-832A-E91AADB4E928}" dt="2022-02-25T08:39:19.233" v="58" actId="20577"/>
          <ac:spMkLst>
            <pc:docMk/>
            <pc:sldMk cId="1565490079" sldId="256"/>
            <ac:spMk id="10" creationId="{10FEA4F3-16DB-4A8E-9750-71456F8FA04D}"/>
          </ac:spMkLst>
        </pc:spChg>
        <pc:picChg chg="add mod">
          <ac:chgData name="Marc Bugmann (s)" userId="e6dfa8a8-9ec1-4cc3-bac0-94fc245d662c" providerId="ADAL" clId="{C558FDB5-89B9-425C-832A-E91AADB4E928}" dt="2022-02-25T08:39:37.489" v="60" actId="1076"/>
          <ac:picMkLst>
            <pc:docMk/>
            <pc:sldMk cId="1565490079" sldId="256"/>
            <ac:picMk id="1026" creationId="{60834DF2-DDA5-410F-ADD9-E81DD6FDDF55}"/>
          </ac:picMkLst>
        </pc:picChg>
      </pc:sldChg>
      <pc:sldChg chg="del">
        <pc:chgData name="Marc Bugmann (s)" userId="e6dfa8a8-9ec1-4cc3-bac0-94fc245d662c" providerId="ADAL" clId="{C558FDB5-89B9-425C-832A-E91AADB4E928}" dt="2022-02-25T08:46:29.118" v="67" actId="47"/>
        <pc:sldMkLst>
          <pc:docMk/>
          <pc:sldMk cId="1738258756" sldId="304"/>
        </pc:sldMkLst>
      </pc:sldChg>
      <pc:sldChg chg="modNotesTx">
        <pc:chgData name="Marc Bugmann (s)" userId="e6dfa8a8-9ec1-4cc3-bac0-94fc245d662c" providerId="ADAL" clId="{C558FDB5-89B9-425C-832A-E91AADB4E928}" dt="2022-02-25T08:39:58.764" v="66" actId="20577"/>
        <pc:sldMkLst>
          <pc:docMk/>
          <pc:sldMk cId="455038939" sldId="306"/>
        </pc:sldMkLst>
      </pc:sldChg>
      <pc:sldChg chg="addSp modSp">
        <pc:chgData name="Marc Bugmann (s)" userId="e6dfa8a8-9ec1-4cc3-bac0-94fc245d662c" providerId="ADAL" clId="{C558FDB5-89B9-425C-832A-E91AADB4E928}" dt="2022-02-25T08:47:56.572" v="69" actId="1076"/>
        <pc:sldMkLst>
          <pc:docMk/>
          <pc:sldMk cId="3630481640" sldId="313"/>
        </pc:sldMkLst>
        <pc:picChg chg="add mod">
          <ac:chgData name="Marc Bugmann (s)" userId="e6dfa8a8-9ec1-4cc3-bac0-94fc245d662c" providerId="ADAL" clId="{C558FDB5-89B9-425C-832A-E91AADB4E928}" dt="2022-02-25T08:47:56.572" v="69" actId="1076"/>
          <ac:picMkLst>
            <pc:docMk/>
            <pc:sldMk cId="3630481640" sldId="313"/>
            <ac:picMk id="2050" creationId="{D3DC0D8F-C773-46E9-92AA-D1878C428902}"/>
          </ac:picMkLst>
        </pc:picChg>
      </pc:sldChg>
      <pc:sldChg chg="modNotesTx">
        <pc:chgData name="Marc Bugmann (s)" userId="e6dfa8a8-9ec1-4cc3-bac0-94fc245d662c" providerId="ADAL" clId="{C558FDB5-89B9-425C-832A-E91AADB4E928}" dt="2022-02-25T08:51:35.008" v="162" actId="20577"/>
        <pc:sldMkLst>
          <pc:docMk/>
          <pc:sldMk cId="3123887531" sldId="336"/>
        </pc:sldMkLst>
      </pc:sldChg>
      <pc:sldChg chg="del">
        <pc:chgData name="Marc Bugmann (s)" userId="e6dfa8a8-9ec1-4cc3-bac0-94fc245d662c" providerId="ADAL" clId="{C558FDB5-89B9-425C-832A-E91AADB4E928}" dt="2022-02-25T08:54:07.861" v="163" actId="47"/>
        <pc:sldMkLst>
          <pc:docMk/>
          <pc:sldMk cId="646454226" sldId="350"/>
        </pc:sldMkLst>
      </pc:sldChg>
      <pc:sldChg chg="delSp modSp add mod">
        <pc:chgData name="Marc Bugmann (s)" userId="e6dfa8a8-9ec1-4cc3-bac0-94fc245d662c" providerId="ADAL" clId="{C558FDB5-89B9-425C-832A-E91AADB4E928}" dt="2022-02-25T08:49:55.514" v="90" actId="478"/>
        <pc:sldMkLst>
          <pc:docMk/>
          <pc:sldMk cId="2724674947" sldId="351"/>
        </pc:sldMkLst>
        <pc:spChg chg="mod">
          <ac:chgData name="Marc Bugmann (s)" userId="e6dfa8a8-9ec1-4cc3-bac0-94fc245d662c" providerId="ADAL" clId="{C558FDB5-89B9-425C-832A-E91AADB4E928}" dt="2022-02-25T08:49:53.922" v="89" actId="20577"/>
          <ac:spMkLst>
            <pc:docMk/>
            <pc:sldMk cId="2724674947" sldId="351"/>
            <ac:spMk id="4" creationId="{C2789BA0-8E4A-4621-B3CE-5E6CA093808D}"/>
          </ac:spMkLst>
        </pc:spChg>
        <pc:picChg chg="del">
          <ac:chgData name="Marc Bugmann (s)" userId="e6dfa8a8-9ec1-4cc3-bac0-94fc245d662c" providerId="ADAL" clId="{C558FDB5-89B9-425C-832A-E91AADB4E928}" dt="2022-02-25T08:49:55.514" v="90" actId="478"/>
          <ac:picMkLst>
            <pc:docMk/>
            <pc:sldMk cId="2724674947" sldId="351"/>
            <ac:picMk id="6" creationId="{77152D6B-F83E-4F20-A33A-F6F8A2E59DBE}"/>
          </ac:picMkLst>
        </pc:picChg>
      </pc:sldChg>
    </pc:docChg>
  </pc:docChgLst>
  <pc:docChgLst>
    <pc:chgData name="Tobias Kunz (s)" userId="S::tobias.kunz@students.fhnw.ch::4be6d15f-1f86-4d08-97b3-639abd80070e" providerId="AD" clId="Web-{E174AB9C-655B-3FF3-163F-22D8FC627160}"/>
    <pc:docChg chg="addSld modSld">
      <pc:chgData name="Tobias Kunz (s)" userId="S::tobias.kunz@students.fhnw.ch::4be6d15f-1f86-4d08-97b3-639abd80070e" providerId="AD" clId="Web-{E174AB9C-655B-3FF3-163F-22D8FC627160}" dt="2022-01-28T08:52:35.842" v="303"/>
      <pc:docMkLst>
        <pc:docMk/>
      </pc:docMkLst>
      <pc:sldChg chg="addSp delSp modSp">
        <pc:chgData name="Tobias Kunz (s)" userId="S::tobias.kunz@students.fhnw.ch::4be6d15f-1f86-4d08-97b3-639abd80070e" providerId="AD" clId="Web-{E174AB9C-655B-3FF3-163F-22D8FC627160}" dt="2022-01-28T08:48:14.791" v="5"/>
        <pc:sldMkLst>
          <pc:docMk/>
          <pc:sldMk cId="3665651378" sldId="324"/>
        </pc:sldMkLst>
        <pc:spChg chg="add del mod">
          <ac:chgData name="Tobias Kunz (s)" userId="S::tobias.kunz@students.fhnw.ch::4be6d15f-1f86-4d08-97b3-639abd80070e" providerId="AD" clId="Web-{E174AB9C-655B-3FF3-163F-22D8FC627160}" dt="2022-01-28T08:48:14.791" v="5"/>
          <ac:spMkLst>
            <pc:docMk/>
            <pc:sldMk cId="3665651378" sldId="324"/>
            <ac:spMk id="5" creationId="{B2C095A1-9659-460B-AB70-EC3F9E45D383}"/>
          </ac:spMkLst>
        </pc:spChg>
        <pc:spChg chg="del">
          <ac:chgData name="Tobias Kunz (s)" userId="S::tobias.kunz@students.fhnw.ch::4be6d15f-1f86-4d08-97b3-639abd80070e" providerId="AD" clId="Web-{E174AB9C-655B-3FF3-163F-22D8FC627160}" dt="2022-01-28T08:47:47.947" v="1"/>
          <ac:spMkLst>
            <pc:docMk/>
            <pc:sldMk cId="3665651378" sldId="324"/>
            <ac:spMk id="12" creationId="{D4620648-24C7-4CE0-9D17-6E1C7EBF9C16}"/>
          </ac:spMkLst>
        </pc:spChg>
        <pc:picChg chg="mod">
          <ac:chgData name="Tobias Kunz (s)" userId="S::tobias.kunz@students.fhnw.ch::4be6d15f-1f86-4d08-97b3-639abd80070e" providerId="AD" clId="Web-{E174AB9C-655B-3FF3-163F-22D8FC627160}" dt="2022-01-28T08:47:54.166" v="4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">
        <pc:chgData name="Tobias Kunz (s)" userId="S::tobias.kunz@students.fhnw.ch::4be6d15f-1f86-4d08-97b3-639abd80070e" providerId="AD" clId="Web-{E174AB9C-655B-3FF3-163F-22D8FC627160}" dt="2022-01-28T08:52:35.748" v="302" actId="20577"/>
        <pc:sldMkLst>
          <pc:docMk/>
          <pc:sldMk cId="1931306636" sldId="335"/>
        </pc:sldMkLst>
        <pc:spChg chg="mod">
          <ac:chgData name="Tobias Kunz (s)" userId="S::tobias.kunz@students.fhnw.ch::4be6d15f-1f86-4d08-97b3-639abd80070e" providerId="AD" clId="Web-{E174AB9C-655B-3FF3-163F-22D8FC627160}" dt="2022-01-28T08:52:35.748" v="302" actId="20577"/>
          <ac:spMkLst>
            <pc:docMk/>
            <pc:sldMk cId="1931306636" sldId="335"/>
            <ac:spMk id="12" creationId="{D4620648-24C7-4CE0-9D17-6E1C7EBF9C16}"/>
          </ac:spMkLst>
        </pc:spChg>
      </pc:sldChg>
      <pc:sldChg chg="modNotes">
        <pc:chgData name="Tobias Kunz (s)" userId="S::tobias.kunz@students.fhnw.ch::4be6d15f-1f86-4d08-97b3-639abd80070e" providerId="AD" clId="Web-{E174AB9C-655B-3FF3-163F-22D8FC627160}" dt="2022-01-28T08:51:22.731" v="161"/>
        <pc:sldMkLst>
          <pc:docMk/>
          <pc:sldMk cId="223402304" sldId="339"/>
        </pc:sldMkLst>
      </pc:sldChg>
      <pc:sldChg chg="modNotes">
        <pc:chgData name="Tobias Kunz (s)" userId="S::tobias.kunz@students.fhnw.ch::4be6d15f-1f86-4d08-97b3-639abd80070e" providerId="AD" clId="Web-{E174AB9C-655B-3FF3-163F-22D8FC627160}" dt="2022-01-28T08:52:35.514" v="294"/>
        <pc:sldMkLst>
          <pc:docMk/>
          <pc:sldMk cId="1305159918" sldId="346"/>
        </pc:sldMkLst>
      </pc:sldChg>
      <pc:sldChg chg="add replId">
        <pc:chgData name="Tobias Kunz (s)" userId="S::tobias.kunz@students.fhnw.ch::4be6d15f-1f86-4d08-97b3-639abd80070e" providerId="AD" clId="Web-{E174AB9C-655B-3FF3-163F-22D8FC627160}" dt="2022-01-28T08:52:35.842" v="303"/>
        <pc:sldMkLst>
          <pc:docMk/>
          <pc:sldMk cId="640123590" sldId="349"/>
        </pc:sldMkLst>
      </pc:sldChg>
    </pc:docChg>
  </pc:docChgLst>
  <pc:docChgLst>
    <pc:chgData name="Kunz Tobias (s)" userId="S::tobias.kunz@students.fhnw.ch::4be6d15f-1f86-4d08-97b3-639abd80070e" providerId="AD" clId="Web-{3B817066-BAD6-41FB-866D-AA116303DA02}"/>
    <pc:docChg chg="modSld sldOrd">
      <pc:chgData name="Kunz Tobias (s)" userId="S::tobias.kunz@students.fhnw.ch::4be6d15f-1f86-4d08-97b3-639abd80070e" providerId="AD" clId="Web-{3B817066-BAD6-41FB-866D-AA116303DA02}" dt="2021-11-26T09:49:10.468" v="7" actId="20577"/>
      <pc:docMkLst>
        <pc:docMk/>
      </pc:docMkLst>
      <pc:sldChg chg="modSp">
        <pc:chgData name="Kunz Tobias (s)" userId="S::tobias.kunz@students.fhnw.ch::4be6d15f-1f86-4d08-97b3-639abd80070e" providerId="AD" clId="Web-{3B817066-BAD6-41FB-866D-AA116303DA02}" dt="2021-11-26T09:30:57.045" v="1" actId="1076"/>
        <pc:sldMkLst>
          <pc:docMk/>
          <pc:sldMk cId="785649822" sldId="259"/>
        </pc:sldMkLst>
        <pc:picChg chg="mod">
          <ac:chgData name="Kunz Tobias (s)" userId="S::tobias.kunz@students.fhnw.ch::4be6d15f-1f86-4d08-97b3-639abd80070e" providerId="AD" clId="Web-{3B817066-BAD6-41FB-866D-AA116303DA02}" dt="2021-11-26T09:30:57.045" v="1" actId="1076"/>
          <ac:picMkLst>
            <pc:docMk/>
            <pc:sldMk cId="785649822" sldId="259"/>
            <ac:picMk id="6" creationId="{EC8ECB86-1313-4256-A3EB-37F6FE241393}"/>
          </ac:picMkLst>
        </pc:picChg>
      </pc:sldChg>
      <pc:sldChg chg="modSp">
        <pc:chgData name="Kunz Tobias (s)" userId="S::tobias.kunz@students.fhnw.ch::4be6d15f-1f86-4d08-97b3-639abd80070e" providerId="AD" clId="Web-{3B817066-BAD6-41FB-866D-AA116303DA02}" dt="2021-11-26T09:49:10.468" v="7" actId="20577"/>
        <pc:sldMkLst>
          <pc:docMk/>
          <pc:sldMk cId="930149739" sldId="266"/>
        </pc:sldMkLst>
        <pc:spChg chg="mod">
          <ac:chgData name="Kunz Tobias (s)" userId="S::tobias.kunz@students.fhnw.ch::4be6d15f-1f86-4d08-97b3-639abd80070e" providerId="AD" clId="Web-{3B817066-BAD6-41FB-866D-AA116303DA02}" dt="2021-11-26T09:49:10.468" v="7" actId="20577"/>
          <ac:spMkLst>
            <pc:docMk/>
            <pc:sldMk cId="930149739" sldId="266"/>
            <ac:spMk id="4" creationId="{DF18A7AF-53F4-4642-B88E-C99980FFA8CE}"/>
          </ac:spMkLst>
        </pc:spChg>
      </pc:sldChg>
      <pc:sldChg chg="ord">
        <pc:chgData name="Kunz Tobias (s)" userId="S::tobias.kunz@students.fhnw.ch::4be6d15f-1f86-4d08-97b3-639abd80070e" providerId="AD" clId="Web-{3B817066-BAD6-41FB-866D-AA116303DA02}" dt="2021-11-26T09:33:11.609" v="2"/>
        <pc:sldMkLst>
          <pc:docMk/>
          <pc:sldMk cId="1494128302" sldId="296"/>
        </pc:sldMkLst>
      </pc:sldChg>
    </pc:docChg>
  </pc:docChgLst>
  <pc:docChgLst>
    <pc:chgData name="Tobias Kunz (s)" userId="S::tobias.kunz@students.fhnw.ch::4be6d15f-1f86-4d08-97b3-639abd80070e" providerId="AD" clId="Web-{41C37309-D083-4C82-88C5-24A988C7038A}"/>
    <pc:docChg chg="modSld">
      <pc:chgData name="Tobias Kunz (s)" userId="S::tobias.kunz@students.fhnw.ch::4be6d15f-1f86-4d08-97b3-639abd80070e" providerId="AD" clId="Web-{41C37309-D083-4C82-88C5-24A988C7038A}" dt="2022-02-25T08:52:01.256" v="12" actId="1076"/>
      <pc:docMkLst>
        <pc:docMk/>
      </pc:docMkLst>
      <pc:sldChg chg="addSp modSp">
        <pc:chgData name="Tobias Kunz (s)" userId="S::tobias.kunz@students.fhnw.ch::4be6d15f-1f86-4d08-97b3-639abd80070e" providerId="AD" clId="Web-{41C37309-D083-4C82-88C5-24A988C7038A}" dt="2022-02-25T08:52:01.256" v="12" actId="1076"/>
        <pc:sldMkLst>
          <pc:docMk/>
          <pc:sldMk cId="2724674947" sldId="351"/>
        </pc:sldMkLst>
        <pc:spChg chg="add mod">
          <ac:chgData name="Tobias Kunz (s)" userId="S::tobias.kunz@students.fhnw.ch::4be6d15f-1f86-4d08-97b3-639abd80070e" providerId="AD" clId="Web-{41C37309-D083-4C82-88C5-24A988C7038A}" dt="2022-02-25T08:51:26.271" v="5" actId="20577"/>
          <ac:spMkLst>
            <pc:docMk/>
            <pc:sldMk cId="2724674947" sldId="351"/>
            <ac:spMk id="3" creationId="{16CA7E7D-7A6E-4A7B-9DDF-31473E862EB4}"/>
          </ac:spMkLst>
        </pc:spChg>
        <pc:spChg chg="mod">
          <ac:chgData name="Tobias Kunz (s)" userId="S::tobias.kunz@students.fhnw.ch::4be6d15f-1f86-4d08-97b3-639abd80070e" providerId="AD" clId="Web-{41C37309-D083-4C82-88C5-24A988C7038A}" dt="2022-02-25T08:51:33.287" v="7" actId="20577"/>
          <ac:spMkLst>
            <pc:docMk/>
            <pc:sldMk cId="2724674947" sldId="351"/>
            <ac:spMk id="5" creationId="{FCA5BFDE-41BF-42DE-9552-4085B123C221}"/>
          </ac:spMkLst>
        </pc:spChg>
        <pc:picChg chg="add mod">
          <ac:chgData name="Tobias Kunz (s)" userId="S::tobias.kunz@students.fhnw.ch::4be6d15f-1f86-4d08-97b3-639abd80070e" providerId="AD" clId="Web-{41C37309-D083-4C82-88C5-24A988C7038A}" dt="2022-02-25T08:52:01.256" v="12" actId="1076"/>
          <ac:picMkLst>
            <pc:docMk/>
            <pc:sldMk cId="2724674947" sldId="351"/>
            <ac:picMk id="6" creationId="{6291A6AC-0829-49D9-93A6-7D4C7B0B0DB6}"/>
          </ac:picMkLst>
        </pc:picChg>
      </pc:sldChg>
    </pc:docChg>
  </pc:docChgLst>
  <pc:docChgLst>
    <pc:chgData name="Tobias Kunz (s)" userId="S::tobias.kunz@students.fhnw.ch::4be6d15f-1f86-4d08-97b3-639abd80070e" providerId="AD" clId="Web-{3056C9E5-EC8F-B12A-DEDC-56D202813418}"/>
    <pc:docChg chg="modSld">
      <pc:chgData name="Tobias Kunz (s)" userId="S::tobias.kunz@students.fhnw.ch::4be6d15f-1f86-4d08-97b3-639abd80070e" providerId="AD" clId="Web-{3056C9E5-EC8F-B12A-DEDC-56D202813418}" dt="2022-01-28T08:47:35.414" v="551" actId="1076"/>
      <pc:docMkLst>
        <pc:docMk/>
      </pc:docMkLst>
      <pc:sldChg chg="modNotes">
        <pc:chgData name="Tobias Kunz (s)" userId="S::tobias.kunz@students.fhnw.ch::4be6d15f-1f86-4d08-97b3-639abd80070e" providerId="AD" clId="Web-{3056C9E5-EC8F-B12A-DEDC-56D202813418}" dt="2022-01-28T07:57:41.234" v="130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3056C9E5-EC8F-B12A-DEDC-56D202813418}" dt="2022-01-28T08:45:14.271" v="380"/>
        <pc:sldMkLst>
          <pc:docMk/>
          <pc:sldMk cId="84313527" sldId="298"/>
        </pc:sldMkLst>
      </pc:sldChg>
      <pc:sldChg chg="modSp">
        <pc:chgData name="Tobias Kunz (s)" userId="S::tobias.kunz@students.fhnw.ch::4be6d15f-1f86-4d08-97b3-639abd80070e" providerId="AD" clId="Web-{3056C9E5-EC8F-B12A-DEDC-56D202813418}" dt="2022-01-28T08:21:18.409" v="140" actId="20577"/>
        <pc:sldMkLst>
          <pc:docMk/>
          <pc:sldMk cId="3630481640" sldId="313"/>
        </pc:sldMkLst>
        <pc:spChg chg="mod">
          <ac:chgData name="Tobias Kunz (s)" userId="S::tobias.kunz@students.fhnw.ch::4be6d15f-1f86-4d08-97b3-639abd80070e" providerId="AD" clId="Web-{3056C9E5-EC8F-B12A-DEDC-56D202813418}" dt="2022-01-28T08:21:18.409" v="140" actId="20577"/>
          <ac:spMkLst>
            <pc:docMk/>
            <pc:sldMk cId="3630481640" sldId="313"/>
            <ac:spMk id="9" creationId="{EC79F66D-FC26-469C-BDFD-2A8FA8952B83}"/>
          </ac:spMkLst>
        </pc:spChg>
      </pc:sldChg>
      <pc:sldChg chg="modNotes">
        <pc:chgData name="Tobias Kunz (s)" userId="S::tobias.kunz@students.fhnw.ch::4be6d15f-1f86-4d08-97b3-639abd80070e" providerId="AD" clId="Web-{3056C9E5-EC8F-B12A-DEDC-56D202813418}" dt="2022-01-28T08:30:24.728" v="220"/>
        <pc:sldMkLst>
          <pc:docMk/>
          <pc:sldMk cId="3656438307" sldId="320"/>
        </pc:sldMkLst>
      </pc:sldChg>
      <pc:sldChg chg="modSp modNotes">
        <pc:chgData name="Tobias Kunz (s)" userId="S::tobias.kunz@students.fhnw.ch::4be6d15f-1f86-4d08-97b3-639abd80070e" providerId="AD" clId="Web-{3056C9E5-EC8F-B12A-DEDC-56D202813418}" dt="2022-01-28T08:47:35.414" v="551" actId="1076"/>
        <pc:sldMkLst>
          <pc:docMk/>
          <pc:sldMk cId="3665651378" sldId="324"/>
        </pc:sldMkLst>
        <pc:spChg chg="mod">
          <ac:chgData name="Tobias Kunz (s)" userId="S::tobias.kunz@students.fhnw.ch::4be6d15f-1f86-4d08-97b3-639abd80070e" providerId="AD" clId="Web-{3056C9E5-EC8F-B12A-DEDC-56D202813418}" dt="2022-01-28T08:47:35.414" v="551" actId="1076"/>
          <ac:spMkLst>
            <pc:docMk/>
            <pc:sldMk cId="3665651378" sldId="324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3056C9E5-EC8F-B12A-DEDC-56D202813418}" dt="2022-01-28T08:47:35.352" v="549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 modNotes">
        <pc:chgData name="Tobias Kunz (s)" userId="S::tobias.kunz@students.fhnw.ch::4be6d15f-1f86-4d08-97b3-639abd80070e" providerId="AD" clId="Web-{3056C9E5-EC8F-B12A-DEDC-56D202813418}" dt="2022-01-28T08:47:29.164" v="504"/>
        <pc:sldMkLst>
          <pc:docMk/>
          <pc:sldMk cId="29041079" sldId="326"/>
        </pc:sldMkLst>
        <pc:spChg chg="mod">
          <ac:chgData name="Tobias Kunz (s)" userId="S::tobias.kunz@students.fhnw.ch::4be6d15f-1f86-4d08-97b3-639abd80070e" providerId="AD" clId="Web-{3056C9E5-EC8F-B12A-DEDC-56D202813418}" dt="2022-01-28T08:46:34.569" v="454" actId="20577"/>
          <ac:spMkLst>
            <pc:docMk/>
            <pc:sldMk cId="29041079" sldId="326"/>
            <ac:spMk id="9" creationId="{EC79F66D-FC26-469C-BDFD-2A8FA8952B83}"/>
          </ac:spMkLst>
        </pc:spChg>
      </pc:sldChg>
      <pc:sldChg chg="modNotes">
        <pc:chgData name="Tobias Kunz (s)" userId="S::tobias.kunz@students.fhnw.ch::4be6d15f-1f86-4d08-97b3-639abd80070e" providerId="AD" clId="Web-{3056C9E5-EC8F-B12A-DEDC-56D202813418}" dt="2022-01-28T08:38:51.782" v="308"/>
        <pc:sldMkLst>
          <pc:docMk/>
          <pc:sldMk cId="2065742660" sldId="337"/>
        </pc:sldMkLst>
      </pc:sldChg>
      <pc:sldChg chg="delSp">
        <pc:chgData name="Tobias Kunz (s)" userId="S::tobias.kunz@students.fhnw.ch::4be6d15f-1f86-4d08-97b3-639abd80070e" providerId="AD" clId="Web-{3056C9E5-EC8F-B12A-DEDC-56D202813418}" dt="2022-01-28T08:04:50.661" v="131"/>
        <pc:sldMkLst>
          <pc:docMk/>
          <pc:sldMk cId="3954514161" sldId="345"/>
        </pc:sldMkLst>
        <pc:picChg chg="del">
          <ac:chgData name="Tobias Kunz (s)" userId="S::tobias.kunz@students.fhnw.ch::4be6d15f-1f86-4d08-97b3-639abd80070e" providerId="AD" clId="Web-{3056C9E5-EC8F-B12A-DEDC-56D202813418}" dt="2022-01-28T08:04:50.661" v="131"/>
          <ac:picMkLst>
            <pc:docMk/>
            <pc:sldMk cId="3954514161" sldId="345"/>
            <ac:picMk id="1026" creationId="{84A58629-AB25-4E0B-9D5F-104D61268FEC}"/>
          </ac:picMkLst>
        </pc:picChg>
      </pc:sldChg>
    </pc:docChg>
  </pc:docChgLst>
  <pc:docChgLst>
    <pc:chgData name="Tobias Kunz (s)" userId="S::tobias.kunz@students.fhnw.ch::4be6d15f-1f86-4d08-97b3-639abd80070e" providerId="AD" clId="Web-{73E2C21B-6071-4D65-A621-41ADA3753D58}"/>
    <pc:docChg chg="addSld delSld modSld sldOrd">
      <pc:chgData name="Tobias Kunz (s)" userId="S::tobias.kunz@students.fhnw.ch::4be6d15f-1f86-4d08-97b3-639abd80070e" providerId="AD" clId="Web-{73E2C21B-6071-4D65-A621-41ADA3753D58}" dt="2022-01-27T10:27:20.529" v="2134" actId="20577"/>
      <pc:docMkLst>
        <pc:docMk/>
      </pc:docMkLst>
      <pc:sldChg chg="modSp">
        <pc:chgData name="Tobias Kunz (s)" userId="S::tobias.kunz@students.fhnw.ch::4be6d15f-1f86-4d08-97b3-639abd80070e" providerId="AD" clId="Web-{73E2C21B-6071-4D65-A621-41ADA3753D58}" dt="2022-01-27T09:35:05.006" v="1868" actId="20577"/>
        <pc:sldMkLst>
          <pc:docMk/>
          <pc:sldMk cId="1565490079" sldId="256"/>
        </pc:sldMkLst>
        <pc:spChg chg="mod">
          <ac:chgData name="Tobias Kunz (s)" userId="S::tobias.kunz@students.fhnw.ch::4be6d15f-1f86-4d08-97b3-639abd80070e" providerId="AD" clId="Web-{73E2C21B-6071-4D65-A621-41ADA3753D58}" dt="2022-01-27T09:35:05.006" v="1868" actId="20577"/>
          <ac:spMkLst>
            <pc:docMk/>
            <pc:sldMk cId="1565490079" sldId="256"/>
            <ac:spMk id="10" creationId="{10FEA4F3-16DB-4A8E-9750-71456F8FA04D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58:13.523" v="1984" actId="20577"/>
        <pc:sldMkLst>
          <pc:docMk/>
          <pc:sldMk cId="2512099017" sldId="260"/>
        </pc:sldMkLst>
        <pc:spChg chg="mod">
          <ac:chgData name="Tobias Kunz (s)" userId="S::tobias.kunz@students.fhnw.ch::4be6d15f-1f86-4d08-97b3-639abd80070e" providerId="AD" clId="Web-{73E2C21B-6071-4D65-A621-41ADA3753D58}" dt="2022-01-27T09:58:13.523" v="1984" actId="20577"/>
          <ac:spMkLst>
            <pc:docMk/>
            <pc:sldMk cId="2512099017" sldId="260"/>
            <ac:spMk id="4" creationId="{C2789BA0-8E4A-4621-B3CE-5E6CA093808D}"/>
          </ac:spMkLst>
        </pc:spChg>
      </pc:sldChg>
      <pc:sldChg chg="addSp delSp modSp">
        <pc:chgData name="Tobias Kunz (s)" userId="S::tobias.kunz@students.fhnw.ch::4be6d15f-1f86-4d08-97b3-639abd80070e" providerId="AD" clId="Web-{73E2C21B-6071-4D65-A621-41ADA3753D58}" dt="2022-01-27T07:59:42.732" v="560" actId="20577"/>
        <pc:sldMkLst>
          <pc:docMk/>
          <pc:sldMk cId="1864588510" sldId="263"/>
        </pc:sldMkLst>
        <pc:spChg chg="add del mod">
          <ac:chgData name="Tobias Kunz (s)" userId="S::tobias.kunz@students.fhnw.ch::4be6d15f-1f86-4d08-97b3-639abd80070e" providerId="AD" clId="Web-{73E2C21B-6071-4D65-A621-41ADA3753D58}" dt="2022-01-27T07:59:29.810" v="558"/>
          <ac:spMkLst>
            <pc:docMk/>
            <pc:sldMk cId="1864588510" sldId="263"/>
            <ac:spMk id="2" creationId="{43C083A9-FABE-4360-92CC-95E0AAD063A1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7:59:22.357" v="557" actId="20577"/>
          <ac:spMkLst>
            <pc:docMk/>
            <pc:sldMk cId="1864588510" sldId="263"/>
            <ac:spMk id="3" creationId="{8039A317-C794-4C0C-A44D-B682478CAA5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7:59:42.732" v="560" actId="20577"/>
          <ac:spMkLst>
            <pc:docMk/>
            <pc:sldMk cId="1864588510" sldId="263"/>
            <ac:spMk id="4" creationId="{8D7D5548-C495-40DD-9C04-8FA57659DCC6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43:15.064" v="64" actId="20577"/>
        <pc:sldMkLst>
          <pc:docMk/>
          <pc:sldMk cId="4798688" sldId="287"/>
        </pc:sldMkLst>
        <pc:spChg chg="mod">
          <ac:chgData name="Tobias Kunz (s)" userId="S::tobias.kunz@students.fhnw.ch::4be6d15f-1f86-4d08-97b3-639abd80070e" providerId="AD" clId="Web-{73E2C21B-6071-4D65-A621-41ADA3753D58}" dt="2022-01-27T07:43:15.064" v="64" actId="20577"/>
          <ac:spMkLst>
            <pc:docMk/>
            <pc:sldMk cId="4798688" sldId="287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38:02.008" v="1901" actId="20577"/>
        <pc:sldMkLst>
          <pc:docMk/>
          <pc:sldMk cId="931478433" sldId="289"/>
        </pc:sldMkLst>
        <pc:spChg chg="mod">
          <ac:chgData name="Tobias Kunz (s)" userId="S::tobias.kunz@students.fhnw.ch::4be6d15f-1f86-4d08-97b3-639abd80070e" providerId="AD" clId="Web-{73E2C21B-6071-4D65-A621-41ADA3753D58}" dt="2022-01-27T09:38:02.008" v="1901" actId="20577"/>
          <ac:spMkLst>
            <pc:docMk/>
            <pc:sldMk cId="931478433" sldId="289"/>
            <ac:spMk id="6" creationId="{00000000-0000-0000-0000-000000000000}"/>
          </ac:spMkLst>
        </pc:spChg>
      </pc:sldChg>
      <pc:sldChg chg="addSp delSp modSp del ord">
        <pc:chgData name="Tobias Kunz (s)" userId="S::tobias.kunz@students.fhnw.ch::4be6d15f-1f86-4d08-97b3-639abd80070e" providerId="AD" clId="Web-{73E2C21B-6071-4D65-A621-41ADA3753D58}" dt="2022-01-27T08:24:51.735" v="973"/>
        <pc:sldMkLst>
          <pc:docMk/>
          <pc:sldMk cId="2782864018" sldId="293"/>
        </pc:sldMkLst>
        <pc:spChg chg="add mod">
          <ac:chgData name="Tobias Kunz (s)" userId="S::tobias.kunz@students.fhnw.ch::4be6d15f-1f86-4d08-97b3-639abd80070e" providerId="AD" clId="Web-{73E2C21B-6071-4D65-A621-41ADA3753D58}" dt="2022-01-27T08:14:16.274" v="855" actId="20577"/>
          <ac:spMkLst>
            <pc:docMk/>
            <pc:sldMk cId="2782864018" sldId="293"/>
            <ac:spMk id="3" creationId="{7A01E825-B171-4259-8117-C9C8939F7A87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10:20.053" v="774" actId="20577"/>
          <ac:spMkLst>
            <pc:docMk/>
            <pc:sldMk cId="2782864018" sldId="293"/>
            <ac:spMk id="4" creationId="{C2789BA0-8E4A-4621-B3CE-5E6CA093808D}"/>
          </ac:spMkLst>
        </pc:spChg>
        <pc:spChg chg="add del">
          <ac:chgData name="Tobias Kunz (s)" userId="S::tobias.kunz@students.fhnw.ch::4be6d15f-1f86-4d08-97b3-639abd80070e" providerId="AD" clId="Web-{73E2C21B-6071-4D65-A621-41ADA3753D58}" dt="2022-01-27T08:11:03.381" v="787"/>
          <ac:spMkLst>
            <pc:docMk/>
            <pc:sldMk cId="2782864018" sldId="293"/>
            <ac:spMk id="5" creationId="{FCA5BFDE-41BF-42DE-9552-4085B123C221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13:54.196" v="844" actId="1076"/>
          <ac:picMkLst>
            <pc:docMk/>
            <pc:sldMk cId="2782864018" sldId="293"/>
            <ac:picMk id="7" creationId="{5452D88E-3BCE-4BEE-8266-96E5B8AEABBD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08:10:02.349" v="766"/>
          <ac:picMkLst>
            <pc:docMk/>
            <pc:sldMk cId="2782864018" sldId="293"/>
            <ac:picMk id="8" creationId="{60C43E35-8F3A-46E7-958F-61E03463C67C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13:59.133" v="846" actId="1076"/>
          <ac:picMkLst>
            <pc:docMk/>
            <pc:sldMk cId="2782864018" sldId="293"/>
            <ac:picMk id="10" creationId="{8ABF2B48-68E6-41C7-9E85-974A985EDB04}"/>
          </ac:picMkLst>
        </pc:picChg>
        <pc:picChg chg="del mod">
          <ac:chgData name="Tobias Kunz (s)" userId="S::tobias.kunz@students.fhnw.ch::4be6d15f-1f86-4d08-97b3-639abd80070e" providerId="AD" clId="Web-{73E2C21B-6071-4D65-A621-41ADA3753D58}" dt="2022-01-27T08:13:27.586" v="831"/>
          <ac:picMkLst>
            <pc:docMk/>
            <pc:sldMk cId="2782864018" sldId="293"/>
            <ac:picMk id="6146" creationId="{68C2B9F6-E8BB-4C50-B24A-1969F44FFD92}"/>
          </ac:picMkLst>
        </pc:picChg>
      </pc:sldChg>
      <pc:sldChg chg="ord">
        <pc:chgData name="Tobias Kunz (s)" userId="S::tobias.kunz@students.fhnw.ch::4be6d15f-1f86-4d08-97b3-639abd80070e" providerId="AD" clId="Web-{73E2C21B-6071-4D65-A621-41ADA3753D58}" dt="2022-01-27T08:27:08.331" v="997"/>
        <pc:sldMkLst>
          <pc:docMk/>
          <pc:sldMk cId="3044968846" sldId="295"/>
        </pc:sldMkLst>
      </pc:sldChg>
      <pc:sldChg chg="addSp delSp modSp ord">
        <pc:chgData name="Tobias Kunz (s)" userId="S::tobias.kunz@students.fhnw.ch::4be6d15f-1f86-4d08-97b3-639abd80070e" providerId="AD" clId="Web-{73E2C21B-6071-4D65-A621-41ADA3753D58}" dt="2022-01-27T08:27:51.425" v="1005"/>
        <pc:sldMkLst>
          <pc:docMk/>
          <pc:sldMk cId="84313527" sldId="298"/>
        </pc:sldMkLst>
        <pc:spChg chg="add del">
          <ac:chgData name="Tobias Kunz (s)" userId="S::tobias.kunz@students.fhnw.ch::4be6d15f-1f86-4d08-97b3-639abd80070e" providerId="AD" clId="Web-{73E2C21B-6071-4D65-A621-41ADA3753D58}" dt="2022-01-27T08:09:25.318" v="750"/>
          <ac:spMkLst>
            <pc:docMk/>
            <pc:sldMk cId="84313527" sldId="298"/>
            <ac:spMk id="3" creationId="{22EDD451-B56D-45CF-8D9C-677AAC84F440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19.833" v="746" actId="20577"/>
          <ac:spMkLst>
            <pc:docMk/>
            <pc:sldMk cId="84313527" sldId="298"/>
            <ac:spMk id="4" creationId="{4E1DECFA-88A3-4F5B-BE15-1A00207D9E78}"/>
          </ac:spMkLst>
        </pc:spChg>
        <pc:spChg chg="del mod">
          <ac:chgData name="Tobias Kunz (s)" userId="S::tobias.kunz@students.fhnw.ch::4be6d15f-1f86-4d08-97b3-639abd80070e" providerId="AD" clId="Web-{73E2C21B-6071-4D65-A621-41ADA3753D58}" dt="2022-01-27T08:09:37.833" v="754"/>
          <ac:spMkLst>
            <pc:docMk/>
            <pc:sldMk cId="84313527" sldId="298"/>
            <ac:spMk id="5" creationId="{EDEFAD63-72DE-4040-85FF-67533DC79FAA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52" v="756" actId="1076"/>
          <ac:spMkLst>
            <pc:docMk/>
            <pc:sldMk cId="84313527" sldId="298"/>
            <ac:spMk id="10" creationId="{0A0262A8-5844-4A97-A799-83539C91D145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599" v="761" actId="1076"/>
          <ac:spMkLst>
            <pc:docMk/>
            <pc:sldMk cId="84313527" sldId="298"/>
            <ac:spMk id="11" creationId="{40921B74-A96F-4392-A256-3A431825B158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68" v="757" actId="1076"/>
          <ac:spMkLst>
            <pc:docMk/>
            <pc:sldMk cId="84313527" sldId="298"/>
            <ac:spMk id="21" creationId="{47611F89-BA30-40B7-A9C0-6FA56EDADB14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68" v="758" actId="1076"/>
          <ac:spMkLst>
            <pc:docMk/>
            <pc:sldMk cId="84313527" sldId="298"/>
            <ac:spMk id="22" creationId="{9C111F34-13F1-480B-9F1F-B3F67A77B471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615" v="763" actId="1076"/>
          <ac:spMkLst>
            <pc:docMk/>
            <pc:sldMk cId="84313527" sldId="298"/>
            <ac:spMk id="24" creationId="{503E1754-54DF-46F9-8B0D-C37AD54C05E9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09:45.583" v="759" actId="1076"/>
          <ac:spMkLst>
            <pc:docMk/>
            <pc:sldMk cId="84313527" sldId="298"/>
            <ac:spMk id="27" creationId="{6FE5B7B9-8C19-47FC-A161-FDA7EF6C0066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8:09:45.630" v="765" actId="1076"/>
          <ac:spMkLst>
            <pc:docMk/>
            <pc:sldMk cId="84313527" sldId="298"/>
            <ac:spMk id="28" creationId="{E0575EA9-2D76-43BC-80F9-01422AC77E8D}"/>
          </ac:spMkLst>
        </pc:spChg>
        <pc:picChg chg="mod">
          <ac:chgData name="Tobias Kunz (s)" userId="S::tobias.kunz@students.fhnw.ch::4be6d15f-1f86-4d08-97b3-639abd80070e" providerId="AD" clId="Web-{73E2C21B-6071-4D65-A621-41ADA3753D58}" dt="2022-01-27T08:09:42.458" v="755" actId="1076"/>
          <ac:picMkLst>
            <pc:docMk/>
            <pc:sldMk cId="84313527" sldId="298"/>
            <ac:picMk id="7" creationId="{34D0504C-698D-4AA9-8B03-A88A1A4D34E3}"/>
          </ac:picMkLst>
        </pc:picChg>
        <pc:cxnChg chg="del mod">
          <ac:chgData name="Tobias Kunz (s)" userId="S::tobias.kunz@students.fhnw.ch::4be6d15f-1f86-4d08-97b3-639abd80070e" providerId="AD" clId="Web-{73E2C21B-6071-4D65-A621-41ADA3753D58}" dt="2022-01-27T08:03:37.094" v="635"/>
          <ac:cxnSpMkLst>
            <pc:docMk/>
            <pc:sldMk cId="84313527" sldId="298"/>
            <ac:cxnSpMk id="8" creationId="{AAE89475-25DA-4811-AEBA-76B4DA82C91A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599" v="760" actId="1076"/>
          <ac:cxnSpMkLst>
            <pc:docMk/>
            <pc:sldMk cId="84313527" sldId="298"/>
            <ac:cxnSpMk id="9" creationId="{8E8E6FD1-CF41-4732-8E76-A4BCB2967FD8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599" v="762" actId="1076"/>
          <ac:cxnSpMkLst>
            <pc:docMk/>
            <pc:sldMk cId="84313527" sldId="298"/>
            <ac:cxnSpMk id="23" creationId="{78E4EE6B-FA9A-4300-9944-141B5968DB39}"/>
          </ac:cxnSpMkLst>
        </pc:cxnChg>
        <pc:cxnChg chg="add mod">
          <ac:chgData name="Tobias Kunz (s)" userId="S::tobias.kunz@students.fhnw.ch::4be6d15f-1f86-4d08-97b3-639abd80070e" providerId="AD" clId="Web-{73E2C21B-6071-4D65-A621-41ADA3753D58}" dt="2022-01-27T08:09:45.615" v="764" actId="1076"/>
          <ac:cxnSpMkLst>
            <pc:docMk/>
            <pc:sldMk cId="84313527" sldId="298"/>
            <ac:cxnSpMk id="25" creationId="{CBD2B9A4-183B-4F67-9763-E95209A0111B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48.769" v="700"/>
          <ac:cxnSpMkLst>
            <pc:docMk/>
            <pc:sldMk cId="84313527" sldId="298"/>
            <ac:cxnSpMk id="26" creationId="{B636AF37-0DFF-4657-96EA-51AEFC3AAA79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33.316" v="694"/>
          <ac:cxnSpMkLst>
            <pc:docMk/>
            <pc:sldMk cId="84313527" sldId="298"/>
            <ac:cxnSpMk id="36" creationId="{902B88E4-9E03-4825-BDB7-5E70F6E7A1CA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8:25.254" v="716"/>
          <ac:cxnSpMkLst>
            <pc:docMk/>
            <pc:sldMk cId="84313527" sldId="298"/>
            <ac:cxnSpMk id="37" creationId="{113AC964-8414-41E5-B856-B7AE422B02A0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35.207" v="695"/>
          <ac:cxnSpMkLst>
            <pc:docMk/>
            <pc:sldMk cId="84313527" sldId="298"/>
            <ac:cxnSpMk id="38" creationId="{C78D5976-11EF-43FC-B15E-8247C7299BC7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7:46.832" v="699"/>
          <ac:cxnSpMkLst>
            <pc:docMk/>
            <pc:sldMk cId="84313527" sldId="298"/>
            <ac:cxnSpMk id="39" creationId="{2BFED035-7E85-4A14-ABD6-8FBD2B301158}"/>
          </ac:cxnSpMkLst>
        </pc:cxnChg>
        <pc:cxnChg chg="del mod">
          <ac:chgData name="Tobias Kunz (s)" userId="S::tobias.kunz@students.fhnw.ch::4be6d15f-1f86-4d08-97b3-639abd80070e" providerId="AD" clId="Web-{73E2C21B-6071-4D65-A621-41ADA3753D58}" dt="2022-01-27T08:08:23.426" v="715"/>
          <ac:cxnSpMkLst>
            <pc:docMk/>
            <pc:sldMk cId="84313527" sldId="298"/>
            <ac:cxnSpMk id="40" creationId="{1036BE44-9B48-4379-A608-F362C944E2C3}"/>
          </ac:cxnSpMkLst>
        </pc:cxnChg>
      </pc:sldChg>
      <pc:sldChg chg="addSp delSp modSp">
        <pc:chgData name="Tobias Kunz (s)" userId="S::tobias.kunz@students.fhnw.ch::4be6d15f-1f86-4d08-97b3-639abd80070e" providerId="AD" clId="Web-{73E2C21B-6071-4D65-A621-41ADA3753D58}" dt="2022-01-27T09:28:59.595" v="1835" actId="20577"/>
        <pc:sldMkLst>
          <pc:docMk/>
          <pc:sldMk cId="3836563566" sldId="301"/>
        </pc:sldMkLst>
        <pc:spChg chg="add del mod">
          <ac:chgData name="Tobias Kunz (s)" userId="S::tobias.kunz@students.fhnw.ch::4be6d15f-1f86-4d08-97b3-639abd80070e" providerId="AD" clId="Web-{73E2C21B-6071-4D65-A621-41ADA3753D58}" dt="2022-01-27T09:23:56.013" v="1662"/>
          <ac:spMkLst>
            <pc:docMk/>
            <pc:sldMk cId="3836563566" sldId="301"/>
            <ac:spMk id="2" creationId="{FED79A40-88BE-45AD-8735-CBA612D437D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9:24:06.123" v="1668" actId="20577"/>
          <ac:spMkLst>
            <pc:docMk/>
            <pc:sldMk cId="3836563566" sldId="301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9:20:05.573" v="1634"/>
          <ac:spMkLst>
            <pc:docMk/>
            <pc:sldMk cId="3836563566" sldId="301"/>
            <ac:spMk id="4" creationId="{848C7881-57EF-4907-A019-A5AFF20ADBB4}"/>
          </ac:spMkLst>
        </pc:spChg>
        <pc:spChg chg="add del">
          <ac:chgData name="Tobias Kunz (s)" userId="S::tobias.kunz@students.fhnw.ch::4be6d15f-1f86-4d08-97b3-639abd80070e" providerId="AD" clId="Web-{73E2C21B-6071-4D65-A621-41ADA3753D58}" dt="2022-01-27T09:20:16.026" v="1638"/>
          <ac:spMkLst>
            <pc:docMk/>
            <pc:sldMk cId="3836563566" sldId="301"/>
            <ac:spMk id="8" creationId="{707B2856-CE97-4828-88A6-B2738F61240B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9:23:56.013" v="1661"/>
          <ac:spMkLst>
            <pc:docMk/>
            <pc:sldMk cId="3836563566" sldId="301"/>
            <ac:spMk id="9" creationId="{EEA08D17-FBCB-43AF-8230-08E8D526F5FF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9:28:59.595" v="1835" actId="20577"/>
          <ac:spMkLst>
            <pc:docMk/>
            <pc:sldMk cId="3836563566" sldId="301"/>
            <ac:spMk id="12" creationId="{2B714483-F009-44EF-B62E-14FFB9FE0FB3}"/>
          </ac:spMkLst>
        </pc:spChg>
        <pc:picChg chg="del mod">
          <ac:chgData name="Tobias Kunz (s)" userId="S::tobias.kunz@students.fhnw.ch::4be6d15f-1f86-4d08-97b3-639abd80070e" providerId="AD" clId="Web-{73E2C21B-6071-4D65-A621-41ADA3753D58}" dt="2022-01-27T09:24:38.029" v="1674"/>
          <ac:picMkLst>
            <pc:docMk/>
            <pc:sldMk cId="3836563566" sldId="301"/>
            <ac:picMk id="8" creationId="{9B57C595-BFE6-4415-9F70-C1FFD4C15928}"/>
          </ac:picMkLst>
        </pc:picChg>
        <pc:cxnChg chg="add del mod">
          <ac:chgData name="Tobias Kunz (s)" userId="S::tobias.kunz@students.fhnw.ch::4be6d15f-1f86-4d08-97b3-639abd80070e" providerId="AD" clId="Web-{73E2C21B-6071-4D65-A621-41ADA3753D58}" dt="2022-01-27T09:20:34.917" v="1645"/>
          <ac:cxnSpMkLst>
            <pc:docMk/>
            <pc:sldMk cId="3836563566" sldId="301"/>
            <ac:cxnSpMk id="10" creationId="{1224F7F4-6ED8-453D-8769-4EC426DD1598}"/>
          </ac:cxnSpMkLst>
        </pc:cxnChg>
      </pc:sldChg>
      <pc:sldChg chg="modSp">
        <pc:chgData name="Tobias Kunz (s)" userId="S::tobias.kunz@students.fhnw.ch::4be6d15f-1f86-4d08-97b3-639abd80070e" providerId="AD" clId="Web-{73E2C21B-6071-4D65-A621-41ADA3753D58}" dt="2022-01-27T07:41:30.766" v="57" actId="1076"/>
        <pc:sldMkLst>
          <pc:docMk/>
          <pc:sldMk cId="2830623371" sldId="303"/>
        </pc:sldMkLst>
        <pc:spChg chg="mod">
          <ac:chgData name="Tobias Kunz (s)" userId="S::tobias.kunz@students.fhnw.ch::4be6d15f-1f86-4d08-97b3-639abd80070e" providerId="AD" clId="Web-{73E2C21B-6071-4D65-A621-41ADA3753D58}" dt="2022-01-27T07:41:28.984" v="56" actId="20577"/>
          <ac:spMkLst>
            <pc:docMk/>
            <pc:sldMk cId="2830623371" sldId="303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73E2C21B-6071-4D65-A621-41ADA3753D58}" dt="2022-01-27T07:41:30.766" v="57" actId="1076"/>
          <ac:picMkLst>
            <pc:docMk/>
            <pc:sldMk cId="2830623371" sldId="303"/>
            <ac:picMk id="6" creationId="{53C5C282-D59E-4485-8E66-0B78085C4CEE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7:44:22.877" v="73" actId="20577"/>
        <pc:sldMkLst>
          <pc:docMk/>
          <pc:sldMk cId="1738258756" sldId="304"/>
        </pc:sldMkLst>
        <pc:spChg chg="mod">
          <ac:chgData name="Tobias Kunz (s)" userId="S::tobias.kunz@students.fhnw.ch::4be6d15f-1f86-4d08-97b3-639abd80070e" providerId="AD" clId="Web-{73E2C21B-6071-4D65-A621-41ADA3753D58}" dt="2022-01-27T07:44:22.877" v="73" actId="20577"/>
          <ac:spMkLst>
            <pc:docMk/>
            <pc:sldMk cId="1738258756" sldId="304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48:00.317" v="215" actId="20577"/>
        <pc:sldMkLst>
          <pc:docMk/>
          <pc:sldMk cId="3055802096" sldId="305"/>
        </pc:sldMkLst>
        <pc:spChg chg="mod">
          <ac:chgData name="Tobias Kunz (s)" userId="S::tobias.kunz@students.fhnw.ch::4be6d15f-1f86-4d08-97b3-639abd80070e" providerId="AD" clId="Web-{73E2C21B-6071-4D65-A621-41ADA3753D58}" dt="2022-01-27T07:48:00.317" v="215" actId="20577"/>
          <ac:spMkLst>
            <pc:docMk/>
            <pc:sldMk cId="3055802096" sldId="305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7:37:25.278" v="8" actId="20577"/>
        <pc:sldMkLst>
          <pc:docMk/>
          <pc:sldMk cId="455038939" sldId="306"/>
        </pc:sldMkLst>
        <pc:spChg chg="mod">
          <ac:chgData name="Tobias Kunz (s)" userId="S::tobias.kunz@students.fhnw.ch::4be6d15f-1f86-4d08-97b3-639abd80070e" providerId="AD" clId="Web-{73E2C21B-6071-4D65-A621-41ADA3753D58}" dt="2022-01-27T07:37:25.278" v="8" actId="20577"/>
          <ac:spMkLst>
            <pc:docMk/>
            <pc:sldMk cId="455038939" sldId="306"/>
            <ac:spMk id="9" creationId="{EC79F66D-FC26-469C-BDFD-2A8FA8952B83}"/>
          </ac:spMkLst>
        </pc:spChg>
      </pc:sldChg>
      <pc:sldChg chg="addSp delSp modSp">
        <pc:chgData name="Tobias Kunz (s)" userId="S::tobias.kunz@students.fhnw.ch::4be6d15f-1f86-4d08-97b3-639abd80070e" providerId="AD" clId="Web-{73E2C21B-6071-4D65-A621-41ADA3753D58}" dt="2022-01-27T10:03:33.636" v="2023" actId="20577"/>
        <pc:sldMkLst>
          <pc:docMk/>
          <pc:sldMk cId="1156267386" sldId="307"/>
        </pc:sldMkLst>
        <pc:spChg chg="mod">
          <ac:chgData name="Tobias Kunz (s)" userId="S::tobias.kunz@students.fhnw.ch::4be6d15f-1f86-4d08-97b3-639abd80070e" providerId="AD" clId="Web-{73E2C21B-6071-4D65-A621-41ADA3753D58}" dt="2022-01-27T10:03:33.636" v="2023" actId="20577"/>
          <ac:spMkLst>
            <pc:docMk/>
            <pc:sldMk cId="1156267386" sldId="307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8:52:18.209" v="1304"/>
          <ac:spMkLst>
            <pc:docMk/>
            <pc:sldMk cId="1156267386" sldId="307"/>
            <ac:spMk id="4" creationId="{848C7881-57EF-4907-A019-A5AFF20ADBB4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9:05:19.328" v="1541" actId="1076"/>
          <ac:picMkLst>
            <pc:docMk/>
            <pc:sldMk cId="1156267386" sldId="307"/>
            <ac:picMk id="2" creationId="{9BC6BDBA-86D9-4144-A8D9-C9293640AF72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9:30.129" v="1026"/>
          <ac:picMkLst>
            <pc:docMk/>
            <pc:sldMk cId="1156267386" sldId="307"/>
            <ac:picMk id="7" creationId="{C4553646-FE1F-4B95-9CB1-5D225A02F07B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10:16:58.802" v="2071" actId="14100"/>
        <pc:sldMkLst>
          <pc:docMk/>
          <pc:sldMk cId="1871086114" sldId="308"/>
        </pc:sldMkLst>
        <pc:spChg chg="mod">
          <ac:chgData name="Tobias Kunz (s)" userId="S::tobias.kunz@students.fhnw.ch::4be6d15f-1f86-4d08-97b3-639abd80070e" providerId="AD" clId="Web-{73E2C21B-6071-4D65-A621-41ADA3753D58}" dt="2022-01-27T10:16:50.943" v="2068" actId="20577"/>
          <ac:spMkLst>
            <pc:docMk/>
            <pc:sldMk cId="1871086114" sldId="308"/>
            <ac:spMk id="4" creationId="{848C7881-57EF-4907-A019-A5AFF20ADBB4}"/>
          </ac:spMkLst>
        </pc:spChg>
        <pc:graphicFrameChg chg="mod">
          <ac:chgData name="Tobias Kunz (s)" userId="S::tobias.kunz@students.fhnw.ch::4be6d15f-1f86-4d08-97b3-639abd80070e" providerId="AD" clId="Web-{73E2C21B-6071-4D65-A621-41ADA3753D58}" dt="2022-01-27T10:16:58.802" v="2071" actId="14100"/>
          <ac:graphicFrameMkLst>
            <pc:docMk/>
            <pc:sldMk cId="1871086114" sldId="308"/>
            <ac:graphicFrameMk id="7" creationId="{52433076-12F0-47EE-A22D-AAFE13F8304C}"/>
          </ac:graphicFrameMkLst>
        </pc:graphicFrameChg>
      </pc:sldChg>
      <pc:sldChg chg="addSp modSp">
        <pc:chgData name="Tobias Kunz (s)" userId="S::tobias.kunz@students.fhnw.ch::4be6d15f-1f86-4d08-97b3-639abd80070e" providerId="AD" clId="Web-{73E2C21B-6071-4D65-A621-41ADA3753D58}" dt="2022-01-27T07:52:03.867" v="265" actId="1076"/>
        <pc:sldMkLst>
          <pc:docMk/>
          <pc:sldMk cId="1910032788" sldId="310"/>
        </pc:sldMkLst>
        <pc:spChg chg="mod">
          <ac:chgData name="Tobias Kunz (s)" userId="S::tobias.kunz@students.fhnw.ch::4be6d15f-1f86-4d08-97b3-639abd80070e" providerId="AD" clId="Web-{73E2C21B-6071-4D65-A621-41ADA3753D58}" dt="2022-01-27T07:51:30.476" v="259" actId="20577"/>
          <ac:spMkLst>
            <pc:docMk/>
            <pc:sldMk cId="1910032788" sldId="310"/>
            <ac:spMk id="9" creationId="{EC79F66D-FC26-469C-BDFD-2A8FA8952B83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7:52:03.867" v="265" actId="1076"/>
          <ac:picMkLst>
            <pc:docMk/>
            <pc:sldMk cId="1910032788" sldId="310"/>
            <ac:picMk id="4" creationId="{268A1CDC-3D8A-4695-BEA7-EFBCA4FAFD0F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9:44:37.075" v="1912" actId="20577"/>
        <pc:sldMkLst>
          <pc:docMk/>
          <pc:sldMk cId="2431111827" sldId="311"/>
        </pc:sldMkLst>
        <pc:spChg chg="mod">
          <ac:chgData name="Tobias Kunz (s)" userId="S::tobias.kunz@students.fhnw.ch::4be6d15f-1f86-4d08-97b3-639abd80070e" providerId="AD" clId="Web-{73E2C21B-6071-4D65-A621-41ADA3753D58}" dt="2022-01-27T09:44:37.075" v="1912" actId="20577"/>
          <ac:spMkLst>
            <pc:docMk/>
            <pc:sldMk cId="2431111827" sldId="311"/>
            <ac:spMk id="9" creationId="{EC79F66D-FC26-469C-BDFD-2A8FA8952B83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8:02:10.250" v="622" actId="20577"/>
        <pc:sldMkLst>
          <pc:docMk/>
          <pc:sldMk cId="4285811618" sldId="311"/>
        </pc:sldMkLst>
        <pc:spChg chg="mod">
          <ac:chgData name="Tobias Kunz (s)" userId="S::tobias.kunz@students.fhnw.ch::4be6d15f-1f86-4d08-97b3-639abd80070e" providerId="AD" clId="Web-{73E2C21B-6071-4D65-A621-41ADA3753D58}" dt="2022-01-27T08:02:10.250" v="622" actId="20577"/>
          <ac:spMkLst>
            <pc:docMk/>
            <pc:sldMk cId="4285811618" sldId="311"/>
            <ac:spMk id="9" creationId="{EC79F66D-FC26-469C-BDFD-2A8FA8952B83}"/>
          </ac:spMkLst>
        </pc:spChg>
      </pc:sldChg>
      <pc:sldChg chg="modSp ord">
        <pc:chgData name="Tobias Kunz (s)" userId="S::tobias.kunz@students.fhnw.ch::4be6d15f-1f86-4d08-97b3-639abd80070e" providerId="AD" clId="Web-{73E2C21B-6071-4D65-A621-41ADA3753D58}" dt="2022-01-27T09:44:01.762" v="1902" actId="14100"/>
        <pc:sldMkLst>
          <pc:docMk/>
          <pc:sldMk cId="2629898282" sldId="312"/>
        </pc:sldMkLst>
        <pc:spChg chg="mod">
          <ac:chgData name="Tobias Kunz (s)" userId="S::tobias.kunz@students.fhnw.ch::4be6d15f-1f86-4d08-97b3-639abd80070e" providerId="AD" clId="Web-{73E2C21B-6071-4D65-A621-41ADA3753D58}" dt="2022-01-27T09:44:01.762" v="1902" actId="14100"/>
          <ac:spMkLst>
            <pc:docMk/>
            <pc:sldMk cId="2629898282" sldId="312"/>
            <ac:spMk id="4" creationId="{B94E2167-8EB2-4485-A0D1-A8E2E42205C2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09:48:44.391" v="1954" actId="20577"/>
        <pc:sldMkLst>
          <pc:docMk/>
          <pc:sldMk cId="3630481640" sldId="313"/>
        </pc:sldMkLst>
        <pc:spChg chg="mod">
          <ac:chgData name="Tobias Kunz (s)" userId="S::tobias.kunz@students.fhnw.ch::4be6d15f-1f86-4d08-97b3-639abd80070e" providerId="AD" clId="Web-{73E2C21B-6071-4D65-A621-41ADA3753D58}" dt="2022-01-27T09:48:44.391" v="1954" actId="20577"/>
          <ac:spMkLst>
            <pc:docMk/>
            <pc:sldMk cId="3630481640" sldId="313"/>
            <ac:spMk id="9" creationId="{EC79F66D-FC26-469C-BDFD-2A8FA8952B83}"/>
          </ac:spMkLst>
        </pc:spChg>
      </pc:sldChg>
      <pc:sldChg chg="modSp ord">
        <pc:chgData name="Tobias Kunz (s)" userId="S::tobias.kunz@students.fhnw.ch::4be6d15f-1f86-4d08-97b3-639abd80070e" providerId="AD" clId="Web-{73E2C21B-6071-4D65-A621-41ADA3753D58}" dt="2022-01-27T08:00:43.530" v="570" actId="1076"/>
        <pc:sldMkLst>
          <pc:docMk/>
          <pc:sldMk cId="3014364156" sldId="314"/>
        </pc:sldMkLst>
        <pc:spChg chg="mod">
          <ac:chgData name="Tobias Kunz (s)" userId="S::tobias.kunz@students.fhnw.ch::4be6d15f-1f86-4d08-97b3-639abd80070e" providerId="AD" clId="Web-{73E2C21B-6071-4D65-A621-41ADA3753D58}" dt="2022-01-27T08:00:43.530" v="570" actId="1076"/>
          <ac:spMkLst>
            <pc:docMk/>
            <pc:sldMk cId="3014364156" sldId="314"/>
            <ac:spMk id="9" creationId="{EC79F66D-FC26-469C-BDFD-2A8FA8952B83}"/>
          </ac:spMkLst>
        </pc:spChg>
      </pc:sldChg>
      <pc:sldChg chg="ord">
        <pc:chgData name="Tobias Kunz (s)" userId="S::tobias.kunz@students.fhnw.ch::4be6d15f-1f86-4d08-97b3-639abd80070e" providerId="AD" clId="Web-{73E2C21B-6071-4D65-A621-41ADA3753D58}" dt="2022-01-27T08:27:08.331" v="996"/>
        <pc:sldMkLst>
          <pc:docMk/>
          <pc:sldMk cId="249052017" sldId="315"/>
        </pc:sldMkLst>
      </pc:sldChg>
      <pc:sldChg chg="modSp">
        <pc:chgData name="Tobias Kunz (s)" userId="S::tobias.kunz@students.fhnw.ch::4be6d15f-1f86-4d08-97b3-639abd80070e" providerId="AD" clId="Web-{73E2C21B-6071-4D65-A621-41ADA3753D58}" dt="2022-01-27T08:16:18.948" v="864" actId="1076"/>
        <pc:sldMkLst>
          <pc:docMk/>
          <pc:sldMk cId="3478454914" sldId="316"/>
        </pc:sldMkLst>
        <pc:picChg chg="mod">
          <ac:chgData name="Tobias Kunz (s)" userId="S::tobias.kunz@students.fhnw.ch::4be6d15f-1f86-4d08-97b3-639abd80070e" providerId="AD" clId="Web-{73E2C21B-6071-4D65-A621-41ADA3753D58}" dt="2022-01-27T08:16:18.948" v="864" actId="1076"/>
          <ac:picMkLst>
            <pc:docMk/>
            <pc:sldMk cId="3478454914" sldId="316"/>
            <ac:picMk id="4" creationId="{268A1CDC-3D8A-4695-BEA7-EFBCA4FAFD0F}"/>
          </ac:picMkLst>
        </pc:picChg>
      </pc:sldChg>
      <pc:sldChg chg="addSp delSp modSp">
        <pc:chgData name="Tobias Kunz (s)" userId="S::tobias.kunz@students.fhnw.ch::4be6d15f-1f86-4d08-97b3-639abd80070e" providerId="AD" clId="Web-{73E2C21B-6071-4D65-A621-41ADA3753D58}" dt="2022-01-27T08:24:49.595" v="972" actId="20577"/>
        <pc:sldMkLst>
          <pc:docMk/>
          <pc:sldMk cId="471374097" sldId="317"/>
        </pc:sldMkLst>
        <pc:spChg chg="mod">
          <ac:chgData name="Tobias Kunz (s)" userId="S::tobias.kunz@students.fhnw.ch::4be6d15f-1f86-4d08-97b3-639abd80070e" providerId="AD" clId="Web-{73E2C21B-6071-4D65-A621-41ADA3753D58}" dt="2022-01-27T08:23:41.094" v="927" actId="1076"/>
          <ac:spMkLst>
            <pc:docMk/>
            <pc:sldMk cId="471374097" sldId="317"/>
            <ac:spMk id="8" creationId="{DA338749-ED37-4899-BFBC-7EF36770B037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24:49.595" v="972" actId="20577"/>
          <ac:spMkLst>
            <pc:docMk/>
            <pc:sldMk cId="471374097" sldId="317"/>
            <ac:spMk id="9" creationId="{EC79F66D-FC26-469C-BDFD-2A8FA8952B8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23:39.219" v="926"/>
          <ac:spMkLst>
            <pc:docMk/>
            <pc:sldMk cId="471374097" sldId="317"/>
            <ac:spMk id="13" creationId="{AA4D62E4-2794-48E0-B0BF-D7DDDF7BA72E}"/>
          </ac:spMkLst>
        </pc:spChg>
        <pc:picChg chg="add del mod">
          <ac:chgData name="Tobias Kunz (s)" userId="S::tobias.kunz@students.fhnw.ch::4be6d15f-1f86-4d08-97b3-639abd80070e" providerId="AD" clId="Web-{73E2C21B-6071-4D65-A621-41ADA3753D58}" dt="2022-01-27T08:20:26.826" v="868"/>
          <ac:picMkLst>
            <pc:docMk/>
            <pc:sldMk cId="471374097" sldId="317"/>
            <ac:picMk id="5" creationId="{39147834-60DA-4653-A999-461C097081F4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0:44.670" v="875"/>
          <ac:picMkLst>
            <pc:docMk/>
            <pc:sldMk cId="471374097" sldId="317"/>
            <ac:picMk id="6" creationId="{04713996-511F-45C8-98B6-D0E0E2F9BBB4}"/>
          </ac:picMkLst>
        </pc:picChg>
        <pc:picChg chg="del mod">
          <ac:chgData name="Tobias Kunz (s)" userId="S::tobias.kunz@students.fhnw.ch::4be6d15f-1f86-4d08-97b3-639abd80070e" providerId="AD" clId="Web-{73E2C21B-6071-4D65-A621-41ADA3753D58}" dt="2022-01-27T08:23:00.062" v="908"/>
          <ac:picMkLst>
            <pc:docMk/>
            <pc:sldMk cId="471374097" sldId="317"/>
            <ac:picMk id="7" creationId="{66D1A8E4-30A8-4929-B4A8-23F38C47AD53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2:58.109" v="907"/>
          <ac:picMkLst>
            <pc:docMk/>
            <pc:sldMk cId="471374097" sldId="317"/>
            <ac:picMk id="10" creationId="{27487054-52FC-4F04-B5FB-A1F8E3BC6149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23:37.562" v="925" actId="1076"/>
          <ac:picMkLst>
            <pc:docMk/>
            <pc:sldMk cId="471374097" sldId="317"/>
            <ac:picMk id="15" creationId="{9F9FBA22-8040-4425-8EAF-180B20E96180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23:35.844" v="924"/>
          <ac:picMkLst>
            <pc:docMk/>
            <pc:sldMk cId="471374097" sldId="317"/>
            <ac:picMk id="16" creationId="{BFF4A430-81AA-44DD-9ABA-ADF69B1E7031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09:51:05.080" v="1957" actId="20577"/>
        <pc:sldMkLst>
          <pc:docMk/>
          <pc:sldMk cId="2977222170" sldId="318"/>
        </pc:sldMkLst>
        <pc:spChg chg="mod">
          <ac:chgData name="Tobias Kunz (s)" userId="S::tobias.kunz@students.fhnw.ch::4be6d15f-1f86-4d08-97b3-639abd80070e" providerId="AD" clId="Web-{73E2C21B-6071-4D65-A621-41ADA3753D58}" dt="2022-01-27T09:51:05.080" v="1957" actId="20577"/>
          <ac:spMkLst>
            <pc:docMk/>
            <pc:sldMk cId="2977222170" sldId="318"/>
            <ac:spMk id="9" creationId="{EC79F66D-FC26-469C-BDFD-2A8FA8952B83}"/>
          </ac:spMkLst>
        </pc:spChg>
      </pc:sldChg>
      <pc:sldChg chg="delSp modSp add replId">
        <pc:chgData name="Tobias Kunz (s)" userId="S::tobias.kunz@students.fhnw.ch::4be6d15f-1f86-4d08-97b3-639abd80070e" providerId="AD" clId="Web-{73E2C21B-6071-4D65-A621-41ADA3753D58}" dt="2022-01-27T08:26:46.893" v="995" actId="1076"/>
        <pc:sldMkLst>
          <pc:docMk/>
          <pc:sldMk cId="2464210712" sldId="319"/>
        </pc:sldMkLst>
        <pc:spChg chg="del">
          <ac:chgData name="Tobias Kunz (s)" userId="S::tobias.kunz@students.fhnw.ch::4be6d15f-1f86-4d08-97b3-639abd80070e" providerId="AD" clId="Web-{73E2C21B-6071-4D65-A621-41ADA3753D58}" dt="2022-01-27T08:26:21.627" v="975"/>
          <ac:spMkLst>
            <pc:docMk/>
            <pc:sldMk cId="2464210712" sldId="319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26:46.893" v="995" actId="1076"/>
          <ac:spMkLst>
            <pc:docMk/>
            <pc:sldMk cId="2464210712" sldId="319"/>
            <ac:spMk id="12" creationId="{D4620648-24C7-4CE0-9D17-6E1C7EBF9C16}"/>
          </ac:spMkLst>
        </pc:spChg>
      </pc:sldChg>
      <pc:sldChg chg="modSp add replId">
        <pc:chgData name="Tobias Kunz (s)" userId="S::tobias.kunz@students.fhnw.ch::4be6d15f-1f86-4d08-97b3-639abd80070e" providerId="AD" clId="Web-{73E2C21B-6071-4D65-A621-41ADA3753D58}" dt="2022-01-27T08:27:47.190" v="1004" actId="20577"/>
        <pc:sldMkLst>
          <pc:docMk/>
          <pc:sldMk cId="3656438307" sldId="320"/>
        </pc:sldMkLst>
        <pc:spChg chg="mod">
          <ac:chgData name="Tobias Kunz (s)" userId="S::tobias.kunz@students.fhnw.ch::4be6d15f-1f86-4d08-97b3-639abd80070e" providerId="AD" clId="Web-{73E2C21B-6071-4D65-A621-41ADA3753D58}" dt="2022-01-27T08:27:47.190" v="1004" actId="20577"/>
          <ac:spMkLst>
            <pc:docMk/>
            <pc:sldMk cId="3656438307" sldId="320"/>
            <ac:spMk id="12" creationId="{D4620648-24C7-4CE0-9D17-6E1C7EBF9C16}"/>
          </ac:spMkLst>
        </pc:sp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02:41.261" v="2021" actId="20577"/>
        <pc:sldMkLst>
          <pc:docMk/>
          <pc:sldMk cId="9365648" sldId="321"/>
        </pc:sldMkLst>
        <pc:spChg chg="mod">
          <ac:chgData name="Tobias Kunz (s)" userId="S::tobias.kunz@students.fhnw.ch::4be6d15f-1f86-4d08-97b3-639abd80070e" providerId="AD" clId="Web-{73E2C21B-6071-4D65-A621-41ADA3753D58}" dt="2022-01-27T10:02:41.261" v="2021" actId="20577"/>
          <ac:spMkLst>
            <pc:docMk/>
            <pc:sldMk cId="9365648" sldId="321"/>
            <ac:spMk id="3" creationId="{8039A317-C794-4C0C-A44D-B682478CAA53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08:52:15.099" v="1303"/>
          <ac:spMkLst>
            <pc:docMk/>
            <pc:sldMk cId="9365648" sldId="321"/>
            <ac:spMk id="4" creationId="{848C7881-57EF-4907-A019-A5AFF20ADBB4}"/>
          </ac:spMkLst>
        </pc:spChg>
        <pc:picChg chg="del">
          <ac:chgData name="Tobias Kunz (s)" userId="S::tobias.kunz@students.fhnw.ch::4be6d15f-1f86-4d08-97b3-639abd80070e" providerId="AD" clId="Web-{73E2C21B-6071-4D65-A621-41ADA3753D58}" dt="2022-01-27T08:29:34.817" v="1028"/>
          <ac:picMkLst>
            <pc:docMk/>
            <pc:sldMk cId="9365648" sldId="321"/>
            <ac:picMk id="2" creationId="{9BC6BDBA-86D9-4144-A8D9-C9293640AF72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9:05:30.796" v="1543" actId="1076"/>
          <ac:picMkLst>
            <pc:docMk/>
            <pc:sldMk cId="9365648" sldId="321"/>
            <ac:picMk id="7" creationId="{457C1B58-5C90-420E-85D3-FB957E74E4C5}"/>
          </ac:picMkLst>
        </pc:picChg>
        <pc:picChg chg="add del">
          <ac:chgData name="Tobias Kunz (s)" userId="S::tobias.kunz@students.fhnw.ch::4be6d15f-1f86-4d08-97b3-639abd80070e" providerId="AD" clId="Web-{73E2C21B-6071-4D65-A621-41ADA3753D58}" dt="2022-01-27T08:53:25.741" v="1308"/>
          <ac:picMkLst>
            <pc:docMk/>
            <pc:sldMk cId="9365648" sldId="321"/>
            <ac:picMk id="8" creationId="{E48C8E0B-BABB-4A3A-9D3E-702ED3864100}"/>
          </ac:picMkLst>
        </pc:picChg>
      </pc:sldChg>
      <pc:sldChg chg="add del replId">
        <pc:chgData name="Tobias Kunz (s)" userId="S::tobias.kunz@students.fhnw.ch::4be6d15f-1f86-4d08-97b3-639abd80070e" providerId="AD" clId="Web-{73E2C21B-6071-4D65-A621-41ADA3753D58}" dt="2022-01-27T08:28:40.488" v="1008"/>
        <pc:sldMkLst>
          <pc:docMk/>
          <pc:sldMk cId="33398944" sldId="321"/>
        </pc:sldMkLst>
      </pc:sldChg>
      <pc:sldChg chg="add del replId">
        <pc:chgData name="Tobias Kunz (s)" userId="S::tobias.kunz@students.fhnw.ch::4be6d15f-1f86-4d08-97b3-639abd80070e" providerId="AD" clId="Web-{73E2C21B-6071-4D65-A621-41ADA3753D58}" dt="2022-01-27T08:29:07.066" v="1018"/>
        <pc:sldMkLst>
          <pc:docMk/>
          <pc:sldMk cId="3861156943" sldId="321"/>
        </pc:sldMkLst>
      </pc:sldChg>
      <pc:sldChg chg="ord">
        <pc:chgData name="Tobias Kunz (s)" userId="S::tobias.kunz@students.fhnw.ch::4be6d15f-1f86-4d08-97b3-639abd80070e" providerId="AD" clId="Web-{73E2C21B-6071-4D65-A621-41ADA3753D58}" dt="2022-01-27T09:50:45.861" v="1955"/>
        <pc:sldMkLst>
          <pc:docMk/>
          <pc:sldMk cId="2610432869" sldId="323"/>
        </pc:sldMkLst>
      </pc:sldChg>
      <pc:sldChg chg="addSp delSp modSp add replId">
        <pc:chgData name="Tobias Kunz (s)" userId="S::tobias.kunz@students.fhnw.ch::4be6d15f-1f86-4d08-97b3-639abd80070e" providerId="AD" clId="Web-{73E2C21B-6071-4D65-A621-41ADA3753D58}" dt="2022-01-27T09:55:55.162" v="1981" actId="20577"/>
        <pc:sldMkLst>
          <pc:docMk/>
          <pc:sldMk cId="3665651378" sldId="324"/>
        </pc:sldMkLst>
        <pc:spChg chg="mod">
          <ac:chgData name="Tobias Kunz (s)" userId="S::tobias.kunz@students.fhnw.ch::4be6d15f-1f86-4d08-97b3-639abd80070e" providerId="AD" clId="Web-{73E2C21B-6071-4D65-A621-41ADA3753D58}" dt="2022-01-27T09:55:55.162" v="1981" actId="20577"/>
          <ac:spMkLst>
            <pc:docMk/>
            <pc:sldMk cId="3665651378" sldId="324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37:34.807" v="1058" actId="20577"/>
          <ac:spMkLst>
            <pc:docMk/>
            <pc:sldMk cId="3665651378" sldId="324"/>
            <ac:spMk id="12" creationId="{D4620648-24C7-4CE0-9D17-6E1C7EBF9C16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43:37.687" v="1176"/>
          <ac:spMkLst>
            <pc:docMk/>
            <pc:sldMk cId="3665651378" sldId="324"/>
            <ac:spMk id="15" creationId="{BC88598C-DC9E-4D01-8D81-2AEAD7D8E368}"/>
          </ac:spMkLst>
        </pc:spChg>
        <pc:graphicFrameChg chg="add del mod">
          <ac:chgData name="Tobias Kunz (s)" userId="S::tobias.kunz@students.fhnw.ch::4be6d15f-1f86-4d08-97b3-639abd80070e" providerId="AD" clId="Web-{73E2C21B-6071-4D65-A621-41ADA3753D58}" dt="2022-01-27T08:39:35.559" v="1074"/>
          <ac:graphicFrameMkLst>
            <pc:docMk/>
            <pc:sldMk cId="3665651378" sldId="324"/>
            <ac:graphicFrameMk id="6" creationId="{D3FBBEB6-658C-4D32-A0BC-AE2C8EF9DE85}"/>
          </ac:graphicFrameMkLst>
        </pc:graphicFrameChg>
        <pc:graphicFrameChg chg="add del mod modGraphic">
          <ac:chgData name="Tobias Kunz (s)" userId="S::tobias.kunz@students.fhnw.ch::4be6d15f-1f86-4d08-97b3-639abd80070e" providerId="AD" clId="Web-{73E2C21B-6071-4D65-A621-41ADA3753D58}" dt="2022-01-27T08:39:01.152" v="1068"/>
          <ac:graphicFrameMkLst>
            <pc:docMk/>
            <pc:sldMk cId="3665651378" sldId="324"/>
            <ac:graphicFrameMk id="8" creationId="{B0D32BBD-59D2-4FD5-8AAA-C956BE4B7AE2}"/>
          </ac:graphicFrameMkLst>
        </pc:graphicFrameChg>
        <pc:graphicFrameChg chg="add del mod">
          <ac:chgData name="Tobias Kunz (s)" userId="S::tobias.kunz@students.fhnw.ch::4be6d15f-1f86-4d08-97b3-639abd80070e" providerId="AD" clId="Web-{73E2C21B-6071-4D65-A621-41ADA3753D58}" dt="2022-01-27T08:39:29.746" v="1071"/>
          <ac:graphicFrameMkLst>
            <pc:docMk/>
            <pc:sldMk cId="3665651378" sldId="324"/>
            <ac:graphicFrameMk id="11" creationId="{2236F3CE-A313-428B-AAFE-EA00E422F09A}"/>
          </ac:graphicFrameMkLst>
        </pc:graphicFrameChg>
        <pc:picChg chg="add del mod">
          <ac:chgData name="Tobias Kunz (s)" userId="S::tobias.kunz@students.fhnw.ch::4be6d15f-1f86-4d08-97b3-639abd80070e" providerId="AD" clId="Web-{73E2C21B-6071-4D65-A621-41ADA3753D58}" dt="2022-01-27T08:41:59.638" v="1124"/>
          <ac:picMkLst>
            <pc:docMk/>
            <pc:sldMk cId="3665651378" sldId="324"/>
            <ac:picMk id="4" creationId="{0BD758E6-FA89-4431-A5BE-770C64907F5B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08:48:29.831" v="1260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addSp modSp add replId">
        <pc:chgData name="Tobias Kunz (s)" userId="S::tobias.kunz@students.fhnw.ch::4be6d15f-1f86-4d08-97b3-639abd80070e" providerId="AD" clId="Web-{73E2C21B-6071-4D65-A621-41ADA3753D58}" dt="2022-01-27T08:43:06.608" v="1169" actId="1076"/>
        <pc:sldMkLst>
          <pc:docMk/>
          <pc:sldMk cId="29041079" sldId="326"/>
        </pc:sldMkLst>
        <pc:spChg chg="mod">
          <ac:chgData name="Tobias Kunz (s)" userId="S::tobias.kunz@students.fhnw.ch::4be6d15f-1f86-4d08-97b3-639abd80070e" providerId="AD" clId="Web-{73E2C21B-6071-4D65-A621-41ADA3753D58}" dt="2022-01-27T08:43:02.936" v="1166" actId="20577"/>
          <ac:spMkLst>
            <pc:docMk/>
            <pc:sldMk cId="29041079" sldId="326"/>
            <ac:spMk id="9" creationId="{EC79F66D-FC26-469C-BDFD-2A8FA8952B8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40:23.840" v="1085" actId="20577"/>
          <ac:spMkLst>
            <pc:docMk/>
            <pc:sldMk cId="29041079" sldId="326"/>
            <ac:spMk id="12" creationId="{D4620648-24C7-4CE0-9D17-6E1C7EBF9C16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43:06.608" v="1169" actId="1076"/>
          <ac:picMkLst>
            <pc:docMk/>
            <pc:sldMk cId="29041079" sldId="326"/>
            <ac:picMk id="4" creationId="{13933FE5-A78A-47C1-AAFD-2A468A095FAF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08:51:16.286" v="1302" actId="1076"/>
        <pc:sldMkLst>
          <pc:docMk/>
          <pc:sldMk cId="266984632" sldId="327"/>
        </pc:sldMkLst>
        <pc:spChg chg="add del mod">
          <ac:chgData name="Tobias Kunz (s)" userId="S::tobias.kunz@students.fhnw.ch::4be6d15f-1f86-4d08-97b3-639abd80070e" providerId="AD" clId="Web-{73E2C21B-6071-4D65-A621-41ADA3753D58}" dt="2022-01-27T08:50:07.332" v="1285"/>
          <ac:spMkLst>
            <pc:docMk/>
            <pc:sldMk cId="266984632" sldId="327"/>
            <ac:spMk id="7" creationId="{5AA97F98-6F41-42A2-988D-7174C1ACFE06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49:25.769" v="1270" actId="20577"/>
          <ac:spMkLst>
            <pc:docMk/>
            <pc:sldMk cId="266984632" sldId="327"/>
            <ac:spMk id="9" creationId="{EC79F66D-FC26-469C-BDFD-2A8FA8952B83}"/>
          </ac:spMkLst>
        </pc:spChg>
        <pc:spChg chg="add del mod">
          <ac:chgData name="Tobias Kunz (s)" userId="S::tobias.kunz@students.fhnw.ch::4be6d15f-1f86-4d08-97b3-639abd80070e" providerId="AD" clId="Web-{73E2C21B-6071-4D65-A621-41ADA3753D58}" dt="2022-01-27T08:50:07.332" v="1285"/>
          <ac:spMkLst>
            <pc:docMk/>
            <pc:sldMk cId="266984632" sldId="327"/>
            <ac:spMk id="12" creationId="{D4620648-24C7-4CE0-9D17-6E1C7EBF9C16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08:51:16.286" v="1302" actId="1076"/>
          <ac:picMkLst>
            <pc:docMk/>
            <pc:sldMk cId="266984632" sldId="327"/>
            <ac:picMk id="4" creationId="{4CD4F482-86DE-4579-98A8-E83BB8D94015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08:50:52.004" v="1297"/>
          <ac:picMkLst>
            <pc:docMk/>
            <pc:sldMk cId="266984632" sldId="327"/>
            <ac:picMk id="5" creationId="{256FB354-F83C-4832-93B9-F2D172FDD2DF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08:49:25.628" v="1269"/>
          <ac:picMkLst>
            <pc:docMk/>
            <pc:sldMk cId="266984632" sldId="327"/>
            <ac:picMk id="13" creationId="{21039E41-6460-4906-A6BF-193E180DA818}"/>
          </ac:picMkLst>
        </pc:picChg>
      </pc:sldChg>
      <pc:sldChg chg="delSp modSp add replId">
        <pc:chgData name="Tobias Kunz (s)" userId="S::tobias.kunz@students.fhnw.ch::4be6d15f-1f86-4d08-97b3-639abd80070e" providerId="AD" clId="Web-{73E2C21B-6071-4D65-A621-41ADA3753D58}" dt="2022-01-27T08:50:49.848" v="1296" actId="14100"/>
        <pc:sldMkLst>
          <pc:docMk/>
          <pc:sldMk cId="159316704" sldId="328"/>
        </pc:sldMkLst>
        <pc:picChg chg="del mod">
          <ac:chgData name="Tobias Kunz (s)" userId="S::tobias.kunz@students.fhnw.ch::4be6d15f-1f86-4d08-97b3-639abd80070e" providerId="AD" clId="Web-{73E2C21B-6071-4D65-A621-41ADA3753D58}" dt="2022-01-27T08:50:32.489" v="1291"/>
          <ac:picMkLst>
            <pc:docMk/>
            <pc:sldMk cId="159316704" sldId="328"/>
            <ac:picMk id="4" creationId="{4CD4F482-86DE-4579-98A8-E83BB8D94015}"/>
          </ac:picMkLst>
        </pc:picChg>
        <pc:picChg chg="mod">
          <ac:chgData name="Tobias Kunz (s)" userId="S::tobias.kunz@students.fhnw.ch::4be6d15f-1f86-4d08-97b3-639abd80070e" providerId="AD" clId="Web-{73E2C21B-6071-4D65-A621-41ADA3753D58}" dt="2022-01-27T08:50:49.848" v="1296" actId="14100"/>
          <ac:picMkLst>
            <pc:docMk/>
            <pc:sldMk cId="159316704" sldId="328"/>
            <ac:picMk id="5" creationId="{256FB354-F83C-4832-93B9-F2D172FDD2DF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08:56:04.086" v="1429" actId="20577"/>
        <pc:sldMkLst>
          <pc:docMk/>
          <pc:sldMk cId="579887389" sldId="329"/>
        </pc:sldMkLst>
        <pc:spChg chg="add mod">
          <ac:chgData name="Tobias Kunz (s)" userId="S::tobias.kunz@students.fhnw.ch::4be6d15f-1f86-4d08-97b3-639abd80070e" providerId="AD" clId="Web-{73E2C21B-6071-4D65-A621-41ADA3753D58}" dt="2022-01-27T08:56:04.086" v="1429" actId="20577"/>
          <ac:spMkLst>
            <pc:docMk/>
            <pc:sldMk cId="579887389" sldId="329"/>
            <ac:spMk id="2" creationId="{4138F8F7-F78E-46F0-B613-3B55F32FF0EB}"/>
          </ac:spMkLst>
        </pc:spChg>
        <pc:picChg chg="del mod">
          <ac:chgData name="Tobias Kunz (s)" userId="S::tobias.kunz@students.fhnw.ch::4be6d15f-1f86-4d08-97b3-639abd80070e" providerId="AD" clId="Web-{73E2C21B-6071-4D65-A621-41ADA3753D58}" dt="2022-01-27T08:53:30.850" v="1311"/>
          <ac:picMkLst>
            <pc:docMk/>
            <pc:sldMk cId="579887389" sldId="329"/>
            <ac:picMk id="7" creationId="{457C1B58-5C90-420E-85D3-FB957E74E4C5}"/>
          </ac:picMkLst>
        </pc:picChg>
      </pc:sldChg>
      <pc:sldChg chg="addSp delSp modSp add del replId">
        <pc:chgData name="Tobias Kunz (s)" userId="S::tobias.kunz@students.fhnw.ch::4be6d15f-1f86-4d08-97b3-639abd80070e" providerId="AD" clId="Web-{73E2C21B-6071-4D65-A621-41ADA3753D58}" dt="2022-01-27T10:06:29.154" v="2035"/>
        <pc:sldMkLst>
          <pc:docMk/>
          <pc:sldMk cId="1116784070" sldId="330"/>
        </pc:sldMkLst>
        <pc:spChg chg="mod">
          <ac:chgData name="Tobias Kunz (s)" userId="S::tobias.kunz@students.fhnw.ch::4be6d15f-1f86-4d08-97b3-639abd80070e" providerId="AD" clId="Web-{73E2C21B-6071-4D65-A621-41ADA3753D58}" dt="2022-01-27T08:58:20.072" v="1433" actId="20577"/>
          <ac:spMkLst>
            <pc:docMk/>
            <pc:sldMk cId="1116784070" sldId="330"/>
            <ac:spMk id="3" creationId="{8039A317-C794-4C0C-A44D-B682478CAA53}"/>
          </ac:spMkLst>
        </pc:spChg>
        <pc:spChg chg="mod">
          <ac:chgData name="Tobias Kunz (s)" userId="S::tobias.kunz@students.fhnw.ch::4be6d15f-1f86-4d08-97b3-639abd80070e" providerId="AD" clId="Web-{73E2C21B-6071-4D65-A621-41ADA3753D58}" dt="2022-01-27T08:58:26.276" v="1435" actId="20577"/>
          <ac:spMkLst>
            <pc:docMk/>
            <pc:sldMk cId="1116784070" sldId="330"/>
            <ac:spMk id="4" creationId="{848C7881-57EF-4907-A019-A5AFF20ADBB4}"/>
          </ac:spMkLst>
        </pc:spChg>
        <pc:spChg chg="add mod">
          <ac:chgData name="Tobias Kunz (s)" userId="S::tobias.kunz@students.fhnw.ch::4be6d15f-1f86-4d08-97b3-639abd80070e" providerId="AD" clId="Web-{73E2C21B-6071-4D65-A621-41ADA3753D58}" dt="2022-01-27T09:03:54.811" v="1532" actId="20577"/>
          <ac:spMkLst>
            <pc:docMk/>
            <pc:sldMk cId="1116784070" sldId="330"/>
            <ac:spMk id="9" creationId="{9CADBDE6-7BE8-4A2D-AC65-93E653E87568}"/>
          </ac:spMkLst>
        </pc:spChg>
        <pc:graphicFrameChg chg="del">
          <ac:chgData name="Tobias Kunz (s)" userId="S::tobias.kunz@students.fhnw.ch::4be6d15f-1f86-4d08-97b3-639abd80070e" providerId="AD" clId="Web-{73E2C21B-6071-4D65-A621-41ADA3753D58}" dt="2022-01-27T08:58:24.260" v="1434"/>
          <ac:graphicFrameMkLst>
            <pc:docMk/>
            <pc:sldMk cId="1116784070" sldId="330"/>
            <ac:graphicFrameMk id="7" creationId="{52433076-12F0-47EE-A22D-AAFE13F8304C}"/>
          </ac:graphicFrameMkLst>
        </pc:graphicFrameChg>
        <pc:picChg chg="add mod">
          <ac:chgData name="Tobias Kunz (s)" userId="S::tobias.kunz@students.fhnw.ch::4be6d15f-1f86-4d08-97b3-639abd80070e" providerId="AD" clId="Web-{73E2C21B-6071-4D65-A621-41ADA3753D58}" dt="2022-01-27T09:00:47.902" v="1496" actId="1076"/>
          <ac:picMkLst>
            <pc:docMk/>
            <pc:sldMk cId="1116784070" sldId="330"/>
            <ac:picMk id="2" creationId="{79930FC8-7203-415D-804A-ECE90536E5D4}"/>
          </ac:picMkLst>
        </pc:picChg>
      </pc:sldChg>
      <pc:sldChg chg="modSp">
        <pc:chgData name="Tobias Kunz (s)" userId="S::tobias.kunz@students.fhnw.ch::4be6d15f-1f86-4d08-97b3-639abd80070e" providerId="AD" clId="Web-{73E2C21B-6071-4D65-A621-41ADA3753D58}" dt="2022-01-27T10:24:58.699" v="2126" actId="20577"/>
        <pc:sldMkLst>
          <pc:docMk/>
          <pc:sldMk cId="4158875500" sldId="331"/>
        </pc:sldMkLst>
        <pc:spChg chg="mod">
          <ac:chgData name="Tobias Kunz (s)" userId="S::tobias.kunz@students.fhnw.ch::4be6d15f-1f86-4d08-97b3-639abd80070e" providerId="AD" clId="Web-{73E2C21B-6071-4D65-A621-41ADA3753D58}" dt="2022-01-27T10:24:58.699" v="2126" actId="20577"/>
          <ac:spMkLst>
            <pc:docMk/>
            <pc:sldMk cId="4158875500" sldId="331"/>
            <ac:spMk id="4" creationId="{848C7881-57EF-4907-A019-A5AFF20ADBB4}"/>
          </ac:spMkLst>
        </pc:spChg>
      </pc:sldChg>
      <pc:sldChg chg="modSp">
        <pc:chgData name="Tobias Kunz (s)" userId="S::tobias.kunz@students.fhnw.ch::4be6d15f-1f86-4d08-97b3-639abd80070e" providerId="AD" clId="Web-{73E2C21B-6071-4D65-A621-41ADA3753D58}" dt="2022-01-27T10:27:20.529" v="2134" actId="20577"/>
        <pc:sldMkLst>
          <pc:docMk/>
          <pc:sldMk cId="2723770865" sldId="332"/>
        </pc:sldMkLst>
        <pc:spChg chg="mod">
          <ac:chgData name="Tobias Kunz (s)" userId="S::tobias.kunz@students.fhnw.ch::4be6d15f-1f86-4d08-97b3-639abd80070e" providerId="AD" clId="Web-{73E2C21B-6071-4D65-A621-41ADA3753D58}" dt="2022-01-27T10:27:20.529" v="2134" actId="20577"/>
          <ac:spMkLst>
            <pc:docMk/>
            <pc:sldMk cId="2723770865" sldId="332"/>
            <ac:spMk id="4" creationId="{848C7881-57EF-4907-A019-A5AFF20ADBB4}"/>
          </ac:spMkLst>
        </pc:spChg>
      </pc:sldChg>
      <pc:sldChg chg="modSp add replId">
        <pc:chgData name="Tobias Kunz (s)" userId="S::tobias.kunz@students.fhnw.ch::4be6d15f-1f86-4d08-97b3-639abd80070e" providerId="AD" clId="Web-{73E2C21B-6071-4D65-A621-41ADA3753D58}" dt="2022-01-27T09:30:00.065" v="1866" actId="20577"/>
        <pc:sldMkLst>
          <pc:docMk/>
          <pc:sldMk cId="3942175949" sldId="333"/>
        </pc:sldMkLst>
        <pc:spChg chg="mod">
          <ac:chgData name="Tobias Kunz (s)" userId="S::tobias.kunz@students.fhnw.ch::4be6d15f-1f86-4d08-97b3-639abd80070e" providerId="AD" clId="Web-{73E2C21B-6071-4D65-A621-41ADA3753D58}" dt="2022-01-27T09:30:00.065" v="1866" actId="20577"/>
          <ac:spMkLst>
            <pc:docMk/>
            <pc:sldMk cId="3942175949" sldId="333"/>
            <ac:spMk id="12" creationId="{2B714483-F009-44EF-B62E-14FFB9FE0FB3}"/>
          </ac:spMkLst>
        </pc:sp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11:19.611" v="2052" actId="1076"/>
        <pc:sldMkLst>
          <pc:docMk/>
          <pc:sldMk cId="3123887531" sldId="336"/>
        </pc:sldMkLst>
        <pc:spChg chg="add mod">
          <ac:chgData name="Tobias Kunz (s)" userId="S::tobias.kunz@students.fhnw.ch::4be6d15f-1f86-4d08-97b3-639abd80070e" providerId="AD" clId="Web-{73E2C21B-6071-4D65-A621-41ADA3753D58}" dt="2022-01-27T10:01:11.884" v="2000" actId="20577"/>
          <ac:spMkLst>
            <pc:docMk/>
            <pc:sldMk cId="3123887531" sldId="336"/>
            <ac:spMk id="5" creationId="{AF29CB5D-5985-4B2A-889E-67FF4C17DE32}"/>
          </ac:spMkLst>
        </pc:spChg>
        <pc:spChg chg="del">
          <ac:chgData name="Tobias Kunz (s)" userId="S::tobias.kunz@students.fhnw.ch::4be6d15f-1f86-4d08-97b3-639abd80070e" providerId="AD" clId="Web-{73E2C21B-6071-4D65-A621-41ADA3753D58}" dt="2022-01-27T10:00:52.134" v="1986"/>
          <ac:spMkLst>
            <pc:docMk/>
            <pc:sldMk cId="3123887531" sldId="336"/>
            <ac:spMk id="12" creationId="{D4620648-24C7-4CE0-9D17-6E1C7EBF9C16}"/>
          </ac:spMkLst>
        </pc:spChg>
        <pc:picChg chg="add del mod">
          <ac:chgData name="Tobias Kunz (s)" userId="S::tobias.kunz@students.fhnw.ch::4be6d15f-1f86-4d08-97b3-639abd80070e" providerId="AD" clId="Web-{73E2C21B-6071-4D65-A621-41ADA3753D58}" dt="2022-01-27T10:01:02.837" v="1993"/>
          <ac:picMkLst>
            <pc:docMk/>
            <pc:sldMk cId="3123887531" sldId="336"/>
            <ac:picMk id="6" creationId="{2B61E228-3729-457E-9065-6F1E55FAF481}"/>
          </ac:picMkLst>
        </pc:picChg>
        <pc:picChg chg="add mod">
          <ac:chgData name="Tobias Kunz (s)" userId="S::tobias.kunz@students.fhnw.ch::4be6d15f-1f86-4d08-97b3-639abd80070e" providerId="AD" clId="Web-{73E2C21B-6071-4D65-A621-41ADA3753D58}" dt="2022-01-27T10:11:19.611" v="2052" actId="1076"/>
          <ac:picMkLst>
            <pc:docMk/>
            <pc:sldMk cId="3123887531" sldId="336"/>
            <ac:picMk id="7" creationId="{14A64876-6C11-4B2E-84F0-F44C20A4CF72}"/>
          </ac:picMkLst>
        </pc:picChg>
        <pc:picChg chg="add del mod">
          <ac:chgData name="Tobias Kunz (s)" userId="S::tobias.kunz@students.fhnw.ch::4be6d15f-1f86-4d08-97b3-639abd80070e" providerId="AD" clId="Web-{73E2C21B-6071-4D65-A621-41ADA3753D58}" dt="2022-01-27T10:04:55.356" v="2028"/>
          <ac:picMkLst>
            <pc:docMk/>
            <pc:sldMk cId="3123887531" sldId="336"/>
            <ac:picMk id="8" creationId="{3AFE7482-48D2-4EF3-B18C-16BA2E1A63ED}"/>
          </ac:picMkLst>
        </pc:picChg>
      </pc:sldChg>
      <pc:sldChg chg="addSp delSp modSp add replId">
        <pc:chgData name="Tobias Kunz (s)" userId="S::tobias.kunz@students.fhnw.ch::4be6d15f-1f86-4d08-97b3-639abd80070e" providerId="AD" clId="Web-{73E2C21B-6071-4D65-A621-41ADA3753D58}" dt="2022-01-27T10:12:27.565" v="2067" actId="1076"/>
        <pc:sldMkLst>
          <pc:docMk/>
          <pc:sldMk cId="2065742660" sldId="337"/>
        </pc:sldMkLst>
        <pc:spChg chg="add mod">
          <ac:chgData name="Tobias Kunz (s)" userId="S::tobias.kunz@students.fhnw.ch::4be6d15f-1f86-4d08-97b3-639abd80070e" providerId="AD" clId="Web-{73E2C21B-6071-4D65-A621-41ADA3753D58}" dt="2022-01-27T10:12:17.439" v="2064" actId="14100"/>
          <ac:spMkLst>
            <pc:docMk/>
            <pc:sldMk cId="2065742660" sldId="337"/>
            <ac:spMk id="9" creationId="{3B32C7F3-5640-4DAF-86EE-2B0EBA0BA011}"/>
          </ac:spMkLst>
        </pc:spChg>
        <pc:picChg chg="add mod">
          <ac:chgData name="Tobias Kunz (s)" userId="S::tobias.kunz@students.fhnw.ch::4be6d15f-1f86-4d08-97b3-639abd80070e" providerId="AD" clId="Web-{73E2C21B-6071-4D65-A621-41ADA3753D58}" dt="2022-01-27T10:12:27.565" v="2067" actId="1076"/>
          <ac:picMkLst>
            <pc:docMk/>
            <pc:sldMk cId="2065742660" sldId="337"/>
            <ac:picMk id="4" creationId="{50E6A9DC-CE23-4254-8B2B-D1A653A9E9EF}"/>
          </ac:picMkLst>
        </pc:picChg>
        <pc:picChg chg="del">
          <ac:chgData name="Tobias Kunz (s)" userId="S::tobias.kunz@students.fhnw.ch::4be6d15f-1f86-4d08-97b3-639abd80070e" providerId="AD" clId="Web-{73E2C21B-6071-4D65-A621-41ADA3753D58}" dt="2022-01-27T10:05:03.669" v="2030"/>
          <ac:picMkLst>
            <pc:docMk/>
            <pc:sldMk cId="2065742660" sldId="337"/>
            <ac:picMk id="7" creationId="{14A64876-6C11-4B2E-84F0-F44C20A4CF72}"/>
          </ac:picMkLst>
        </pc:picChg>
      </pc:sldChg>
      <pc:sldChg chg="delSp modSp add replId">
        <pc:chgData name="Tobias Kunz (s)" userId="S::tobias.kunz@students.fhnw.ch::4be6d15f-1f86-4d08-97b3-639abd80070e" providerId="AD" clId="Web-{73E2C21B-6071-4D65-A621-41ADA3753D58}" dt="2022-01-27T10:19:09.976" v="2123" actId="20577"/>
        <pc:sldMkLst>
          <pc:docMk/>
          <pc:sldMk cId="352790058" sldId="338"/>
        </pc:sldMkLst>
        <pc:spChg chg="mod">
          <ac:chgData name="Tobias Kunz (s)" userId="S::tobias.kunz@students.fhnw.ch::4be6d15f-1f86-4d08-97b3-639abd80070e" providerId="AD" clId="Web-{73E2C21B-6071-4D65-A621-41ADA3753D58}" dt="2022-01-27T10:19:09.976" v="2123" actId="20577"/>
          <ac:spMkLst>
            <pc:docMk/>
            <pc:sldMk cId="352790058" sldId="338"/>
            <ac:spMk id="4" creationId="{848C7881-57EF-4907-A019-A5AFF20ADBB4}"/>
          </ac:spMkLst>
        </pc:spChg>
        <pc:graphicFrameChg chg="del">
          <ac:chgData name="Tobias Kunz (s)" userId="S::tobias.kunz@students.fhnw.ch::4be6d15f-1f86-4d08-97b3-639abd80070e" providerId="AD" clId="Web-{73E2C21B-6071-4D65-A621-41ADA3753D58}" dt="2022-01-27T10:17:11.615" v="2073"/>
          <ac:graphicFrameMkLst>
            <pc:docMk/>
            <pc:sldMk cId="352790058" sldId="338"/>
            <ac:graphicFrameMk id="7" creationId="{52433076-12F0-47EE-A22D-AAFE13F8304C}"/>
          </ac:graphicFrameMkLst>
        </pc:graphicFrameChg>
      </pc:sldChg>
    </pc:docChg>
  </pc:docChgLst>
  <pc:docChgLst>
    <pc:chgData name="Tobias Kunz (s)" userId="S::tobias.kunz@students.fhnw.ch::4be6d15f-1f86-4d08-97b3-639abd80070e" providerId="AD" clId="Web-{B1EA783C-84F4-AD54-C5AB-BD3253958C7B}"/>
    <pc:docChg chg="modSld">
      <pc:chgData name="Tobias Kunz (s)" userId="S::tobias.kunz@students.fhnw.ch::4be6d15f-1f86-4d08-97b3-639abd80070e" providerId="AD" clId="Web-{B1EA783C-84F4-AD54-C5AB-BD3253958C7B}" dt="2022-01-28T09:37:34.220" v="742" actId="20577"/>
      <pc:docMkLst>
        <pc:docMk/>
      </pc:docMkLst>
      <pc:sldChg chg="modNotes">
        <pc:chgData name="Tobias Kunz (s)" userId="S::tobias.kunz@students.fhnw.ch::4be6d15f-1f86-4d08-97b3-639abd80070e" providerId="AD" clId="Web-{B1EA783C-84F4-AD54-C5AB-BD3253958C7B}" dt="2022-01-28T09:30:13.760" v="655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4:46.583" v="549"/>
        <pc:sldMkLst>
          <pc:docMk/>
          <pc:sldMk cId="84313527" sldId="298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7:52.102" v="631"/>
        <pc:sldMkLst>
          <pc:docMk/>
          <pc:sldMk cId="3665651378" sldId="324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26:08.757" v="594"/>
        <pc:sldMkLst>
          <pc:docMk/>
          <pc:sldMk cId="29041079" sldId="326"/>
        </pc:sldMkLst>
      </pc:sldChg>
      <pc:sldChg chg="modSp">
        <pc:chgData name="Tobias Kunz (s)" userId="S::tobias.kunz@students.fhnw.ch::4be6d15f-1f86-4d08-97b3-639abd80070e" providerId="AD" clId="Web-{B1EA783C-84F4-AD54-C5AB-BD3253958C7B}" dt="2022-01-28T09:28:00.461" v="640" actId="20577"/>
        <pc:sldMkLst>
          <pc:docMk/>
          <pc:sldMk cId="266984632" sldId="327"/>
        </pc:sldMkLst>
        <pc:spChg chg="mod">
          <ac:chgData name="Tobias Kunz (s)" userId="S::tobias.kunz@students.fhnw.ch::4be6d15f-1f86-4d08-97b3-639abd80070e" providerId="AD" clId="Web-{B1EA783C-84F4-AD54-C5AB-BD3253958C7B}" dt="2022-01-28T09:28:00.461" v="640" actId="20577"/>
          <ac:spMkLst>
            <pc:docMk/>
            <pc:sldMk cId="266984632" sldId="327"/>
            <ac:spMk id="12" creationId="{D4620648-24C7-4CE0-9D17-6E1C7EBF9C16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30:33.807" v="681"/>
        <pc:sldMkLst>
          <pc:docMk/>
          <pc:sldMk cId="1931306636" sldId="335"/>
        </pc:sldMkLst>
      </pc:sldChg>
      <pc:sldChg chg="modNotes">
        <pc:chgData name="Tobias Kunz (s)" userId="S::tobias.kunz@students.fhnw.ch::4be6d15f-1f86-4d08-97b3-639abd80070e" providerId="AD" clId="Web-{B1EA783C-84F4-AD54-C5AB-BD3253958C7B}" dt="2022-01-28T09:34:17.217" v="738"/>
        <pc:sldMkLst>
          <pc:docMk/>
          <pc:sldMk cId="3123887531" sldId="336"/>
        </pc:sldMkLst>
      </pc:sldChg>
      <pc:sldChg chg="modSp modNotes">
        <pc:chgData name="Tobias Kunz (s)" userId="S::tobias.kunz@students.fhnw.ch::4be6d15f-1f86-4d08-97b3-639abd80070e" providerId="AD" clId="Web-{B1EA783C-84F4-AD54-C5AB-BD3253958C7B}" dt="2022-01-28T09:16:58.264" v="417"/>
        <pc:sldMkLst>
          <pc:docMk/>
          <pc:sldMk cId="2065742660" sldId="337"/>
        </pc:sldMkLst>
        <pc:spChg chg="mod">
          <ac:chgData name="Tobias Kunz (s)" userId="S::tobias.kunz@students.fhnw.ch::4be6d15f-1f86-4d08-97b3-639abd80070e" providerId="AD" clId="Web-{B1EA783C-84F4-AD54-C5AB-BD3253958C7B}" dt="2022-01-28T09:13:52.324" v="196" actId="20577"/>
          <ac:spMkLst>
            <pc:docMk/>
            <pc:sldMk cId="2065742660" sldId="337"/>
            <ac:spMk id="5" creationId="{AF29CB5D-5985-4B2A-889E-67FF4C17DE32}"/>
          </ac:spMkLst>
        </pc:spChg>
      </pc:sldChg>
      <pc:sldChg chg="modSp modNotes">
        <pc:chgData name="Tobias Kunz (s)" userId="S::tobias.kunz@students.fhnw.ch::4be6d15f-1f86-4d08-97b3-639abd80070e" providerId="AD" clId="Web-{B1EA783C-84F4-AD54-C5AB-BD3253958C7B}" dt="2022-01-28T09:37:34.220" v="742" actId="20577"/>
        <pc:sldMkLst>
          <pc:docMk/>
          <pc:sldMk cId="439807478" sldId="340"/>
        </pc:sldMkLst>
        <pc:spChg chg="mod">
          <ac:chgData name="Tobias Kunz (s)" userId="S::tobias.kunz@students.fhnw.ch::4be6d15f-1f86-4d08-97b3-639abd80070e" providerId="AD" clId="Web-{B1EA783C-84F4-AD54-C5AB-BD3253958C7B}" dt="2022-01-28T09:37:34.220" v="742" actId="20577"/>
          <ac:spMkLst>
            <pc:docMk/>
            <pc:sldMk cId="439807478" sldId="340"/>
            <ac:spMk id="5" creationId="{AF29CB5D-5985-4B2A-889E-67FF4C17DE32}"/>
          </ac:spMkLst>
        </pc:spChg>
        <pc:spChg chg="mod">
          <ac:chgData name="Tobias Kunz (s)" userId="S::tobias.kunz@students.fhnw.ch::4be6d15f-1f86-4d08-97b3-639abd80070e" providerId="AD" clId="Web-{B1EA783C-84F4-AD54-C5AB-BD3253958C7B}" dt="2022-01-28T09:17:09.796" v="473" actId="20577"/>
          <ac:spMkLst>
            <pc:docMk/>
            <pc:sldMk cId="439807478" sldId="340"/>
            <ac:spMk id="9" creationId="{3B32C7F3-5640-4DAF-86EE-2B0EBA0BA011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32:28.200" v="685"/>
        <pc:sldMkLst>
          <pc:docMk/>
          <pc:sldMk cId="3540580386" sldId="347"/>
        </pc:sldMkLst>
      </pc:sldChg>
      <pc:sldChg chg="modSp modNotes">
        <pc:chgData name="Tobias Kunz (s)" userId="S::tobias.kunz@students.fhnw.ch::4be6d15f-1f86-4d08-97b3-639abd80070e" providerId="AD" clId="Web-{B1EA783C-84F4-AD54-C5AB-BD3253958C7B}" dt="2022-01-28T09:33:12.419" v="694"/>
        <pc:sldMkLst>
          <pc:docMk/>
          <pc:sldMk cId="3972612431" sldId="348"/>
        </pc:sldMkLst>
        <pc:spChg chg="mod">
          <ac:chgData name="Tobias Kunz (s)" userId="S::tobias.kunz@students.fhnw.ch::4be6d15f-1f86-4d08-97b3-639abd80070e" providerId="AD" clId="Web-{B1EA783C-84F4-AD54-C5AB-BD3253958C7B}" dt="2022-01-28T09:11:24.009" v="0" actId="14100"/>
          <ac:spMkLst>
            <pc:docMk/>
            <pc:sldMk cId="3972612431" sldId="348"/>
            <ac:spMk id="8" creationId="{CC682D66-55FA-46C4-B50C-64D6FC298746}"/>
          </ac:spMkLst>
        </pc:spChg>
      </pc:sldChg>
      <pc:sldChg chg="modNotes">
        <pc:chgData name="Tobias Kunz (s)" userId="S::tobias.kunz@students.fhnw.ch::4be6d15f-1f86-4d08-97b3-639abd80070e" providerId="AD" clId="Web-{B1EA783C-84F4-AD54-C5AB-BD3253958C7B}" dt="2022-01-28T09:12:48.323" v="86"/>
        <pc:sldMkLst>
          <pc:docMk/>
          <pc:sldMk cId="640123590" sldId="349"/>
        </pc:sldMkLst>
      </pc:sldChg>
    </pc:docChg>
  </pc:docChgLst>
  <pc:docChgLst>
    <pc:chgData name="Tobias Kunz (s)" userId="S::tobias.kunz@students.fhnw.ch::4be6d15f-1f86-4d08-97b3-639abd80070e" providerId="AD" clId="Web-{DCDB384B-00DF-411C-878E-CA822C026923}"/>
    <pc:docChg chg="modSld">
      <pc:chgData name="Tobias Kunz (s)" userId="S::tobias.kunz@students.fhnw.ch::4be6d15f-1f86-4d08-97b3-639abd80070e" providerId="AD" clId="Web-{DCDB384B-00DF-411C-878E-CA822C026923}" dt="2022-02-25T08:53:52.301" v="5" actId="1076"/>
      <pc:docMkLst>
        <pc:docMk/>
      </pc:docMkLst>
      <pc:sldChg chg="addSp delSp modSp">
        <pc:chgData name="Tobias Kunz (s)" userId="S::tobias.kunz@students.fhnw.ch::4be6d15f-1f86-4d08-97b3-639abd80070e" providerId="AD" clId="Web-{DCDB384B-00DF-411C-878E-CA822C026923}" dt="2022-02-25T08:53:52.301" v="5" actId="1076"/>
        <pc:sldMkLst>
          <pc:docMk/>
          <pc:sldMk cId="2724674947" sldId="351"/>
        </pc:sldMkLst>
        <pc:picChg chg="del">
          <ac:chgData name="Tobias Kunz (s)" userId="S::tobias.kunz@students.fhnw.ch::4be6d15f-1f86-4d08-97b3-639abd80070e" providerId="AD" clId="Web-{DCDB384B-00DF-411C-878E-CA822C026923}" dt="2022-02-25T08:53:41.457" v="0"/>
          <ac:picMkLst>
            <pc:docMk/>
            <pc:sldMk cId="2724674947" sldId="351"/>
            <ac:picMk id="6" creationId="{6291A6AC-0829-49D9-93A6-7D4C7B0B0DB6}"/>
          </ac:picMkLst>
        </pc:picChg>
        <pc:picChg chg="add mod">
          <ac:chgData name="Tobias Kunz (s)" userId="S::tobias.kunz@students.fhnw.ch::4be6d15f-1f86-4d08-97b3-639abd80070e" providerId="AD" clId="Web-{DCDB384B-00DF-411C-878E-CA822C026923}" dt="2022-02-25T08:53:52.301" v="5" actId="1076"/>
          <ac:picMkLst>
            <pc:docMk/>
            <pc:sldMk cId="2724674947" sldId="351"/>
            <ac:picMk id="8" creationId="{AC859046-F254-40E1-9A46-F9BCCFD725DC}"/>
          </ac:picMkLst>
        </pc:picChg>
      </pc:sldChg>
    </pc:docChg>
  </pc:docChgLst>
  <pc:docChgLst>
    <pc:chgData name="Tobias Kunz (s)" userId="S::tobias.kunz@students.fhnw.ch::4be6d15f-1f86-4d08-97b3-639abd80070e" providerId="AD" clId="Web-{B19C3849-029C-C221-692C-1601BAC95F1B}"/>
    <pc:docChg chg="modSld sldOrd">
      <pc:chgData name="Tobias Kunz (s)" userId="S::tobias.kunz@students.fhnw.ch::4be6d15f-1f86-4d08-97b3-639abd80070e" providerId="AD" clId="Web-{B19C3849-029C-C221-692C-1601BAC95F1B}" dt="2022-01-28T09:11:32.282" v="1028" actId="1076"/>
      <pc:docMkLst>
        <pc:docMk/>
      </pc:docMkLst>
      <pc:sldChg chg="modNotes">
        <pc:chgData name="Tobias Kunz (s)" userId="S::tobias.kunz@students.fhnw.ch::4be6d15f-1f86-4d08-97b3-639abd80070e" providerId="AD" clId="Web-{B19C3849-029C-C221-692C-1601BAC95F1B}" dt="2022-01-28T09:11:15.048" v="663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4:26.838" v="163"/>
        <pc:sldMkLst>
          <pc:docMk/>
          <pc:sldMk cId="84313527" sldId="298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3:12.665" v="83"/>
        <pc:sldMkLst>
          <pc:docMk/>
          <pc:sldMk cId="3656438307" sldId="320"/>
        </pc:sldMkLst>
      </pc:sldChg>
      <pc:sldChg chg="addSp modSp modNotes">
        <pc:chgData name="Tobias Kunz (s)" userId="S::tobias.kunz@students.fhnw.ch::4be6d15f-1f86-4d08-97b3-639abd80070e" providerId="AD" clId="Web-{B19C3849-029C-C221-692C-1601BAC95F1B}" dt="2022-01-28T09:09:19.843" v="477"/>
        <pc:sldMkLst>
          <pc:docMk/>
          <pc:sldMk cId="3665651378" sldId="324"/>
        </pc:sldMkLst>
        <pc:spChg chg="add mod">
          <ac:chgData name="Tobias Kunz (s)" userId="S::tobias.kunz@students.fhnw.ch::4be6d15f-1f86-4d08-97b3-639abd80070e" providerId="AD" clId="Web-{B19C3849-029C-C221-692C-1601BAC95F1B}" dt="2022-01-28T09:06:46.684" v="304" actId="20577"/>
          <ac:spMkLst>
            <pc:docMk/>
            <pc:sldMk cId="3665651378" sldId="324"/>
            <ac:spMk id="4" creationId="{A93E12AF-DC8E-41FB-84D4-D2C657606A9A}"/>
          </ac:spMkLst>
        </pc:spChg>
        <pc:spChg chg="mod">
          <ac:chgData name="Tobias Kunz (s)" userId="S::tobias.kunz@students.fhnw.ch::4be6d15f-1f86-4d08-97b3-639abd80070e" providerId="AD" clId="Web-{B19C3849-029C-C221-692C-1601BAC95F1B}" dt="2022-01-28T08:53:57.406" v="46" actId="20577"/>
          <ac:spMkLst>
            <pc:docMk/>
            <pc:sldMk cId="3665651378" sldId="324"/>
            <ac:spMk id="9" creationId="{EC79F66D-FC26-469C-BDFD-2A8FA8952B83}"/>
          </ac:spMkLst>
        </pc:spChg>
        <pc:picChg chg="mod">
          <ac:chgData name="Tobias Kunz (s)" userId="S::tobias.kunz@students.fhnw.ch::4be6d15f-1f86-4d08-97b3-639abd80070e" providerId="AD" clId="Web-{B19C3849-029C-C221-692C-1601BAC95F1B}" dt="2022-01-28T08:54:04.062" v="49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Notes">
        <pc:chgData name="Tobias Kunz (s)" userId="S::tobias.kunz@students.fhnw.ch::4be6d15f-1f86-4d08-97b3-639abd80070e" providerId="AD" clId="Web-{B19C3849-029C-C221-692C-1601BAC95F1B}" dt="2022-01-28T09:06:40.449" v="299"/>
        <pc:sldMkLst>
          <pc:docMk/>
          <pc:sldMk cId="29041079" sldId="326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09:31.874" v="499"/>
        <pc:sldMkLst>
          <pc:docMk/>
          <pc:sldMk cId="266984632" sldId="327"/>
        </pc:sldMkLst>
      </pc:sldChg>
      <pc:sldChg chg="modSp">
        <pc:chgData name="Tobias Kunz (s)" userId="S::tobias.kunz@students.fhnw.ch::4be6d15f-1f86-4d08-97b3-639abd80070e" providerId="AD" clId="Web-{B19C3849-029C-C221-692C-1601BAC95F1B}" dt="2022-01-28T08:55:19.001" v="55" actId="14100"/>
        <pc:sldMkLst>
          <pc:docMk/>
          <pc:sldMk cId="2065742660" sldId="337"/>
        </pc:sldMkLst>
        <pc:spChg chg="mod">
          <ac:chgData name="Tobias Kunz (s)" userId="S::tobias.kunz@students.fhnw.ch::4be6d15f-1f86-4d08-97b3-639abd80070e" providerId="AD" clId="Web-{B19C3849-029C-C221-692C-1601BAC95F1B}" dt="2022-01-28T08:55:16.845" v="54" actId="1076"/>
          <ac:spMkLst>
            <pc:docMk/>
            <pc:sldMk cId="2065742660" sldId="337"/>
            <ac:spMk id="5" creationId="{AF29CB5D-5985-4B2A-889E-67FF4C17DE32}"/>
          </ac:spMkLst>
        </pc:spChg>
        <pc:picChg chg="mod">
          <ac:chgData name="Tobias Kunz (s)" userId="S::tobias.kunz@students.fhnw.ch::4be6d15f-1f86-4d08-97b3-639abd80070e" providerId="AD" clId="Web-{B19C3849-029C-C221-692C-1601BAC95F1B}" dt="2022-01-28T08:55:19.001" v="55" actId="14100"/>
          <ac:picMkLst>
            <pc:docMk/>
            <pc:sldMk cId="2065742660" sldId="337"/>
            <ac:picMk id="4" creationId="{50E6A9DC-CE23-4254-8B2B-D1A653A9E9EF}"/>
          </ac:picMkLst>
        </pc:picChg>
      </pc:sldChg>
      <pc:sldChg chg="modSp">
        <pc:chgData name="Tobias Kunz (s)" userId="S::tobias.kunz@students.fhnw.ch::4be6d15f-1f86-4d08-97b3-639abd80070e" providerId="AD" clId="Web-{B19C3849-029C-C221-692C-1601BAC95F1B}" dt="2022-01-28T08:55:40.220" v="60" actId="20577"/>
        <pc:sldMkLst>
          <pc:docMk/>
          <pc:sldMk cId="439807478" sldId="340"/>
        </pc:sldMkLst>
        <pc:spChg chg="mod">
          <ac:chgData name="Tobias Kunz (s)" userId="S::tobias.kunz@students.fhnw.ch::4be6d15f-1f86-4d08-97b3-639abd80070e" providerId="AD" clId="Web-{B19C3849-029C-C221-692C-1601BAC95F1B}" dt="2022-01-28T08:55:40.220" v="60" actId="20577"/>
          <ac:spMkLst>
            <pc:docMk/>
            <pc:sldMk cId="439807478" sldId="340"/>
            <ac:spMk id="9" creationId="{3B32C7F3-5640-4DAF-86EE-2B0EBA0BA011}"/>
          </ac:spMkLst>
        </pc:spChg>
      </pc:sldChg>
      <pc:sldChg chg="modNotes">
        <pc:chgData name="Tobias Kunz (s)" userId="S::tobias.kunz@students.fhnw.ch::4be6d15f-1f86-4d08-97b3-639abd80070e" providerId="AD" clId="Web-{B19C3849-029C-C221-692C-1601BAC95F1B}" dt="2022-01-28T09:11:21.220" v="780"/>
        <pc:sldMkLst>
          <pc:docMk/>
          <pc:sldMk cId="1305159918" sldId="346"/>
        </pc:sldMkLst>
      </pc:sldChg>
      <pc:sldChg chg="modNotes">
        <pc:chgData name="Tobias Kunz (s)" userId="S::tobias.kunz@students.fhnw.ch::4be6d15f-1f86-4d08-97b3-639abd80070e" providerId="AD" clId="Web-{B19C3849-029C-C221-692C-1601BAC95F1B}" dt="2022-01-28T09:11:23.298" v="840"/>
        <pc:sldMkLst>
          <pc:docMk/>
          <pc:sldMk cId="3540580386" sldId="347"/>
        </pc:sldMkLst>
      </pc:sldChg>
      <pc:sldChg chg="modSp ord modNotes">
        <pc:chgData name="Tobias Kunz (s)" userId="S::tobias.kunz@students.fhnw.ch::4be6d15f-1f86-4d08-97b3-639abd80070e" providerId="AD" clId="Web-{B19C3849-029C-C221-692C-1601BAC95F1B}" dt="2022-01-28T09:11:32.282" v="1028" actId="1076"/>
        <pc:sldMkLst>
          <pc:docMk/>
          <pc:sldMk cId="3972612431" sldId="348"/>
        </pc:sldMkLst>
        <pc:spChg chg="mod">
          <ac:chgData name="Tobias Kunz (s)" userId="S::tobias.kunz@students.fhnw.ch::4be6d15f-1f86-4d08-97b3-639abd80070e" providerId="AD" clId="Web-{B19C3849-029C-C221-692C-1601BAC95F1B}" dt="2022-01-28T09:11:32.282" v="1028" actId="1076"/>
          <ac:spMkLst>
            <pc:docMk/>
            <pc:sldMk cId="3972612431" sldId="348"/>
            <ac:spMk id="8" creationId="{CC682D66-55FA-46C4-B50C-64D6FC298746}"/>
          </ac:spMkLst>
        </pc:spChg>
      </pc:sldChg>
      <pc:sldChg chg="modSp">
        <pc:chgData name="Tobias Kunz (s)" userId="S::tobias.kunz@students.fhnw.ch::4be6d15f-1f86-4d08-97b3-639abd80070e" providerId="AD" clId="Web-{B19C3849-029C-C221-692C-1601BAC95F1B}" dt="2022-01-28T08:52:51.124" v="4" actId="20577"/>
        <pc:sldMkLst>
          <pc:docMk/>
          <pc:sldMk cId="640123590" sldId="349"/>
        </pc:sldMkLst>
        <pc:spChg chg="mod">
          <ac:chgData name="Tobias Kunz (s)" userId="S::tobias.kunz@students.fhnw.ch::4be6d15f-1f86-4d08-97b3-639abd80070e" providerId="AD" clId="Web-{B19C3849-029C-C221-692C-1601BAC95F1B}" dt="2022-01-28T08:52:51.124" v="4" actId="20577"/>
          <ac:spMkLst>
            <pc:docMk/>
            <pc:sldMk cId="640123590" sldId="349"/>
            <ac:spMk id="12" creationId="{D4620648-24C7-4CE0-9D17-6E1C7EBF9C16}"/>
          </ac:spMkLst>
        </pc:spChg>
      </pc:sldChg>
    </pc:docChg>
  </pc:docChgLst>
  <pc:docChgLst>
    <pc:chgData name="Tobias Kunz (s)" userId="S::tobias.kunz@students.fhnw.ch::4be6d15f-1f86-4d08-97b3-639abd80070e" providerId="AD" clId="Web-{727E95B2-E107-36F5-6279-74BE01B528B0}"/>
    <pc:docChg chg="modSld">
      <pc:chgData name="Tobias Kunz (s)" userId="S::tobias.kunz@students.fhnw.ch::4be6d15f-1f86-4d08-97b3-639abd80070e" providerId="AD" clId="Web-{727E95B2-E107-36F5-6279-74BE01B528B0}" dt="2022-01-28T07:55:12.612" v="3224" actId="14100"/>
      <pc:docMkLst>
        <pc:docMk/>
      </pc:docMkLst>
      <pc:sldChg chg="modNotes">
        <pc:chgData name="Tobias Kunz (s)" userId="S::tobias.kunz@students.fhnw.ch::4be6d15f-1f86-4d08-97b3-639abd80070e" providerId="AD" clId="Web-{727E95B2-E107-36F5-6279-74BE01B528B0}" dt="2022-01-28T07:28:18.912" v="917"/>
        <pc:sldMkLst>
          <pc:docMk/>
          <pc:sldMk cId="2512099017" sldId="260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19:22.908" v="200"/>
        <pc:sldMkLst>
          <pc:docMk/>
          <pc:sldMk cId="84313527" sldId="298"/>
        </pc:sldMkLst>
      </pc:sldChg>
      <pc:sldChg chg="modSp">
        <pc:chgData name="Tobias Kunz (s)" userId="S::tobias.kunz@students.fhnw.ch::4be6d15f-1f86-4d08-97b3-639abd80070e" providerId="AD" clId="Web-{727E95B2-E107-36F5-6279-74BE01B528B0}" dt="2022-01-28T07:55:11.502" v="3205" actId="1076"/>
        <pc:sldMkLst>
          <pc:docMk/>
          <pc:sldMk cId="2830623371" sldId="303"/>
        </pc:sldMkLst>
        <pc:picChg chg="mod">
          <ac:chgData name="Tobias Kunz (s)" userId="S::tobias.kunz@students.fhnw.ch::4be6d15f-1f86-4d08-97b3-639abd80070e" providerId="AD" clId="Web-{727E95B2-E107-36F5-6279-74BE01B528B0}" dt="2022-01-28T07:55:11.502" v="3205" actId="1076"/>
          <ac:picMkLst>
            <pc:docMk/>
            <pc:sldMk cId="2830623371" sldId="303"/>
            <ac:picMk id="6" creationId="{53C5C282-D59E-4485-8E66-0B78085C4CEE}"/>
          </ac:picMkLst>
        </pc:picChg>
      </pc:sldChg>
      <pc:sldChg chg="addSp modSp">
        <pc:chgData name="Tobias Kunz (s)" userId="S::tobias.kunz@students.fhnw.ch::4be6d15f-1f86-4d08-97b3-639abd80070e" providerId="AD" clId="Web-{727E95B2-E107-36F5-6279-74BE01B528B0}" dt="2022-01-28T07:55:12.612" v="3224" actId="14100"/>
        <pc:sldMkLst>
          <pc:docMk/>
          <pc:sldMk cId="2977222170" sldId="318"/>
        </pc:sldMkLst>
        <pc:spChg chg="add mod">
          <ac:chgData name="Tobias Kunz (s)" userId="S::tobias.kunz@students.fhnw.ch::4be6d15f-1f86-4d08-97b3-639abd80070e" providerId="AD" clId="Web-{727E95B2-E107-36F5-6279-74BE01B528B0}" dt="2022-01-28T07:55:12.143" v="3219" actId="1076"/>
          <ac:spMkLst>
            <pc:docMk/>
            <pc:sldMk cId="2977222170" sldId="318"/>
            <ac:spMk id="4" creationId="{A81F50F6-8481-47AA-9D38-ED1B47E9EB51}"/>
          </ac:spMkLst>
        </pc:spChg>
        <pc:spChg chg="add mod">
          <ac:chgData name="Tobias Kunz (s)" userId="S::tobias.kunz@students.fhnw.ch::4be6d15f-1f86-4d08-97b3-639abd80070e" providerId="AD" clId="Web-{727E95B2-E107-36F5-6279-74BE01B528B0}" dt="2022-01-28T07:55:12.112" v="3218" actId="1076"/>
          <ac:spMkLst>
            <pc:docMk/>
            <pc:sldMk cId="2977222170" sldId="318"/>
            <ac:spMk id="5" creationId="{D589B4BC-8A00-49AB-ADF6-5EC03C825B07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15" v="3210" actId="1076"/>
          <ac:spMkLst>
            <pc:docMk/>
            <pc:sldMk cId="2977222170" sldId="318"/>
            <ac:spMk id="13" creationId="{51952EC2-C3FA-4964-8354-7A3AC9DFF5BF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93" v="3212" actId="1076"/>
          <ac:spMkLst>
            <pc:docMk/>
            <pc:sldMk cId="2977222170" sldId="318"/>
            <ac:spMk id="14" creationId="{106B4012-3D93-4A17-B1A6-55EE6A931188}"/>
          </ac:spMkLst>
        </pc:spChg>
        <pc:spChg chg="mod">
          <ac:chgData name="Tobias Kunz (s)" userId="S::tobias.kunz@students.fhnw.ch::4be6d15f-1f86-4d08-97b3-639abd80070e" providerId="AD" clId="Web-{727E95B2-E107-36F5-6279-74BE01B528B0}" dt="2022-01-28T07:55:11.862" v="3211" actId="1076"/>
          <ac:spMkLst>
            <pc:docMk/>
            <pc:sldMk cId="2977222170" sldId="318"/>
            <ac:spMk id="15" creationId="{7A483A88-2685-4FCC-A5B8-FB24195EF2CF}"/>
          </ac:spMkLst>
        </pc:spChg>
        <pc:cxnChg chg="mod">
          <ac:chgData name="Tobias Kunz (s)" userId="S::tobias.kunz@students.fhnw.ch::4be6d15f-1f86-4d08-97b3-639abd80070e" providerId="AD" clId="Web-{727E95B2-E107-36F5-6279-74BE01B528B0}" dt="2022-01-28T07:55:12.565" v="3223" actId="14100"/>
          <ac:cxnSpMkLst>
            <pc:docMk/>
            <pc:sldMk cId="2977222170" sldId="318"/>
            <ac:cxnSpMk id="16" creationId="{0952FA10-2347-47A1-9D9C-0C0ED098FEB3}"/>
          </ac:cxnSpMkLst>
        </pc:cxnChg>
        <pc:cxnChg chg="mod">
          <ac:chgData name="Tobias Kunz (s)" userId="S::tobias.kunz@students.fhnw.ch::4be6d15f-1f86-4d08-97b3-639abd80070e" providerId="AD" clId="Web-{727E95B2-E107-36F5-6279-74BE01B528B0}" dt="2022-01-28T07:55:12.612" v="3224" actId="14100"/>
          <ac:cxnSpMkLst>
            <pc:docMk/>
            <pc:sldMk cId="2977222170" sldId="318"/>
            <ac:cxnSpMk id="20" creationId="{12AAEF17-6182-49F1-B023-F9E11E9A55A6}"/>
          </ac:cxnSpMkLst>
        </pc:cxnChg>
      </pc:sldChg>
      <pc:sldChg chg="modSp modNotes">
        <pc:chgData name="Tobias Kunz (s)" userId="S::tobias.kunz@students.fhnw.ch::4be6d15f-1f86-4d08-97b3-639abd80070e" providerId="AD" clId="Web-{727E95B2-E107-36F5-6279-74BE01B528B0}" dt="2022-01-28T07:55:12.533" v="3222" actId="1076"/>
        <pc:sldMkLst>
          <pc:docMk/>
          <pc:sldMk cId="3665651378" sldId="324"/>
        </pc:sldMkLst>
        <pc:picChg chg="mod">
          <ac:chgData name="Tobias Kunz (s)" userId="S::tobias.kunz@students.fhnw.ch::4be6d15f-1f86-4d08-97b3-639abd80070e" providerId="AD" clId="Web-{727E95B2-E107-36F5-6279-74BE01B528B0}" dt="2022-01-28T07:55:12.533" v="3222" actId="1076"/>
          <ac:picMkLst>
            <pc:docMk/>
            <pc:sldMk cId="3665651378" sldId="324"/>
            <ac:picMk id="13" creationId="{21039E41-6460-4906-A6BF-193E180DA818}"/>
          </ac:picMkLst>
        </pc:picChg>
      </pc:sldChg>
      <pc:sldChg chg="modSp modNotes">
        <pc:chgData name="Tobias Kunz (s)" userId="S::tobias.kunz@students.fhnw.ch::4be6d15f-1f86-4d08-97b3-639abd80070e" providerId="AD" clId="Web-{727E95B2-E107-36F5-6279-74BE01B528B0}" dt="2022-01-28T07:22:57.050" v="518"/>
        <pc:sldMkLst>
          <pc:docMk/>
          <pc:sldMk cId="29041079" sldId="326"/>
        </pc:sldMkLst>
        <pc:picChg chg="mod">
          <ac:chgData name="Tobias Kunz (s)" userId="S::tobias.kunz@students.fhnw.ch::4be6d15f-1f86-4d08-97b3-639abd80070e" providerId="AD" clId="Web-{727E95B2-E107-36F5-6279-74BE01B528B0}" dt="2022-01-28T07:20:07.721" v="227" actId="1076"/>
          <ac:picMkLst>
            <pc:docMk/>
            <pc:sldMk cId="29041079" sldId="326"/>
            <ac:picMk id="4" creationId="{13933FE5-A78A-47C1-AAFD-2A468A095FAF}"/>
          </ac:picMkLst>
        </pc:picChg>
      </pc:sldChg>
      <pc:sldChg chg="modNotes">
        <pc:chgData name="Tobias Kunz (s)" userId="S::tobias.kunz@students.fhnw.ch::4be6d15f-1f86-4d08-97b3-639abd80070e" providerId="AD" clId="Web-{727E95B2-E107-36F5-6279-74BE01B528B0}" dt="2022-01-28T07:25:34.317" v="754"/>
        <pc:sldMkLst>
          <pc:docMk/>
          <pc:sldMk cId="266984632" sldId="327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25:43.020" v="775"/>
        <pc:sldMkLst>
          <pc:docMk/>
          <pc:sldMk cId="159316704" sldId="328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5:35.728" v="1323"/>
        <pc:sldMkLst>
          <pc:docMk/>
          <pc:sldMk cId="3123887531" sldId="336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41:15.715" v="1739"/>
        <pc:sldMkLst>
          <pc:docMk/>
          <pc:sldMk cId="2065742660" sldId="337"/>
        </pc:sldMkLst>
      </pc:sldChg>
      <pc:sldChg chg="modSp modNotes">
        <pc:chgData name="Tobias Kunz (s)" userId="S::tobias.kunz@students.fhnw.ch::4be6d15f-1f86-4d08-97b3-639abd80070e" providerId="AD" clId="Web-{727E95B2-E107-36F5-6279-74BE01B528B0}" dt="2022-01-28T07:45:33.029" v="2030"/>
        <pc:sldMkLst>
          <pc:docMk/>
          <pc:sldMk cId="223402304" sldId="339"/>
        </pc:sldMkLst>
        <pc:graphicFrameChg chg="mod">
          <ac:chgData name="Tobias Kunz (s)" userId="S::tobias.kunz@students.fhnw.ch::4be6d15f-1f86-4d08-97b3-639abd80070e" providerId="AD" clId="Web-{727E95B2-E107-36F5-6279-74BE01B528B0}" dt="2022-01-28T07:41:22.809" v="1744" actId="14100"/>
          <ac:graphicFrameMkLst>
            <pc:docMk/>
            <pc:sldMk cId="223402304" sldId="339"/>
            <ac:graphicFrameMk id="7" creationId="{FA58FF83-E021-461E-8F03-E3E227DF0568}"/>
          </ac:graphicFrameMkLst>
        </pc:graphicFrameChg>
      </pc:sldChg>
      <pc:sldChg chg="modNotes">
        <pc:chgData name="Tobias Kunz (s)" userId="S::tobias.kunz@students.fhnw.ch::4be6d15f-1f86-4d08-97b3-639abd80070e" providerId="AD" clId="Web-{727E95B2-E107-36F5-6279-74BE01B528B0}" dt="2022-01-28T07:47:50.093" v="2264"/>
        <pc:sldMkLst>
          <pc:docMk/>
          <pc:sldMk cId="439807478" sldId="340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48:32.624" v="2337"/>
        <pc:sldMkLst>
          <pc:docMk/>
          <pc:sldMk cId="350700216" sldId="342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54:49.065" v="2880"/>
        <pc:sldMkLst>
          <pc:docMk/>
          <pc:sldMk cId="2478433652" sldId="343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55:11.408" v="3204"/>
        <pc:sldMkLst>
          <pc:docMk/>
          <pc:sldMk cId="1240067471" sldId="344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29:36.835" v="1036"/>
        <pc:sldMkLst>
          <pc:docMk/>
          <pc:sldMk cId="1305159918" sldId="346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1:05.007" v="1157"/>
        <pc:sldMkLst>
          <pc:docMk/>
          <pc:sldMk cId="3540580386" sldId="347"/>
        </pc:sldMkLst>
      </pc:sldChg>
      <pc:sldChg chg="modNotes">
        <pc:chgData name="Tobias Kunz (s)" userId="S::tobias.kunz@students.fhnw.ch::4be6d15f-1f86-4d08-97b3-639abd80070e" providerId="AD" clId="Web-{727E95B2-E107-36F5-6279-74BE01B528B0}" dt="2022-01-28T07:31:36.304" v="1214"/>
        <pc:sldMkLst>
          <pc:docMk/>
          <pc:sldMk cId="3972612431" sldId="3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5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46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16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55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1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1509713"/>
            <a:ext cx="11582969" cy="361950"/>
          </a:xfrm>
        </p:spPr>
        <p:txBody>
          <a:bodyPr/>
          <a:lstStyle>
            <a:lvl1pPr>
              <a:defRPr sz="3600" b="1" i="0" baseline="0"/>
            </a:lvl1pPr>
          </a:lstStyle>
          <a:p>
            <a:r>
              <a:rPr lang="de-DE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2197100"/>
            <a:ext cx="11582969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/>
              <a:t>Text durch Klicken hinzufügen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F81B9A5-EB74-43B8-B6E8-5FFEF6D434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999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350"/>
            </a:lvl1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/>
              <a:t>Untertitel der Präsentation</a:t>
            </a:r>
            <a:endParaRPr lang="de-CH" sz="2600"/>
          </a:p>
        </p:txBody>
      </p:sp>
      <p:pic>
        <p:nvPicPr>
          <p:cNvPr id="7" name="Bild 4" descr="FHNW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7" y="252000"/>
            <a:ext cx="2358404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1E7258DA-0141-447D-87FC-5FAADE7B90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5999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9206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>
              <a:solidFill>
                <a:srgbClr val="000000"/>
              </a:solidFill>
            </a:endParaRPr>
          </a:p>
        </p:txBody>
      </p:sp>
      <p:pic>
        <p:nvPicPr>
          <p:cNvPr id="10" name="Bild 4" descr="FHNW_10mm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" y="252000"/>
            <a:ext cx="2358404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sldNum="0" hdr="0" dt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FEA4F3-16DB-4A8E-9750-71456F8FA0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5999" y="1509713"/>
            <a:ext cx="11582969" cy="2470616"/>
          </a:xfrm>
        </p:spPr>
        <p:txBody>
          <a:bodyPr/>
          <a:lstStyle/>
          <a:p>
            <a:r>
              <a:rPr lang="de-CH" dirty="0"/>
              <a:t>Validation und Konvertierung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91D1C78-876E-4602-870E-FA036C76C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FHNW – </a:t>
            </a:r>
            <a:r>
              <a:rPr lang="de-CH" dirty="0" err="1">
                <a:solidFill>
                  <a:srgbClr val="000000"/>
                </a:solidFill>
              </a:rPr>
              <a:t>webcl</a:t>
            </a:r>
            <a:r>
              <a:rPr lang="de-CH" dirty="0">
                <a:solidFill>
                  <a:srgbClr val="000000"/>
                </a:solidFill>
              </a:rPr>
              <a:t> FS 2022                          01.03.2022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78E9257-CD5F-4524-9153-3D4D1CE7F3C0}"/>
              </a:ext>
            </a:extLst>
          </p:cNvPr>
          <p:cNvSpPr txBox="1">
            <a:spLocks/>
          </p:cNvSpPr>
          <p:nvPr/>
        </p:nvSpPr>
        <p:spPr bwMode="auto">
          <a:xfrm>
            <a:off x="925999" y="6343168"/>
            <a:ext cx="11582969" cy="84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ct val="100000"/>
              </a:spcBef>
              <a:spcAft>
                <a:spcPct val="0"/>
              </a:spcAft>
              <a:defRPr sz="2600" b="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4999"/>
              </a:lnSpc>
              <a:spcBef>
                <a:spcPts val="600"/>
              </a:spcBef>
            </a:pPr>
            <a:r>
              <a:rPr lang="en-US" sz="2400" b="0" kern="0" dirty="0">
                <a:ea typeface="+mn-lt"/>
                <a:cs typeface="+mn-lt"/>
              </a:rPr>
              <a:t>Martin Ott, Marc Bugmann</a:t>
            </a:r>
          </a:p>
        </p:txBody>
      </p:sp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r>
              <a:rPr lang="de-DE" sz="3600" dirty="0">
                <a:cs typeface="Arial"/>
              </a:rPr>
              <a:t>Idee</a:t>
            </a:r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nur Input im Format [a-zA-Z0-9] zulassen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ist der Input ungültig: wird die Schrift rot und die Eingabe wird nicht akzeptiert 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ist der Input gültig: wird der String </a:t>
            </a:r>
            <a:r>
              <a:rPr lang="de-CH" sz="2400" b="0" kern="0" dirty="0" err="1">
                <a:ea typeface="+mj-lt"/>
                <a:cs typeface="+mj-lt"/>
              </a:rPr>
              <a:t>Uppercase</a:t>
            </a:r>
            <a:endParaRPr lang="de-CH" sz="2400" b="0" kern="0" dirty="0">
              <a:ea typeface="+mj-lt"/>
              <a:cs typeface="+mj-lt"/>
            </a:endParaRPr>
          </a:p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45503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r>
              <a:rPr lang="de-DE" sz="3600" dirty="0">
                <a:cs typeface="Arial"/>
              </a:rPr>
              <a:t>Wie funktioniert es konzeptionell?</a:t>
            </a:r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ea typeface="+mj-lt"/>
                <a:cs typeface="+mj-lt"/>
              </a:rPr>
              <a:t>Daten werden im </a:t>
            </a:r>
            <a:r>
              <a:rPr lang="de-CH" sz="2400" kern="0" dirty="0">
                <a:ea typeface="+mj-lt"/>
                <a:cs typeface="+mj-lt"/>
              </a:rPr>
              <a:t>Model</a:t>
            </a:r>
            <a:r>
              <a:rPr lang="de-CH" sz="2400" b="0" kern="0" dirty="0">
                <a:ea typeface="+mj-lt"/>
                <a:cs typeface="+mj-lt"/>
              </a:rPr>
              <a:t> gespeichert.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latin typeface="+mn-lt"/>
                <a:cs typeface="Arial"/>
              </a:rPr>
              <a:t>Binding von </a:t>
            </a:r>
            <a:r>
              <a:rPr lang="de-CH" sz="2400" kern="0" dirty="0">
                <a:latin typeface="+mn-lt"/>
                <a:cs typeface="Arial"/>
              </a:rPr>
              <a:t>View</a:t>
            </a:r>
            <a:r>
              <a:rPr lang="de-CH" sz="2400" b="0" kern="0" dirty="0">
                <a:latin typeface="+mn-lt"/>
                <a:cs typeface="Arial"/>
              </a:rPr>
              <a:t>-Input-Element auf </a:t>
            </a:r>
            <a:r>
              <a:rPr lang="de-CH" sz="2400" kern="0" dirty="0">
                <a:latin typeface="+mn-lt"/>
                <a:cs typeface="Arial"/>
              </a:rPr>
              <a:t>Controller</a:t>
            </a:r>
            <a:r>
              <a:rPr lang="de-CH" sz="2400" b="0" kern="0" dirty="0">
                <a:latin typeface="+mn-lt"/>
                <a:cs typeface="Arial"/>
              </a:rPr>
              <a:t> Funktionalität</a:t>
            </a:r>
          </a:p>
          <a:p>
            <a:pPr marL="342900" indent="-3429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de-CH" sz="2400" b="0" kern="0" dirty="0">
                <a:latin typeface="+mn-lt"/>
                <a:cs typeface="Arial"/>
              </a:rPr>
              <a:t>Ändern vom Text per </a:t>
            </a:r>
            <a:r>
              <a:rPr lang="de-CH" sz="2400" kern="0" dirty="0">
                <a:latin typeface="+mn-lt"/>
                <a:cs typeface="Arial"/>
              </a:rPr>
              <a:t>Model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</p:spTree>
    <p:extLst>
      <p:ext uri="{BB962C8B-B14F-4D97-AF65-F5344CB8AC3E}">
        <p14:creationId xmlns:p14="http://schemas.microsoft.com/office/powerpoint/2010/main" val="392293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FB01D5-C40D-415B-AB5F-8044E84C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20" y="997549"/>
            <a:ext cx="13027510" cy="588188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Views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View-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parts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TodoItemsView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rootElement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parsing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times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type="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="42"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    &lt;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type="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&gt;            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deleteButton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createElements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setDone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checkboxElement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deleteButton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removeTodo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inputElement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zu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--&gt;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model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4620648-24C7-4CE0-9D17-6E1C7EBF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99" y="1509713"/>
            <a:ext cx="11582969" cy="581734"/>
          </a:xfrm>
        </p:spPr>
        <p:txBody>
          <a:bodyPr/>
          <a:lstStyle/>
          <a:p>
            <a:endParaRPr lang="de-DE" sz="3200" dirty="0"/>
          </a:p>
        </p:txBody>
      </p:sp>
      <p:sp>
        <p:nvSpPr>
          <p:cNvPr id="9" name="Titel 11">
            <a:extLst>
              <a:ext uri="{FF2B5EF4-FFF2-40B4-BE49-F238E27FC236}">
                <a16:creationId xmlns:a16="http://schemas.microsoft.com/office/drawing/2014/main" id="{EC79F66D-FC26-469C-BDFD-2A8FA8952B83}"/>
              </a:ext>
            </a:extLst>
          </p:cNvPr>
          <p:cNvSpPr txBox="1">
            <a:spLocks/>
          </p:cNvSpPr>
          <p:nvPr/>
        </p:nvSpPr>
        <p:spPr bwMode="auto">
          <a:xfrm>
            <a:off x="875991" y="2120459"/>
            <a:ext cx="11582969" cy="475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500"/>
              </a:spcBef>
            </a:pPr>
            <a:endParaRPr lang="de-CH" sz="2400" b="0" kern="0" dirty="0">
              <a:latin typeface="+mn-lt"/>
              <a:cs typeface="Arial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066D608-3155-4804-A981-23E15E27C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CH">
                <a:solidFill>
                  <a:srgbClr val="000000"/>
                </a:solidFill>
              </a:rPr>
              <a:t>FHNW – webcl FS 2022                          01.03.2022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14E3EB-452A-4532-B642-4967EADF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49" y="852269"/>
            <a:ext cx="11874267" cy="618630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feature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^a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Z09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wenn ein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nicht in dieser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"invalid!"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"ungültige Eingabe"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"valid!"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darkblue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AFBF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  <a:t> feature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59DA5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1D5DA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035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1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HNW_16x9_de.potx" id="{FC1F2B54-DCD1-4DA1-AA9E-5FED8EE12260}" vid="{F8EB2760-70CA-42CC-AB1D-3CF8F1641790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3AAE68AE503240A7C243B66E570F94" ma:contentTypeVersion="10" ma:contentTypeDescription="Ein neues Dokument erstellen." ma:contentTypeScope="" ma:versionID="e0980f8153d068b4f87d3c7a0be2c197">
  <xsd:schema xmlns:xsd="http://www.w3.org/2001/XMLSchema" xmlns:xs="http://www.w3.org/2001/XMLSchema" xmlns:p="http://schemas.microsoft.com/office/2006/metadata/properties" xmlns:ns2="9f84eab0-ca6f-4451-872e-fe7a778352be" xmlns:ns3="a64ebce3-c1cd-4e70-90f3-f285d77b13e1" targetNamespace="http://schemas.microsoft.com/office/2006/metadata/properties" ma:root="true" ma:fieldsID="834ee858cde1118ac108b1af1a98e8e7" ns2:_="" ns3:_="">
    <xsd:import namespace="9f84eab0-ca6f-4451-872e-fe7a778352be"/>
    <xsd:import namespace="a64ebce3-c1cd-4e70-90f3-f285d77b1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4eab0-ca6f-4451-872e-fe7a77835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ebce3-c1cd-4e70-90f3-f285d77b13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E39D12-945D-4A33-A53E-E4CA77446FAE}">
  <ds:schemaRefs>
    <ds:schemaRef ds:uri="9f84eab0-ca6f-4451-872e-fe7a778352be"/>
    <ds:schemaRef ds:uri="a64ebce3-c1cd-4e70-90f3-f285d77b13e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60BBDE-2952-4585-A3F8-0B297E129571}">
  <ds:schemaRefs>
    <ds:schemaRef ds:uri="9f84eab0-ca6f-4451-872e-fe7a778352be"/>
    <ds:schemaRef ds:uri="a64ebce3-c1cd-4e70-90f3-f285d77b13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9019B3-D725-4047-9AE5-52857F0EE3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Swiss_Found_Pitch</Template>
  <TotalTime>0</TotalTime>
  <Words>440</Words>
  <Application>Microsoft Office PowerPoint</Application>
  <PresentationFormat>Benutzerdefiniert</PresentationFormat>
  <Paragraphs>22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Consolas</vt:lpstr>
      <vt:lpstr>Arial</vt:lpstr>
      <vt:lpstr>Präsentation1</vt:lpstr>
      <vt:lpstr>Validation und Konvertierung</vt:lpstr>
      <vt:lpstr>Idee</vt:lpstr>
      <vt:lpstr>Wie funktioniert es konzeptionell?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Found -</dc:title>
  <dc:creator>Bugmann Marc (s)</dc:creator>
  <cp:lastModifiedBy>Marc Bugmann (s)</cp:lastModifiedBy>
  <cp:revision>21</cp:revision>
  <dcterms:created xsi:type="dcterms:W3CDTF">2019-09-24T15:30:59Z</dcterms:created>
  <dcterms:modified xsi:type="dcterms:W3CDTF">2022-03-01T08:45:15Z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0x010100943AAE68AE503240A7C243B66E570F94</vt:lpwstr>
  </property>
</Properties>
</file>