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384" r:id="rId3"/>
    <p:sldId id="398" r:id="rId4"/>
    <p:sldId id="272" r:id="rId5"/>
    <p:sldId id="395" r:id="rId6"/>
    <p:sldId id="393" r:id="rId7"/>
    <p:sldId id="268" r:id="rId8"/>
    <p:sldId id="400" r:id="rId9"/>
    <p:sldId id="281" r:id="rId10"/>
    <p:sldId id="396" r:id="rId11"/>
    <p:sldId id="399" r:id="rId12"/>
    <p:sldId id="270" r:id="rId13"/>
    <p:sldId id="39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666"/>
    <a:srgbClr val="BF6767"/>
    <a:srgbClr val="D16BBB"/>
    <a:srgbClr val="D40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7B287-C168-BA14-6D9A-52CAF7C5AF36}" v="2" dt="2023-09-12T14:27:39.080"/>
    <p1510:client id="{126F79FA-975A-131D-7345-16ADCC4521CC}" v="394" dt="2023-09-11T22:26:12.355"/>
    <p1510:client id="{1F326C49-A61B-508C-F936-ACEE1F9DCBAE}" v="15" dt="2023-09-11T02:13:58.665"/>
    <p1510:client id="{379A91BE-87B5-E427-AECE-E6F7FD562B88}" v="30" dt="2023-09-12T20:59:55.826"/>
    <p1510:client id="{3BCFF598-FCD7-C900-ACC0-CF2D87E97EE8}" v="289" dt="2023-09-13T15:35:13.152"/>
    <p1510:client id="{421A574C-13C7-2F4D-CBE8-F762CFB87683}" v="46" dt="2023-09-09T21:06:27.672"/>
    <p1510:client id="{47A5420A-5597-40E9-8652-3DAE4F90D465}" v="13" dt="2023-09-12T23:05:37.652"/>
    <p1510:client id="{5110F208-F55A-6EB6-6B07-A1BC5A3D94FF}" v="113" dt="2023-09-10T22:31:21.913"/>
    <p1510:client id="{5C089C28-A521-EBB2-7699-A3C6BC27F165}" v="27" dt="2023-09-11T12:27:14.747"/>
    <p1510:client id="{D790B6D0-946F-B761-B4A5-B51ABC7547FD}" v="395" dt="2023-09-09T20:35:07.593"/>
    <p1510:client id="{FAC6E253-27F1-3147-7989-E7DD1F9BAA7C}" v="407" dt="2023-09-11T17:33:49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F5AB1C69-6EDB-4FF4-983F-18BD219EF32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0F0F0"/>
          </a:solidFill>
        </a:fill>
      </a:tcStyle>
    </a:wholeTbl>
    <a:band1H>
      <a:tcStyle>
        <a:tcBdr/>
        <a:fill>
          <a:solidFill>
            <a:srgbClr val="E1E1E1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1E1E1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5A5A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8D7CD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D7D31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firstRow>
  </a:tblStyle>
  <a:tblStyle styleId="{93296810-A885-4BE3-A3E7-6D5BEEA58F3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BF1E9"/>
          </a:solidFill>
        </a:fill>
      </a:tcStyle>
    </a:wholeTbl>
    <a:band1H>
      <a:tcStyle>
        <a:tcBdr/>
        <a:fill>
          <a:solidFill>
            <a:srgbClr val="D5E3C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5E3C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70AD4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70AD47"/>
          </a:solidFill>
        </a:fill>
      </a:tcStyle>
    </a:firstRow>
  </a:tblStyle>
  <a:tblStyle styleId="{00A15C55-8517-42AA-B614-E9B94910E393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4E7"/>
          </a:solidFill>
        </a:fill>
      </a:tcStyle>
    </a:wholeTbl>
    <a:band1H>
      <a:tcStyle>
        <a:tcBdr/>
        <a:fill>
          <a:solidFill>
            <a:srgbClr val="FFE8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FE8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C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C000"/>
          </a:solidFill>
        </a:fill>
      </a:tcStyle>
    </a:firstRow>
  </a:tblStyle>
  <a:tblStyle styleId="{7DF18680-E054-41AD-8BC1-D1AEF772440D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298" autoAdjust="0"/>
  </p:normalViewPr>
  <p:slideViewPr>
    <p:cSldViewPr snapToGrid="0">
      <p:cViewPr varScale="1">
        <p:scale>
          <a:sx n="55" d="100"/>
          <a:sy n="55" d="100"/>
        </p:scale>
        <p:origin x="10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E024A36-05C1-4F5B-A016-2176EC3A445A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9/14/2023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D93C09B-3A66-4999-8345-4FF697C37425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9054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275C213-BF82-4100-A4EA-81A9179F381A}" type="datetime1">
              <a:rPr lang="en-US"/>
              <a:pPr lvl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9E7EB7B-9B65-44B9-B302-6E49877D1C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1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E848563-6585-41F3-BA74-520BE7CEC07E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Also possible </a:t>
            </a:r>
            <a:r>
              <a:rPr lang="de-DE" dirty="0" err="1">
                <a:cs typeface="Calibri"/>
              </a:rPr>
              <a:t>tió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make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another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distinction</a:t>
            </a:r>
            <a:r>
              <a:rPr lang="de-DE" dirty="0">
                <a:cs typeface="Calibri"/>
              </a:rPr>
              <a:t>:</a:t>
            </a:r>
          </a:p>
          <a:p>
            <a:r>
              <a:rPr lang="de-DE" dirty="0">
                <a:cs typeface="Calibri"/>
              </a:rPr>
              <a:t>- </a:t>
            </a:r>
            <a:r>
              <a:rPr lang="de-DE" dirty="0" err="1">
                <a:cs typeface="Calibri"/>
              </a:rPr>
              <a:t>within</a:t>
            </a:r>
            <a:r>
              <a:rPr lang="de-DE" dirty="0">
                <a:cs typeface="Calibri"/>
              </a:rPr>
              <a:t> – </a:t>
            </a:r>
            <a:r>
              <a:rPr lang="de-DE" dirty="0" err="1">
                <a:cs typeface="Calibri"/>
              </a:rPr>
              <a:t>between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participants</a:t>
            </a:r>
          </a:p>
          <a:p>
            <a:r>
              <a:rPr lang="de-DE" dirty="0">
                <a:cs typeface="Calibri"/>
              </a:rPr>
              <a:t>- </a:t>
            </a:r>
            <a:r>
              <a:rPr lang="de-DE" dirty="0" err="1">
                <a:cs typeface="Calibri"/>
              </a:rPr>
              <a:t>within</a:t>
            </a:r>
            <a:r>
              <a:rPr lang="de-DE" dirty="0">
                <a:cs typeface="Calibri"/>
              </a:rPr>
              <a:t>: </a:t>
            </a:r>
            <a:r>
              <a:rPr lang="de-DE" dirty="0" err="1">
                <a:cs typeface="Calibri"/>
              </a:rPr>
              <a:t>train</a:t>
            </a:r>
            <a:r>
              <a:rPr lang="de-DE" dirty="0">
                <a:cs typeface="Calibri"/>
              </a:rPr>
              <a:t> on </a:t>
            </a:r>
            <a:r>
              <a:rPr lang="de-DE" dirty="0" err="1">
                <a:cs typeface="Calibri"/>
              </a:rPr>
              <a:t>data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participant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test</a:t>
            </a:r>
            <a:r>
              <a:rPr lang="de-DE" dirty="0">
                <a:cs typeface="Calibri"/>
              </a:rPr>
              <a:t> on </a:t>
            </a:r>
            <a:r>
              <a:rPr lang="de-DE" dirty="0" err="1">
                <a:cs typeface="Calibri"/>
              </a:rPr>
              <a:t>data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same </a:t>
            </a:r>
            <a:r>
              <a:rPr lang="de-DE" dirty="0" err="1">
                <a:cs typeface="Calibri"/>
              </a:rPr>
              <a:t>participant</a:t>
            </a:r>
          </a:p>
          <a:p>
            <a:pPr marL="171450" indent="-171450">
              <a:buFont typeface="Calibri"/>
              <a:buChar char="-"/>
            </a:pPr>
            <a:r>
              <a:rPr lang="de-DE" dirty="0" err="1">
                <a:cs typeface="Calibri"/>
              </a:rPr>
              <a:t>Between</a:t>
            </a:r>
            <a:r>
              <a:rPr lang="de-DE" dirty="0">
                <a:cs typeface="Calibri"/>
              </a:rPr>
              <a:t>: </a:t>
            </a:r>
            <a:r>
              <a:rPr lang="de-DE" dirty="0" err="1">
                <a:cs typeface="Calibri"/>
              </a:rPr>
              <a:t>train</a:t>
            </a:r>
            <a:r>
              <a:rPr lang="de-DE" dirty="0">
                <a:cs typeface="Calibri"/>
              </a:rPr>
              <a:t> on </a:t>
            </a:r>
            <a:r>
              <a:rPr lang="de-DE" dirty="0" err="1">
                <a:cs typeface="Calibri"/>
              </a:rPr>
              <a:t>data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some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participants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test</a:t>
            </a:r>
            <a:r>
              <a:rPr lang="de-DE" dirty="0">
                <a:cs typeface="Calibri"/>
              </a:rPr>
              <a:t> on </a:t>
            </a:r>
            <a:r>
              <a:rPr lang="de-DE" dirty="0" err="1">
                <a:cs typeface="Calibri"/>
              </a:rPr>
              <a:t>data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different </a:t>
            </a:r>
            <a:r>
              <a:rPr lang="de-DE" dirty="0" err="1">
                <a:cs typeface="Calibri"/>
              </a:rPr>
              <a:t>participants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generalization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patients</a:t>
            </a:r>
          </a:p>
          <a:p>
            <a:pPr marL="171450" indent="-171450">
              <a:buFont typeface="Calibri"/>
              <a:buChar char="-"/>
            </a:pPr>
            <a:r>
              <a:rPr lang="de-DE" dirty="0">
                <a:cs typeface="Calibri"/>
              </a:rPr>
              <a:t>Here, </a:t>
            </a:r>
            <a:r>
              <a:rPr lang="de-DE" dirty="0" err="1">
                <a:cs typeface="Calibri"/>
              </a:rPr>
              <a:t>some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first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results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classification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task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DL </a:t>
            </a:r>
            <a:r>
              <a:rPr lang="de-DE" dirty="0" err="1">
                <a:cs typeface="Calibri"/>
              </a:rPr>
              <a:t>models</a:t>
            </a:r>
            <a:r>
              <a:rPr lang="de-DE" dirty="0">
                <a:cs typeface="Calibri"/>
              </a:rPr>
              <a:t>:</a:t>
            </a:r>
          </a:p>
          <a:p>
            <a:pPr marL="171450" indent="-171450">
              <a:buFont typeface="Calibri"/>
              <a:buChar char="-"/>
            </a:pPr>
            <a:r>
              <a:rPr lang="de-DE" dirty="0" err="1">
                <a:cs typeface="Calibri"/>
              </a:rPr>
              <a:t>Confusion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matrices</a:t>
            </a:r>
          </a:p>
          <a:p>
            <a:pPr lvl="1" indent="-171450">
              <a:buFont typeface="Calibri"/>
              <a:buChar char="-"/>
            </a:pPr>
            <a:r>
              <a:rPr lang="de-DE" dirty="0">
                <a:cs typeface="Calibri"/>
              </a:rPr>
              <a:t>X: </a:t>
            </a:r>
            <a:r>
              <a:rPr lang="de-DE" dirty="0" err="1">
                <a:cs typeface="Calibri"/>
              </a:rPr>
              <a:t>predicted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labels</a:t>
            </a:r>
          </a:p>
          <a:p>
            <a:pPr lvl="1" indent="-171450">
              <a:buFont typeface="Calibri"/>
              <a:buChar char="-"/>
            </a:pPr>
            <a:r>
              <a:rPr lang="de-DE" dirty="0">
                <a:cs typeface="Calibri"/>
              </a:rPr>
              <a:t>Y: </a:t>
            </a:r>
            <a:r>
              <a:rPr lang="de-DE" dirty="0" err="1">
                <a:cs typeface="Calibri"/>
              </a:rPr>
              <a:t>true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labels</a:t>
            </a:r>
          </a:p>
          <a:p>
            <a:pPr lvl="1" indent="-171450">
              <a:buFont typeface="Calibri"/>
              <a:buChar char="-"/>
            </a:pPr>
            <a:r>
              <a:rPr lang="de-DE" dirty="0">
                <a:cs typeface="Calibri"/>
              </a:rPr>
              <a:t>The </a:t>
            </a:r>
            <a:r>
              <a:rPr lang="de-DE" dirty="0" err="1">
                <a:cs typeface="Calibri"/>
              </a:rPr>
              <a:t>darker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more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predictions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where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made</a:t>
            </a:r>
          </a:p>
          <a:p>
            <a:pPr lvl="1" indent="-171450">
              <a:buFont typeface="Calibri"/>
              <a:buChar char="-"/>
            </a:pPr>
            <a:r>
              <a:rPr lang="de-DE" dirty="0" err="1">
                <a:cs typeface="Calibri"/>
              </a:rPr>
              <a:t>Idealy</a:t>
            </a:r>
            <a:r>
              <a:rPr lang="de-DE" dirty="0">
                <a:cs typeface="Calibri"/>
              </a:rPr>
              <a:t>, diagonal </a:t>
            </a:r>
            <a:r>
              <a:rPr lang="de-DE" dirty="0" err="1">
                <a:cs typeface="Calibri"/>
              </a:rPr>
              <a:t>patches</a:t>
            </a:r>
          </a:p>
          <a:p>
            <a:pPr lvl="1" indent="-171450">
              <a:buFont typeface="Calibri"/>
              <a:buChar char="-"/>
            </a:pPr>
            <a:r>
              <a:rPr lang="de-DE" dirty="0">
                <a:cs typeface="Calibri"/>
              </a:rPr>
              <a:t>Here, </a:t>
            </a:r>
            <a:r>
              <a:rPr lang="de-DE" dirty="0" err="1">
                <a:cs typeface="Calibri"/>
              </a:rPr>
              <a:t>shallow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good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auditory</a:t>
            </a:r>
            <a:r>
              <a:rPr lang="de-DE" dirty="0">
                <a:cs typeface="Calibri"/>
              </a:rPr>
              <a:t> and thermal, not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rest</a:t>
            </a:r>
          </a:p>
          <a:p>
            <a:pPr lvl="1" indent="-171450">
              <a:buFont typeface="Calibri"/>
              <a:buChar char="-"/>
            </a:pPr>
            <a:r>
              <a:rPr lang="de-DE" dirty="0" err="1">
                <a:cs typeface="Calibri"/>
              </a:rPr>
              <a:t>Better</a:t>
            </a:r>
            <a:r>
              <a:rPr lang="de-DE" dirty="0">
                <a:cs typeface="Calibri"/>
              </a:rPr>
              <a:t> at </a:t>
            </a:r>
            <a:r>
              <a:rPr lang="de-DE" dirty="0" err="1">
                <a:cs typeface="Calibri"/>
              </a:rPr>
              <a:t>predicting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perception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than</a:t>
            </a:r>
            <a:r>
              <a:rPr lang="de-DE" dirty="0">
                <a:cs typeface="Calibri"/>
              </a:rPr>
              <a:t> just </a:t>
            </a:r>
            <a:r>
              <a:rPr lang="de-DE" dirty="0" err="1">
                <a:cs typeface="Calibri"/>
              </a:rPr>
              <a:t>resting</a:t>
            </a:r>
          </a:p>
          <a:p>
            <a:pPr lvl="1" indent="-171450">
              <a:buFont typeface="Calibri"/>
              <a:buChar char="-"/>
            </a:pPr>
            <a:r>
              <a:rPr lang="de-DE" dirty="0" err="1">
                <a:cs typeface="Calibri"/>
              </a:rPr>
              <a:t>Deeper</a:t>
            </a:r>
            <a:r>
              <a:rPr lang="de-DE" dirty="0">
                <a:cs typeface="Calibri"/>
              </a:rPr>
              <a:t> network: </a:t>
            </a:r>
            <a:r>
              <a:rPr lang="de-DE" dirty="0" err="1">
                <a:cs typeface="Calibri"/>
              </a:rPr>
              <a:t>worse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less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accurate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predictions</a:t>
            </a:r>
          </a:p>
          <a:p>
            <a:endParaRPr lang="de-DE" dirty="0">
              <a:cs typeface="Calibri"/>
            </a:endParaRPr>
          </a:p>
          <a:p>
            <a:pPr lvl="0"/>
            <a:endParaRPr lang="de-DE" dirty="0">
              <a:cs typeface="Calibri"/>
            </a:endParaRPr>
          </a:p>
        </p:txBody>
      </p:sp>
      <p:sp>
        <p:nvSpPr>
          <p:cNvPr id="4" name="Foliennummernplatzhalt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F5029AA-F46A-4ABB-911B-32797BED9404}" type="slidenum">
              <a:t>10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Results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bestmodels in </a:t>
            </a:r>
            <a:r>
              <a:rPr lang="de-DE" dirty="0" err="1">
                <a:cs typeface="Calibri"/>
              </a:rPr>
              <a:t>classification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regression</a:t>
            </a:r>
            <a:r>
              <a:rPr lang="de-DE" dirty="0">
                <a:cs typeface="Calibri"/>
              </a:rPr>
              <a:t>:</a:t>
            </a:r>
          </a:p>
          <a:p>
            <a:pPr marL="171450" indent="-171450">
              <a:buFont typeface="Calibri"/>
              <a:buChar char="-"/>
            </a:pPr>
            <a:r>
              <a:rPr lang="de-DE" dirty="0">
                <a:cs typeface="Calibri"/>
              </a:rPr>
              <a:t>Classification </a:t>
            </a:r>
            <a:r>
              <a:rPr lang="de-DE" err="1">
                <a:cs typeface="Calibri"/>
              </a:rPr>
              <a:t>shallow</a:t>
            </a:r>
            <a:r>
              <a:rPr lang="de-DE" dirty="0">
                <a:cs typeface="Calibri"/>
              </a:rPr>
              <a:t> DL network </a:t>
            </a:r>
            <a:r>
              <a:rPr lang="de-DE" err="1">
                <a:cs typeface="Calibri"/>
              </a:rPr>
              <a:t>best</a:t>
            </a:r>
            <a:r>
              <a:rPr lang="de-DE" dirty="0">
                <a:cs typeface="Calibri"/>
              </a:rPr>
              <a:t>, </a:t>
            </a:r>
            <a:r>
              <a:rPr lang="de-DE" err="1">
                <a:cs typeface="Calibri"/>
              </a:rPr>
              <a:t>especially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within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participants</a:t>
            </a:r>
            <a:r>
              <a:rPr lang="de-DE" dirty="0">
                <a:cs typeface="Calibri"/>
              </a:rPr>
              <a:t>, 54% </a:t>
            </a:r>
            <a:r>
              <a:rPr lang="de-DE" err="1">
                <a:cs typeface="Calibri"/>
              </a:rPr>
              <a:t>correctly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predicted</a:t>
            </a:r>
            <a:endParaRPr lang="de-DE">
              <a:cs typeface="Calibri"/>
            </a:endParaRPr>
          </a:p>
          <a:p>
            <a:pPr lvl="1" indent="-171450">
              <a:buFont typeface="Calibri"/>
              <a:buChar char="-"/>
            </a:pPr>
            <a:r>
              <a:rPr lang="de-DE" dirty="0">
                <a:cs typeface="Calibri"/>
              </a:rPr>
              <a:t>Most </a:t>
            </a:r>
            <a:r>
              <a:rPr lang="de-DE" dirty="0" err="1">
                <a:cs typeface="Calibri"/>
              </a:rPr>
              <a:t>models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above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chance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level</a:t>
            </a:r>
          </a:p>
          <a:p>
            <a:pPr marL="171450" indent="-171450">
              <a:buFont typeface="Calibri"/>
              <a:buChar char="-"/>
            </a:pPr>
            <a:r>
              <a:rPr lang="de-DE" dirty="0">
                <a:cs typeface="Calibri"/>
              </a:rPr>
              <a:t>Regression: </a:t>
            </a:r>
            <a:r>
              <a:rPr lang="de-DE" dirty="0" err="1">
                <a:cs typeface="Calibri"/>
              </a:rPr>
              <a:t>best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model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over</a:t>
            </a:r>
            <a:r>
              <a:rPr lang="de-DE" dirty="0">
                <a:cs typeface="Calibri"/>
              </a:rPr>
              <a:t> all </a:t>
            </a:r>
            <a:r>
              <a:rPr lang="de-DE" dirty="0" err="1">
                <a:cs typeface="Calibri"/>
              </a:rPr>
              <a:t>shallow</a:t>
            </a:r>
            <a:r>
              <a:rPr lang="de-DE" dirty="0">
                <a:cs typeface="Calibri"/>
              </a:rPr>
              <a:t> DL network </a:t>
            </a:r>
            <a:r>
              <a:rPr lang="de-DE" dirty="0" err="1">
                <a:cs typeface="Calibri"/>
              </a:rPr>
              <a:t>within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participants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an </a:t>
            </a:r>
            <a:r>
              <a:rPr lang="de-DE" dirty="0" err="1">
                <a:cs typeface="Calibri"/>
              </a:rPr>
              <a:t>error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45 </a:t>
            </a:r>
            <a:r>
              <a:rPr lang="de-DE" dirty="0" err="1">
                <a:cs typeface="Calibri"/>
              </a:rPr>
              <a:t>units</a:t>
            </a:r>
            <a:r>
              <a:rPr lang="de-DE" dirty="0">
                <a:cs typeface="Calibri"/>
              </a:rPr>
              <a:t>, </a:t>
            </a:r>
          </a:p>
          <a:p>
            <a:pPr marL="171450" indent="-171450">
              <a:buFont typeface="Calibri"/>
              <a:buChar char="-"/>
            </a:pPr>
            <a:r>
              <a:rPr lang="de-DE" dirty="0" err="1">
                <a:cs typeface="Calibri"/>
              </a:rPr>
              <a:t>Between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participants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deeper</a:t>
            </a:r>
            <a:r>
              <a:rPr lang="de-DE" dirty="0">
                <a:cs typeface="Calibri"/>
              </a:rPr>
              <a:t> network </a:t>
            </a:r>
            <a:r>
              <a:rPr lang="de-DE" dirty="0" err="1">
                <a:cs typeface="Calibri"/>
              </a:rPr>
              <a:t>better</a:t>
            </a:r>
            <a:endParaRPr lang="de-DE" dirty="0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de-DE" dirty="0" err="1">
                <a:cs typeface="Calibri"/>
              </a:rPr>
              <a:t>No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results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Random Forest </a:t>
            </a:r>
            <a:r>
              <a:rPr lang="de-DE" dirty="0" err="1">
                <a:cs typeface="Calibri"/>
              </a:rPr>
              <a:t>regression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yet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slightly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: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, </a:t>
            </a:r>
            <a:r>
              <a:rPr lang="de-DE" dirty="0" err="1"/>
              <a:t>vanishing</a:t>
            </a:r>
            <a:r>
              <a:rPr lang="de-DE" dirty="0"/>
              <a:t> </a:t>
            </a:r>
            <a:r>
              <a:rPr lang="de-DE" dirty="0" err="1"/>
              <a:t>gradients</a:t>
            </a:r>
            <a:endParaRPr lang="de-DE">
              <a:cs typeface="Calibri"/>
            </a:endParaRPr>
          </a:p>
          <a:p>
            <a:endParaRPr lang="de-DE" dirty="0">
              <a:cs typeface="Calibri"/>
            </a:endParaRPr>
          </a:p>
          <a:p>
            <a:r>
              <a:rPr lang="de-DE" dirty="0" err="1">
                <a:cs typeface="Calibri"/>
              </a:rPr>
              <a:t>Rmse</a:t>
            </a:r>
            <a:r>
              <a:rPr lang="de-DE" dirty="0">
                <a:cs typeface="Calibri"/>
              </a:rPr>
              <a:t>: </a:t>
            </a:r>
            <a:r>
              <a:rPr lang="de-DE" dirty="0" err="1">
                <a:cs typeface="Calibri"/>
              </a:rPr>
              <a:t>how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many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units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prediction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off on </a:t>
            </a:r>
            <a:r>
              <a:rPr lang="de-DE" dirty="0" err="1">
                <a:cs typeface="Calibri"/>
              </a:rPr>
              <a:t>average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D315CED-B28A-4742-B62E-C90C653F1309}" type="slidenum">
              <a:t>11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err="1"/>
              <a:t>Implies</a:t>
            </a:r>
            <a:r>
              <a:rPr lang="de-DE" dirty="0"/>
              <a:t> </a:t>
            </a:r>
            <a:r>
              <a:rPr lang="de-DE" err="1"/>
              <a:t>that</a:t>
            </a:r>
            <a:r>
              <a:rPr lang="de-DE" dirty="0"/>
              <a:t> ML </a:t>
            </a:r>
            <a:r>
              <a:rPr lang="de-DE" err="1"/>
              <a:t>models</a:t>
            </a:r>
            <a:r>
              <a:rPr lang="de-DE" dirty="0"/>
              <a:t> </a:t>
            </a:r>
            <a:r>
              <a:rPr lang="de-DE" err="1"/>
              <a:t>can</a:t>
            </a:r>
            <a:r>
              <a:rPr lang="de-DE" dirty="0"/>
              <a:t> </a:t>
            </a:r>
            <a:r>
              <a:rPr lang="de-DE" err="1"/>
              <a:t>predict</a:t>
            </a:r>
            <a:r>
              <a:rPr lang="de-DE" dirty="0"/>
              <a:t> </a:t>
            </a:r>
            <a:r>
              <a:rPr lang="de-DE" err="1"/>
              <a:t>pain</a:t>
            </a:r>
            <a:r>
              <a:rPr lang="de-DE" dirty="0"/>
              <a:t> </a:t>
            </a:r>
            <a:r>
              <a:rPr lang="de-DE" err="1"/>
              <a:t>intensity</a:t>
            </a:r>
            <a:r>
              <a:rPr lang="de-DE" dirty="0"/>
              <a:t> and also </a:t>
            </a:r>
            <a:r>
              <a:rPr lang="de-DE" err="1"/>
              <a:t>conditions</a:t>
            </a:r>
            <a:r>
              <a:rPr lang="de-DE" dirty="0"/>
              <a:t>, </a:t>
            </a:r>
            <a:endParaRPr lang="de-DE" dirty="0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de-DE"/>
              <a:t>DL </a:t>
            </a:r>
            <a:r>
              <a:rPr lang="de-DE" err="1"/>
              <a:t>better</a:t>
            </a:r>
            <a:r>
              <a:rPr lang="de-DE" dirty="0"/>
              <a:t> </a:t>
            </a:r>
            <a:r>
              <a:rPr lang="de-DE" err="1"/>
              <a:t>than</a:t>
            </a:r>
            <a:r>
              <a:rPr lang="de-DE" dirty="0"/>
              <a:t> </a:t>
            </a:r>
            <a:r>
              <a:rPr lang="de-DE" err="1"/>
              <a:t>standard</a:t>
            </a:r>
            <a:r>
              <a:rPr lang="de-DE" dirty="0"/>
              <a:t> ML,</a:t>
            </a:r>
            <a:endParaRPr lang="de-DE" dirty="0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de-DE" dirty="0">
                <a:cs typeface="Calibri"/>
              </a:rPr>
              <a:t>So </a:t>
            </a:r>
            <a:r>
              <a:rPr lang="de-DE" err="1">
                <a:cs typeface="Calibri"/>
              </a:rPr>
              <a:t>far</a:t>
            </a:r>
            <a:r>
              <a:rPr lang="de-DE" dirty="0">
                <a:cs typeface="Calibri"/>
              </a:rPr>
              <a:t> in an experimental </a:t>
            </a:r>
            <a:r>
              <a:rPr lang="de-DE" err="1">
                <a:cs typeface="Calibri"/>
              </a:rPr>
              <a:t>setting</a:t>
            </a:r>
            <a:endParaRPr lang="de-DE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de-DE" dirty="0" err="1">
                <a:cs typeface="Calibri"/>
              </a:rPr>
              <a:t>No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perfect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results</a:t>
            </a:r>
            <a:r>
              <a:rPr lang="de-DE" dirty="0">
                <a:cs typeface="Calibri"/>
              </a:rPr>
              <a:t>, but </a:t>
            </a:r>
            <a:r>
              <a:rPr lang="de-DE" dirty="0" err="1">
                <a:cs typeface="Calibri"/>
              </a:rPr>
              <a:t>clearly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above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chance</a:t>
            </a:r>
            <a:r>
              <a:rPr lang="de-DE" dirty="0">
                <a:cs typeface="Calibri"/>
              </a:rPr>
              <a:t>, and </a:t>
            </a:r>
            <a:r>
              <a:rPr lang="de-DE" dirty="0" err="1">
                <a:cs typeface="Calibri"/>
              </a:rPr>
              <a:t>probably</a:t>
            </a:r>
            <a:r>
              <a:rPr lang="de-DE" dirty="0">
                <a:cs typeface="Calibri"/>
              </a:rPr>
              <a:t> still </a:t>
            </a:r>
            <a:r>
              <a:rPr lang="de-DE" dirty="0" err="1">
                <a:cs typeface="Calibri"/>
              </a:rPr>
              <a:t>improvable</a:t>
            </a:r>
          </a:p>
          <a:p>
            <a:pPr marL="171450" indent="-171450">
              <a:buFont typeface="Arial"/>
              <a:buChar char="•"/>
            </a:pPr>
            <a:r>
              <a:rPr lang="de-DE" dirty="0" err="1">
                <a:cs typeface="Calibri"/>
              </a:rPr>
              <a:t>Easier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predict</a:t>
            </a:r>
            <a:r>
              <a:rPr lang="de-DE" dirty="0">
                <a:cs typeface="Calibri"/>
              </a:rPr>
              <a:t>  </a:t>
            </a:r>
            <a:r>
              <a:rPr lang="de-DE" dirty="0" err="1">
                <a:cs typeface="Calibri"/>
              </a:rPr>
              <a:t>conditions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bc</a:t>
            </a:r>
            <a:r>
              <a:rPr lang="de-DE" dirty="0">
                <a:cs typeface="Calibri"/>
              </a:rPr>
              <a:t> </a:t>
            </a:r>
            <a:r>
              <a:rPr lang="de-DE" dirty="0" err="1"/>
              <a:t>subjective</a:t>
            </a:r>
            <a:r>
              <a:rPr lang="de-DE" dirty="0"/>
              <a:t> </a:t>
            </a:r>
            <a:r>
              <a:rPr lang="de-DE" dirty="0" err="1"/>
              <a:t>feeling</a:t>
            </a:r>
            <a:r>
              <a:rPr lang="de-DE" dirty="0"/>
              <a:t>,</a:t>
            </a:r>
            <a:endParaRPr lang="de-DE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remaining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weeks</a:t>
            </a:r>
            <a:r>
              <a:rPr lang="de-DE" dirty="0">
                <a:cs typeface="Calibri"/>
              </a:rPr>
              <a:t>:  </a:t>
            </a:r>
            <a:endParaRPr lang="en-US" dirty="0"/>
          </a:p>
          <a:p>
            <a:pPr marL="1371600" lvl="1" indent="-171450">
              <a:buFont typeface="Arial"/>
              <a:buChar char="•"/>
            </a:pPr>
            <a:r>
              <a:rPr lang="en-US" dirty="0"/>
              <a:t>Finetune models further</a:t>
            </a:r>
            <a:endParaRPr lang="en-US" dirty="0">
              <a:cs typeface="Calibri"/>
            </a:endParaRPr>
          </a:p>
          <a:p>
            <a:pPr marL="1371600" lvl="1" indent="-171450">
              <a:buFont typeface="Arial"/>
              <a:buChar char="•"/>
            </a:pPr>
            <a:r>
              <a:rPr lang="en-US" dirty="0"/>
              <a:t>Train models on whole dataset </a:t>
            </a:r>
            <a:endParaRPr lang="de-DE" dirty="0"/>
          </a:p>
          <a:p>
            <a:pPr marL="1371600" lvl="1" indent="-171450">
              <a:buFont typeface="Arial"/>
              <a:buChar char="•"/>
            </a:pPr>
            <a:r>
              <a:rPr lang="en-US" dirty="0"/>
              <a:t>Test on new data 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B0EB4B3-2ED3-434D-951F-11942CDA4F7C}" type="slidenum">
              <a:t>12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>
                <a:cs typeface="Calibri"/>
              </a:rPr>
              <a:t>Quebec financed data acquisition?</a:t>
            </a:r>
          </a:p>
          <a:p>
            <a:r>
              <a:rPr lang="en-US" dirty="0">
                <a:cs typeface="Calibri"/>
              </a:rPr>
              <a:t>Compute </a:t>
            </a:r>
            <a:r>
              <a:rPr lang="en-US" dirty="0" err="1">
                <a:cs typeface="Calibri"/>
              </a:rPr>
              <a:t>canada</a:t>
            </a:r>
            <a:r>
              <a:rPr lang="en-US" dirty="0">
                <a:cs typeface="Calibri"/>
              </a:rPr>
              <a:t>?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567EBB4-FCA9-4447-B909-EB76EDF426CC}" type="slidenum">
              <a:t>13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So far 2 months internship,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Working on pain </a:t>
            </a:r>
            <a:r>
              <a:rPr lang="en-US" dirty="0" err="1">
                <a:cs typeface="Calibri"/>
              </a:rPr>
              <a:t>eeg</a:t>
            </a:r>
            <a:r>
              <a:rPr lang="en-US" dirty="0">
                <a:cs typeface="Calibri"/>
              </a:rPr>
              <a:t> data,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Testing and comparing ML models to predict pain perception</a:t>
            </a:r>
          </a:p>
          <a:p>
            <a:pPr marL="171450" indent="-171450">
              <a:buFont typeface="Calibri"/>
              <a:buChar char="-"/>
            </a:pPr>
            <a:endParaRPr lang="en-US" dirty="0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Pain: subjective perception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Safeguarding body from harm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Important measure for success of medical treatment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Not always communicable: e.g. patient in comatose state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Not able to tell us about their current </a:t>
            </a:r>
            <a:r>
              <a:rPr lang="en-US">
                <a:cs typeface="Calibri"/>
              </a:rPr>
              <a:t>level</a:t>
            </a:r>
            <a:r>
              <a:rPr lang="en-US" dirty="0">
                <a:cs typeface="Calibri"/>
              </a:rPr>
              <a:t> of pain</a:t>
            </a:r>
          </a:p>
          <a:p>
            <a:pPr marL="171450" indent="-171450">
              <a:buFont typeface="Calibri"/>
              <a:buChar char="-"/>
            </a:pPr>
            <a:r>
              <a:rPr lang="en-US" err="1">
                <a:cs typeface="Calibri"/>
              </a:rPr>
              <a:t>Ml</a:t>
            </a:r>
            <a:r>
              <a:rPr lang="en-US" dirty="0">
                <a:cs typeface="Calibri"/>
              </a:rPr>
              <a:t> models could help us predicting that from </a:t>
            </a:r>
            <a:r>
              <a:rPr lang="en-US" err="1">
                <a:cs typeface="Calibri"/>
              </a:rPr>
              <a:t>eeg</a:t>
            </a:r>
            <a:r>
              <a:rPr lang="en-US" dirty="0">
                <a:cs typeface="Calibri"/>
              </a:rPr>
              <a:t> data, 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So far for experimental data, 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hopefully also clinical data in the future for people that cannot communicate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lvl="0"/>
            <a:r>
              <a:rPr lang="en-US" dirty="0">
                <a:cs typeface="Calibri"/>
              </a:rPr>
              <a:t>don’t want to replace subjective perception</a:t>
            </a:r>
            <a:endParaRPr lang="en-US" dirty="0"/>
          </a:p>
          <a:p>
            <a:pPr lvl="0"/>
            <a:r>
              <a:rPr lang="en-US" dirty="0">
                <a:cs typeface="Calibri"/>
              </a:rPr>
              <a:t>Just a first</a:t>
            </a:r>
            <a:r>
              <a:rPr lang="en-US" baseline="0" dirty="0">
                <a:cs typeface="Calibri"/>
              </a:rPr>
              <a:t> step now to predict experimental pain, not clinical pain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3EC5A36-235D-4859-9AA9-4C61234659C7}" type="slidenum">
              <a:t>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/>
              <a:buChar char="•"/>
            </a:pPr>
            <a:r>
              <a:rPr lang="en-US" dirty="0"/>
              <a:t>43 participants,  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/>
              <a:buChar char="•"/>
            </a:pPr>
            <a:r>
              <a:rPr lang="en-US" dirty="0"/>
              <a:t>Sex: 17 m, 26 f </a:t>
            </a:r>
            <a:endParaRPr lang="en-US" dirty="0">
              <a:cs typeface="Calibri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/>
              <a:buChar char="•"/>
            </a:pPr>
            <a:r>
              <a:rPr lang="en-US" dirty="0"/>
              <a:t>Age: 22.6  (± 5.5) </a:t>
            </a:r>
            <a:endParaRPr lang="en-US" dirty="0">
              <a:cs typeface="Calibri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/>
              <a:buChar char="•"/>
            </a:pPr>
            <a:r>
              <a:rPr lang="en-US" dirty="0"/>
              <a:t>performed at </a:t>
            </a:r>
            <a:r>
              <a:rPr lang="en-US" dirty="0" err="1"/>
              <a:t>McGILL</a:t>
            </a:r>
            <a:r>
              <a:rPr lang="en-US" dirty="0"/>
              <a:t> University, Montreal in 2019 </a:t>
            </a:r>
            <a:endParaRPr lang="de-DE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5 conditions:  </a:t>
            </a:r>
            <a:endParaRPr lang="en-US" dirty="0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 dirty="0"/>
              <a:t> 5 min rest</a:t>
            </a:r>
            <a:endParaRPr lang="en-US" dirty="0">
              <a:cs typeface="Calibri"/>
            </a:endParaRPr>
          </a:p>
          <a:p>
            <a:pPr marL="628650" lvl="1" indent="-171450">
              <a:buFont typeface="Arial,Sans-Serif"/>
              <a:buChar char="•"/>
            </a:pPr>
            <a:r>
              <a:rPr lang="en-US" dirty="0"/>
              <a:t> 8 min thermal,  </a:t>
            </a:r>
            <a:endParaRPr lang="en-US" dirty="0">
              <a:cs typeface="Calibri"/>
            </a:endParaRPr>
          </a:p>
          <a:p>
            <a:pPr marL="628650" lvl="1" indent="-171450">
              <a:buFont typeface="Arial,Sans-Serif"/>
              <a:buChar char="•"/>
            </a:pPr>
            <a:r>
              <a:rPr lang="en-US" dirty="0"/>
              <a:t> 8 min auditory</a:t>
            </a:r>
            <a:endParaRPr lang="en-US" dirty="0">
              <a:cs typeface="Calibri"/>
            </a:endParaRPr>
          </a:p>
          <a:p>
            <a:pPr marL="628650" lvl="1" indent="-171450">
              <a:buFont typeface="Arial,Sans-Serif"/>
              <a:buChar char="•"/>
            </a:pPr>
            <a:r>
              <a:rPr lang="en-US" dirty="0"/>
              <a:t> 8 min </a:t>
            </a:r>
            <a:r>
              <a:rPr lang="en-US" dirty="0" err="1"/>
              <a:t>thermalrate</a:t>
            </a:r>
            <a:endParaRPr lang="en-US" dirty="0" err="1">
              <a:cs typeface="Calibri"/>
            </a:endParaRPr>
          </a:p>
          <a:p>
            <a:pPr marL="628650" lvl="1" indent="-171450">
              <a:buFont typeface="Arial,Sans-Serif"/>
              <a:buChar char="•"/>
            </a:pPr>
            <a:r>
              <a:rPr lang="en-US" dirty="0"/>
              <a:t> 8 min </a:t>
            </a:r>
            <a:r>
              <a:rPr lang="en-US" dirty="0" err="1"/>
              <a:t>auditoryrate</a:t>
            </a:r>
            <a:endParaRPr lang="en-US" dirty="0" err="1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/>
              </a:rPr>
              <a:t>Thermal: main condition</a:t>
            </a:r>
          </a:p>
          <a:p>
            <a:pPr marL="628650" lvl="1" indent="-171450">
              <a:buFont typeface="Arial,Sans-Serif"/>
              <a:buChar char="•"/>
            </a:pPr>
            <a:r>
              <a:rPr lang="en-US" dirty="0">
                <a:cs typeface="Calibri"/>
              </a:rPr>
              <a:t>Different levels of heat</a:t>
            </a:r>
          </a:p>
          <a:p>
            <a:pPr marL="628650" lvl="1" indent="-171450">
              <a:buFont typeface="Arial,Sans-Serif"/>
              <a:buChar char="•"/>
            </a:pPr>
            <a:r>
              <a:rPr lang="en-US" dirty="0">
                <a:cs typeface="Calibri"/>
              </a:rPr>
              <a:t>Thermal – </a:t>
            </a:r>
            <a:r>
              <a:rPr lang="en-US" dirty="0" err="1">
                <a:cs typeface="Calibri"/>
              </a:rPr>
              <a:t>thermalrate</a:t>
            </a:r>
            <a:r>
              <a:rPr lang="en-US" dirty="0">
                <a:cs typeface="Calibri"/>
              </a:rPr>
              <a:t>: participant has to rate pain perception or not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/>
              </a:rPr>
              <a:t>Auditory: same distinction</a:t>
            </a:r>
          </a:p>
          <a:p>
            <a:pPr marL="628650" lvl="1" indent="-171450">
              <a:buFont typeface="Arial,Sans-Serif"/>
              <a:buChar char="•"/>
            </a:pPr>
            <a:r>
              <a:rPr lang="en-US" dirty="0">
                <a:cs typeface="Calibri"/>
              </a:rPr>
              <a:t>Unpleasant noise</a:t>
            </a:r>
          </a:p>
          <a:p>
            <a:pPr marL="628650" lvl="1" indent="-171450">
              <a:buFont typeface="Arial,Sans-Serif"/>
              <a:buChar char="•"/>
            </a:pPr>
            <a:r>
              <a:rPr lang="en-US" dirty="0">
                <a:cs typeface="Calibri"/>
              </a:rPr>
              <a:t>Needed so that model does not learn a general perception, but specifically pain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/>
              </a:rPr>
              <a:t>Both on a rating scale 0 -200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/>
              </a:rPr>
              <a:t>Before experiment, personal pain threshold adjusted </a:t>
            </a:r>
            <a:r>
              <a:rPr lang="en-US" dirty="0" err="1">
                <a:cs typeface="Calibri"/>
              </a:rPr>
              <a:t>bc</a:t>
            </a:r>
            <a:r>
              <a:rPr lang="en-US" dirty="0">
                <a:cs typeface="Calibri"/>
              </a:rPr>
              <a:t> subjective, temperature of </a:t>
            </a:r>
            <a:r>
              <a:rPr lang="en-US" dirty="0" err="1">
                <a:cs typeface="Calibri"/>
              </a:rPr>
              <a:t>thermode</a:t>
            </a:r>
            <a:r>
              <a:rPr lang="en-US" dirty="0">
                <a:cs typeface="Calibri"/>
              </a:rPr>
              <a:t> according to personal pain threshold</a:t>
            </a:r>
          </a:p>
          <a:p>
            <a:pPr marL="285750" indent="-285750">
              <a:buFont typeface="Arial,Sans-Serif"/>
              <a:buChar char="•"/>
            </a:pPr>
            <a:endParaRPr lang="en-US" dirty="0"/>
          </a:p>
          <a:p>
            <a:pPr marL="285750" indent="-285750">
              <a:buFont typeface="Arial,Sans-Serif"/>
              <a:buChar char="•"/>
            </a:pPr>
            <a:endParaRPr lang="en-US" dirty="0"/>
          </a:p>
          <a:p>
            <a:r>
              <a:rPr lang="de-DE" dirty="0" err="1"/>
              <a:t>Thermode</a:t>
            </a:r>
            <a:r>
              <a:rPr lang="de-DE" dirty="0"/>
              <a:t> arm, 4 </a:t>
            </a:r>
            <a:r>
              <a:rPr lang="de-DE" dirty="0" err="1"/>
              <a:t>positions</a:t>
            </a:r>
            <a:endParaRPr lang="de-DE" dirty="0" err="1">
              <a:ea typeface="Calibri"/>
              <a:cs typeface="Calibri"/>
            </a:endParaRPr>
          </a:p>
          <a:p>
            <a:r>
              <a:rPr lang="de-DE" dirty="0">
                <a:ea typeface="Calibri"/>
                <a:cs typeface="Calibri"/>
              </a:rPr>
              <a:t>Order: </a:t>
            </a:r>
            <a:r>
              <a:rPr lang="de-DE" dirty="0" err="1"/>
              <a:t>rest</a:t>
            </a:r>
            <a:r>
              <a:rPr lang="de-DE" dirty="0"/>
              <a:t>/</a:t>
            </a:r>
            <a:r>
              <a:rPr lang="de-DE" dirty="0" err="1"/>
              <a:t>heat</a:t>
            </a:r>
            <a:r>
              <a:rPr lang="de-DE" dirty="0"/>
              <a:t>/</a:t>
            </a:r>
            <a:r>
              <a:rPr lang="de-DE" dirty="0" err="1"/>
              <a:t>audio</a:t>
            </a:r>
            <a:r>
              <a:rPr lang="de-DE" dirty="0"/>
              <a:t>/</a:t>
            </a:r>
            <a:r>
              <a:rPr lang="de-DE" dirty="0" err="1"/>
              <a:t>heatrate</a:t>
            </a:r>
            <a:r>
              <a:rPr lang="de-DE" dirty="0"/>
              <a:t>/audiorate</a:t>
            </a:r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D8259C1-02CE-44A9-9803-157C5882869A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B286D4D-EDBC-4F7D-82C9-B83EE9C6A915}" type="slidenum">
              <a:t>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Identify bad EEG channels 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Remove landline noise  </a:t>
            </a:r>
            <a:endParaRPr lang="en-US" dirty="0">
              <a:cs typeface="Calibri"/>
            </a:endParaRPr>
          </a:p>
          <a:p>
            <a:pPr marL="914400" lvl="4" indent="-285750">
              <a:spcBef>
                <a:spcPts val="60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Power Spectral Density : different frequencies of the channels and their power, peaks at 60 Hz, that’s landline noise -&gt; removed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Remove components of the data:</a:t>
            </a:r>
            <a:endParaRPr lang="en-US" dirty="0">
              <a:cs typeface="Calibri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 dirty="0">
                <a:cs typeface="Calibri"/>
              </a:rPr>
              <a:t>                   ICA: splits  data into different components, here a </a:t>
            </a:r>
            <a:r>
              <a:rPr lang="en-US" dirty="0" err="1">
                <a:cs typeface="Calibri"/>
              </a:rPr>
              <a:t>componend</a:t>
            </a:r>
            <a:r>
              <a:rPr lang="en-US" dirty="0">
                <a:cs typeface="Calibri"/>
              </a:rPr>
              <a:t> from eyeblinks (concentration on the forehead), don’t want this to have an influence on our data -&gt; remove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Remove bad spans of data</a:t>
            </a:r>
            <a:endParaRPr lang="en-US" dirty="0">
              <a:cs typeface="Calibri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Reject participants</a:t>
            </a:r>
            <a:endParaRPr lang="en-US" dirty="0">
              <a:cs typeface="Calibri"/>
            </a:endParaRPr>
          </a:p>
          <a:p>
            <a:pPr lvl="0"/>
            <a:endParaRPr lang="en-US" dirty="0">
              <a:cs typeface="Calibri"/>
            </a:endParaRPr>
          </a:p>
          <a:p>
            <a:r>
              <a:rPr lang="en-US" dirty="0"/>
              <a:t>Power Spectral Density (PSD): used to analyze the distribution of power across different frequency bands for each EEG channel. 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C08F480-D85E-458F-8978-195D0A2107A6}" type="slidenum">
              <a:t>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- Y : intensities of noise and pain on the scale of 0 – 200,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X: time in seconds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Blue: applied intensity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Red/ green: pain and unpleasantness rating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0 –100 not painful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100: starting to be painful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See that rating generally follows the applied intensity, but is mostly below it</a:t>
            </a:r>
          </a:p>
          <a:p>
            <a:pPr marL="171450" indent="-171450">
              <a:buFont typeface="Arial,Sans-Serif"/>
              <a:buChar char="•"/>
            </a:pPr>
            <a:r>
              <a:rPr lang="en-US" dirty="0">
                <a:cs typeface="Calibri"/>
              </a:rPr>
              <a:t>During auditory, peaks are higher</a:t>
            </a:r>
          </a:p>
          <a:p>
            <a:pPr marL="171450" indent="-171450">
              <a:buFont typeface="Arial,Sans-Serif"/>
              <a:buChar char="•"/>
            </a:pPr>
            <a:r>
              <a:rPr lang="en-US" dirty="0"/>
              <a:t>For training of models, 8 mins where split into 4 s windows, predict average</a:t>
            </a:r>
            <a:endParaRPr lang="en-US" dirty="0"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en-US" dirty="0"/>
              <a:t>Try to predict intensity for now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standard error (SE) is a measure of the variability or uncertainty of a sample statistic</a:t>
            </a:r>
          </a:p>
          <a:p>
            <a:r>
              <a:rPr lang="en-US" dirty="0"/>
              <a:t>SEM indicates how much individual data points in the sample tend to deviate from the sample mean. In other words, it represents the spread or dispersion of the data points.</a:t>
            </a:r>
          </a:p>
          <a:p>
            <a:r>
              <a:rPr lang="en-US" dirty="0"/>
              <a:t>the standard error of the mean (SEM) is often used when calculating the SE of a sample mean. It's calculated as SEM = SD/sqrt(N)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SEM is the standard error of the mean.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SD is the standard deviation of the sample.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N is the number of observations in the sample.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br>
              <a:rPr lang="en-US" dirty="0"/>
            </a:b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C6D257-1CFF-43D6-8B29-E3920BEB3CA8}" type="slidenum">
              <a:t>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For training, two different kinds of models: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DL: Neural networks, </a:t>
            </a:r>
          </a:p>
          <a:p>
            <a:pPr marL="285750" lvl="1" indent="-285750">
              <a:buFont typeface="Calibri"/>
              <a:buChar char="-"/>
            </a:pPr>
            <a:r>
              <a:rPr lang="en-US" dirty="0">
                <a:cs typeface="Calibri"/>
              </a:rPr>
              <a:t>Implemented Convolutional Neural Networks, </a:t>
            </a:r>
          </a:p>
          <a:p>
            <a:pPr marL="285750" lvl="1" indent="-285750">
              <a:buFont typeface="Calibri"/>
              <a:buChar char="-"/>
            </a:pPr>
            <a:r>
              <a:rPr lang="en-US" dirty="0">
                <a:cs typeface="Calibri"/>
              </a:rPr>
              <a:t>A deep one with more layers and a shallower one with less layers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Standard ML:</a:t>
            </a:r>
          </a:p>
          <a:p>
            <a:pPr marL="285750" lvl="1" indent="-285750">
              <a:buFont typeface="Calibri"/>
              <a:buChar char="-"/>
            </a:pPr>
            <a:r>
              <a:rPr lang="en-US" dirty="0">
                <a:cs typeface="Calibri"/>
              </a:rPr>
              <a:t>Mainly Random forests, because most promising from comparable experiments</a:t>
            </a:r>
          </a:p>
          <a:p>
            <a:pPr marL="285750" lvl="1" indent="-285750">
              <a:buFont typeface="Calibri"/>
              <a:buChar char="-"/>
            </a:pPr>
            <a:r>
              <a:rPr lang="en-US" dirty="0">
                <a:cs typeface="Calibri"/>
              </a:rPr>
              <a:t>Also implemented other models like SVMs, Elastic Net or SGDs</a:t>
            </a:r>
          </a:p>
          <a:p>
            <a:pPr marL="285750" lvl="1" indent="-285750">
              <a:buFont typeface="Calibri"/>
              <a:buChar char="-"/>
            </a:pPr>
            <a:endParaRPr lang="en-US" dirty="0">
              <a:cs typeface="Calibri"/>
            </a:endParaRPr>
          </a:p>
          <a:p>
            <a:pPr marL="285750" lvl="1" indent="-285750">
              <a:buFont typeface="Calibri"/>
              <a:buChar char="-"/>
            </a:pPr>
            <a:endParaRPr lang="en-US" dirty="0">
              <a:cs typeface="Calibri"/>
            </a:endParaRPr>
          </a:p>
          <a:p>
            <a:pPr marL="285750" lvl="1" indent="-285750">
              <a:buFont typeface="Calibri"/>
              <a:buChar char="-"/>
            </a:pP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Developped</a:t>
            </a:r>
            <a:r>
              <a:rPr lang="en-US" dirty="0">
                <a:cs typeface="Calibri"/>
              </a:rPr>
              <a:t> by </a:t>
            </a:r>
            <a:r>
              <a:rPr lang="en-US" dirty="0"/>
              <a:t>Schirrmeister et al. 2017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Why random forests: </a:t>
            </a:r>
            <a:r>
              <a:rPr lang="en-US" dirty="0"/>
              <a:t>Engemann et al 2022</a:t>
            </a:r>
          </a:p>
          <a:p>
            <a:endParaRPr lang="en-US" dirty="0"/>
          </a:p>
          <a:p>
            <a:r>
              <a:rPr lang="en-US" dirty="0"/>
              <a:t>Filter Bank Common Spatial Patterns Network: 2 layers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Deep4NET:</a:t>
            </a:r>
            <a:r>
              <a:rPr lang="en-US" dirty="0"/>
              <a:t> four blocks of convolution-max-pooling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F74DDCC-914A-46BF-B96D-AEE2096C7478}" type="slidenum">
              <a:t>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training</a:t>
            </a:r>
            <a:r>
              <a:rPr lang="de-DE" dirty="0">
                <a:cs typeface="Calibri"/>
              </a:rPr>
              <a:t> ML </a:t>
            </a:r>
            <a:r>
              <a:rPr lang="de-DE" dirty="0" err="1">
                <a:cs typeface="Calibri"/>
              </a:rPr>
              <a:t>models</a:t>
            </a:r>
            <a:r>
              <a:rPr lang="de-DE" dirty="0">
                <a:cs typeface="Calibri"/>
              </a:rPr>
              <a:t>: </a:t>
            </a:r>
            <a:r>
              <a:rPr lang="en-US" dirty="0"/>
              <a:t>Grid Search  and Nested Cross-Validation</a:t>
            </a:r>
          </a:p>
          <a:p>
            <a:pPr marL="171450" indent="-171450">
              <a:buFont typeface="Calibri"/>
              <a:buChar char="-"/>
            </a:pPr>
            <a:r>
              <a:rPr lang="de-DE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give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model</a:t>
            </a:r>
            <a:r>
              <a:rPr lang="de-DE">
                <a:cs typeface="Calibri"/>
              </a:rPr>
              <a:t> different </a:t>
            </a:r>
            <a:r>
              <a:rPr lang="de-DE" err="1">
                <a:cs typeface="Calibri"/>
              </a:rPr>
              <a:t>values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that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better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worse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task</a:t>
            </a:r>
            <a:r>
              <a:rPr lang="de-DE">
                <a:cs typeface="Calibri"/>
              </a:rPr>
              <a:t> at </a:t>
            </a:r>
            <a:r>
              <a:rPr lang="de-DE" err="1">
                <a:cs typeface="Calibri"/>
              </a:rPr>
              <a:t>hand</a:t>
            </a:r>
            <a:r>
              <a:rPr lang="de-DE" dirty="0">
                <a:cs typeface="Calibri"/>
              </a:rPr>
              <a:t>, </a:t>
            </a:r>
          </a:p>
          <a:p>
            <a:pPr marL="171450" indent="-171450">
              <a:buFont typeface="Calibri"/>
              <a:buChar char="-"/>
            </a:pPr>
            <a:r>
              <a:rPr lang="de-DE" dirty="0">
                <a:cs typeface="Calibri"/>
              </a:rPr>
              <a:t>Try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find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best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combination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these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parameters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Grid</a:t>
            </a:r>
            <a:r>
              <a:rPr lang="de-DE" dirty="0">
                <a:cs typeface="Calibri"/>
              </a:rPr>
              <a:t> Search</a:t>
            </a:r>
            <a:endParaRPr lang="de-DE" dirty="0"/>
          </a:p>
          <a:p>
            <a:pPr marL="171450" indent="-171450">
              <a:buFont typeface="Calibri"/>
              <a:buChar char="-"/>
            </a:pPr>
            <a:r>
              <a:rPr lang="de-DE" dirty="0">
                <a:cs typeface="Calibri"/>
              </a:rPr>
              <a:t>Go </a:t>
            </a:r>
            <a:r>
              <a:rPr lang="de-DE" dirty="0" err="1">
                <a:cs typeface="Calibri"/>
              </a:rPr>
              <a:t>through</a:t>
            </a:r>
            <a:r>
              <a:rPr lang="de-DE" dirty="0">
                <a:cs typeface="Calibri"/>
              </a:rPr>
              <a:t> all </a:t>
            </a:r>
            <a:r>
              <a:rPr lang="de-DE" dirty="0" err="1">
                <a:cs typeface="Calibri"/>
              </a:rPr>
              <a:t>combinatons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parameters</a:t>
            </a:r>
            <a:r>
              <a:rPr lang="de-DE" dirty="0">
                <a:cs typeface="Calibri"/>
              </a:rPr>
              <a:t> like in  a </a:t>
            </a:r>
            <a:r>
              <a:rPr lang="de-DE" dirty="0" err="1">
                <a:cs typeface="Calibri"/>
              </a:rPr>
              <a:t>grid</a:t>
            </a:r>
            <a:endParaRPr lang="de-DE" dirty="0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de-DE" dirty="0" err="1">
                <a:cs typeface="Calibri"/>
              </a:rPr>
              <a:t>Then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put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nested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cross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validation</a:t>
            </a:r>
            <a:r>
              <a:rPr lang="de-DE" dirty="0">
                <a:cs typeface="Calibri"/>
              </a:rPr>
              <a:t>:</a:t>
            </a:r>
          </a:p>
          <a:p>
            <a:pPr marL="171450" indent="-171450">
              <a:buFont typeface="Calibri"/>
              <a:buChar char="-"/>
            </a:pPr>
            <a:endParaRPr lang="de-DE" dirty="0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de-DE" dirty="0">
                <a:cs typeface="Calibri"/>
              </a:rPr>
              <a:t>Split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data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into</a:t>
            </a:r>
            <a:r>
              <a:rPr lang="de-DE" dirty="0">
                <a:cs typeface="Calibri"/>
              </a:rPr>
              <a:t> different </a:t>
            </a:r>
            <a:r>
              <a:rPr lang="de-DE" dirty="0" err="1">
                <a:cs typeface="Calibri"/>
              </a:rPr>
              <a:t>parts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train</a:t>
            </a:r>
            <a:r>
              <a:rPr lang="de-DE" dirty="0">
                <a:cs typeface="Calibri"/>
              </a:rPr>
              <a:t> on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bigger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part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try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find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best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combination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parameters</a:t>
            </a:r>
            <a:endParaRPr lang="de-DE" dirty="0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de-DE" dirty="0">
                <a:cs typeface="Calibri"/>
              </a:rPr>
              <a:t>Test on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missing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part</a:t>
            </a:r>
            <a:endParaRPr lang="de-DE" dirty="0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de-DE" dirty="0">
                <a:cs typeface="Calibri"/>
              </a:rPr>
              <a:t>This </a:t>
            </a:r>
            <a:r>
              <a:rPr lang="de-DE" dirty="0" err="1">
                <a:cs typeface="Calibri"/>
              </a:rPr>
              <a:t>way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see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good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model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data</a:t>
            </a:r>
            <a:endParaRPr lang="de-DE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E7EB7B-9B65-44B9-B302-6E49877D1CB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78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Actually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two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predictions</a:t>
            </a:r>
            <a:r>
              <a:rPr lang="de-DE" dirty="0">
                <a:cs typeface="Calibri"/>
              </a:rPr>
              <a:t> possible:</a:t>
            </a:r>
          </a:p>
          <a:p>
            <a:pPr marL="285750" lvl="1" indent="-28575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/>
              <a:buChar char="•"/>
            </a:pPr>
            <a:r>
              <a:rPr lang="de-DE" dirty="0">
                <a:cs typeface="Calibri"/>
              </a:rPr>
              <a:t>Regression: </a:t>
            </a:r>
            <a:r>
              <a:rPr lang="en-US" dirty="0"/>
              <a:t>Predicting the value of intensity</a:t>
            </a:r>
            <a:endParaRPr lang="en-US" dirty="0">
              <a:cs typeface="Calibri"/>
            </a:endParaRPr>
          </a:p>
          <a:p>
            <a:pPr marL="1828800" lvl="2" indent="-28575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/>
              <a:buChar char="•"/>
            </a:pPr>
            <a:r>
              <a:rPr lang="en-US" dirty="0"/>
              <a:t>Continuous values</a:t>
            </a:r>
            <a:endParaRPr lang="en-US" dirty="0">
              <a:cs typeface="Calibri"/>
            </a:endParaRPr>
          </a:p>
          <a:p>
            <a:pPr marL="1828800" lvl="2" indent="-28575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/>
              <a:buChar char="•"/>
            </a:pPr>
            <a:r>
              <a:rPr lang="en-US" dirty="0"/>
              <a:t>Evaluation: root mean square error (RMSE), minimize</a:t>
            </a:r>
            <a:endParaRPr lang="en-US" dirty="0">
              <a:cs typeface="Calibri"/>
            </a:endParaRPr>
          </a:p>
          <a:p>
            <a:pPr marL="1371600" lvl="1" indent="-171450">
              <a:buFont typeface="Arial"/>
              <a:buChar char="•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off on </a:t>
            </a:r>
            <a:r>
              <a:rPr lang="de-DE" dirty="0" err="1"/>
              <a:t>average</a:t>
            </a:r>
            <a:endParaRPr lang="de-DE" dirty="0" err="1">
              <a:cs typeface="Calibri"/>
            </a:endParaRPr>
          </a:p>
          <a:p>
            <a:pPr marL="285750" lvl="1" indent="-28575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/>
              <a:buChar char="•"/>
            </a:pPr>
            <a:r>
              <a:rPr lang="en-US" dirty="0">
                <a:cs typeface="Calibri"/>
              </a:rPr>
              <a:t>Classification:</a:t>
            </a:r>
          </a:p>
          <a:p>
            <a:pPr marL="742950" lvl="2" indent="-3429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/>
              <a:buChar char="•"/>
            </a:pPr>
            <a:r>
              <a:rPr lang="en-US" dirty="0">
                <a:cs typeface="Calibri"/>
              </a:rPr>
              <a:t>Predict the condition this span of data is from</a:t>
            </a:r>
          </a:p>
          <a:p>
            <a:pPr marL="742950" lvl="2" indent="-3429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/>
              <a:buChar char="•"/>
            </a:pPr>
            <a:r>
              <a:rPr lang="en-US" dirty="0">
                <a:cs typeface="Calibri"/>
              </a:rPr>
              <a:t>Three classes: </a:t>
            </a:r>
            <a:r>
              <a:rPr lang="en-US" dirty="0"/>
              <a:t>rest, auditory,  thermal</a:t>
            </a:r>
            <a:endParaRPr lang="en-US" dirty="0">
              <a:cs typeface="Calibri"/>
            </a:endParaRPr>
          </a:p>
          <a:p>
            <a:pPr marL="742950" lvl="2" indent="-3429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/>
              <a:buChar char="•"/>
            </a:pPr>
            <a:r>
              <a:rPr lang="en-US" dirty="0"/>
              <a:t>Evaluation method: Accuracy</a:t>
            </a:r>
            <a:endParaRPr lang="en-US">
              <a:cs typeface="Calibri"/>
            </a:endParaRPr>
          </a:p>
          <a:p>
            <a:pPr lvl="3" indent="-3429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/>
              <a:buChar char="•"/>
            </a:pPr>
            <a:r>
              <a:rPr lang="en-US" dirty="0">
                <a:cs typeface="Calibri"/>
              </a:rPr>
              <a:t>Ratio of correct predictions to total predictions</a:t>
            </a:r>
          </a:p>
          <a:p>
            <a:pPr lvl="3" indent="-3429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/>
              <a:buChar char="•"/>
            </a:pPr>
            <a:r>
              <a:rPr lang="en-US" dirty="0">
                <a:cs typeface="Calibri"/>
              </a:rPr>
              <a:t>Pure</a:t>
            </a:r>
            <a:r>
              <a:rPr lang="en-US" dirty="0"/>
              <a:t> chance: 33%</a:t>
            </a:r>
            <a:endParaRPr lang="en-US" dirty="0">
              <a:cs typeface="Calibri"/>
            </a:endParaRPr>
          </a:p>
          <a:p>
            <a:pPr marL="1828800" lvl="2" indent="-28575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E7EB7B-9B65-44B9-B302-6E49877D1CB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27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999418" y="1051550"/>
            <a:ext cx="3565519" cy="2384901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3DFloat</a:t>
            </a:r>
          </a:p>
        </p:txBody>
      </p:sp>
      <p:sp>
        <p:nvSpPr>
          <p:cNvPr id="3" name="Picture Placeholder 13"/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7452360" cy="6858000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Oval 7"/>
          <p:cNvSpPr/>
          <p:nvPr/>
        </p:nvSpPr>
        <p:spPr>
          <a:xfrm>
            <a:off x="7999408" y="445276"/>
            <a:ext cx="359999" cy="3599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grpSp>
        <p:nvGrpSpPr>
          <p:cNvPr id="5" name="Group 8"/>
          <p:cNvGrpSpPr/>
          <p:nvPr/>
        </p:nvGrpSpPr>
        <p:grpSpPr>
          <a:xfrm>
            <a:off x="10979214" y="5516555"/>
            <a:ext cx="539998" cy="713542"/>
            <a:chOff x="10979214" y="5516555"/>
            <a:chExt cx="539998" cy="713542"/>
          </a:xfrm>
        </p:grpSpPr>
        <p:sp>
          <p:nvSpPr>
            <p:cNvPr id="6" name="Freeform: Shape 9"/>
            <p:cNvSpPr/>
            <p:nvPr/>
          </p:nvSpPr>
          <p:spPr>
            <a:xfrm rot="13499997">
              <a:off x="10979214" y="5598622"/>
              <a:ext cx="539998" cy="6314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0000"/>
                <a:gd name="f7" fmla="val 1262947"/>
                <a:gd name="f8" fmla="val 540000"/>
                <a:gd name="f9" fmla="val 1064374"/>
                <a:gd name="f10" fmla="val 931034"/>
                <a:gd name="f11" fmla="val 1069029"/>
                <a:gd name="f12" fmla="val 938533"/>
                <a:gd name="f13" fmla="val 1076223"/>
                <a:gd name="f14" fmla="val 956109"/>
                <a:gd name="f15" fmla="val 974307"/>
                <a:gd name="f16" fmla="val 992947"/>
                <a:gd name="f17" fmla="val 1142064"/>
                <a:gd name="f18" fmla="val 838234"/>
                <a:gd name="f19" fmla="val 241766"/>
                <a:gd name="f20" fmla="val 3778"/>
                <a:gd name="f21" fmla="val 10971"/>
                <a:gd name="f22" fmla="val 15626"/>
                <a:gd name="f23" fmla="+- 0 0 -90"/>
                <a:gd name="f24" fmla="*/ f3 1 1080000"/>
                <a:gd name="f25" fmla="*/ f4 1 1262947"/>
                <a:gd name="f26" fmla="+- f7 0 f5"/>
                <a:gd name="f27" fmla="+- f6 0 f5"/>
                <a:gd name="f28" fmla="*/ f23 f0 1"/>
                <a:gd name="f29" fmla="*/ f27 1 1080000"/>
                <a:gd name="f30" fmla="*/ f26 1 1262947"/>
                <a:gd name="f31" fmla="*/ 540000 f27 1"/>
                <a:gd name="f32" fmla="*/ 0 f26 1"/>
                <a:gd name="f33" fmla="*/ 1080000 f27 1"/>
                <a:gd name="f34" fmla="*/ 931034 f26 1"/>
                <a:gd name="f35" fmla="*/ 1064374 f27 1"/>
                <a:gd name="f36" fmla="*/ 1069029 f27 1"/>
                <a:gd name="f37" fmla="*/ 938533 f26 1"/>
                <a:gd name="f38" fmla="*/ 992947 f26 1"/>
                <a:gd name="f39" fmla="*/ 1262947 f26 1"/>
                <a:gd name="f40" fmla="*/ 0 f27 1"/>
                <a:gd name="f41" fmla="*/ 10971 f27 1"/>
                <a:gd name="f42" fmla="*/ 15626 f27 1"/>
                <a:gd name="f43" fmla="*/ f28 1 f2"/>
                <a:gd name="f44" fmla="*/ f31 1 1080000"/>
                <a:gd name="f45" fmla="*/ f32 1 1262947"/>
                <a:gd name="f46" fmla="*/ f33 1 1080000"/>
                <a:gd name="f47" fmla="*/ f34 1 1262947"/>
                <a:gd name="f48" fmla="*/ f35 1 1080000"/>
                <a:gd name="f49" fmla="*/ f36 1 1080000"/>
                <a:gd name="f50" fmla="*/ f37 1 1262947"/>
                <a:gd name="f51" fmla="*/ f38 1 1262947"/>
                <a:gd name="f52" fmla="*/ f39 1 1262947"/>
                <a:gd name="f53" fmla="*/ f40 1 1080000"/>
                <a:gd name="f54" fmla="*/ f41 1 1080000"/>
                <a:gd name="f55" fmla="*/ f42 1 1080000"/>
                <a:gd name="f56" fmla="*/ f5 1 f29"/>
                <a:gd name="f57" fmla="*/ f6 1 f29"/>
                <a:gd name="f58" fmla="*/ f5 1 f30"/>
                <a:gd name="f59" fmla="*/ f7 1 f30"/>
                <a:gd name="f60" fmla="+- f43 0 f1"/>
                <a:gd name="f61" fmla="*/ f44 1 f29"/>
                <a:gd name="f62" fmla="*/ f45 1 f30"/>
                <a:gd name="f63" fmla="*/ f48 1 f29"/>
                <a:gd name="f64" fmla="*/ f47 1 f30"/>
                <a:gd name="f65" fmla="*/ f49 1 f29"/>
                <a:gd name="f66" fmla="*/ f50 1 f30"/>
                <a:gd name="f67" fmla="*/ f46 1 f29"/>
                <a:gd name="f68" fmla="*/ f51 1 f30"/>
                <a:gd name="f69" fmla="*/ f52 1 f30"/>
                <a:gd name="f70" fmla="*/ f53 1 f29"/>
                <a:gd name="f71" fmla="*/ f54 1 f29"/>
                <a:gd name="f72" fmla="*/ f55 1 f29"/>
                <a:gd name="f73" fmla="*/ f56 f24 1"/>
                <a:gd name="f74" fmla="*/ f57 f24 1"/>
                <a:gd name="f75" fmla="*/ f59 f25 1"/>
                <a:gd name="f76" fmla="*/ f58 f25 1"/>
                <a:gd name="f77" fmla="*/ f61 f24 1"/>
                <a:gd name="f78" fmla="*/ f62 f25 1"/>
                <a:gd name="f79" fmla="*/ f63 f24 1"/>
                <a:gd name="f80" fmla="*/ f64 f25 1"/>
                <a:gd name="f81" fmla="*/ f65 f24 1"/>
                <a:gd name="f82" fmla="*/ f66 f25 1"/>
                <a:gd name="f83" fmla="*/ f67 f24 1"/>
                <a:gd name="f84" fmla="*/ f68 f25 1"/>
                <a:gd name="f85" fmla="*/ f69 f25 1"/>
                <a:gd name="f86" fmla="*/ f70 f24 1"/>
                <a:gd name="f87" fmla="*/ f71 f24 1"/>
                <a:gd name="f88" fmla="*/ f7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0">
                  <a:pos x="f77" y="f78"/>
                </a:cxn>
                <a:cxn ang="f60">
                  <a:pos x="f79" y="f80"/>
                </a:cxn>
                <a:cxn ang="f60">
                  <a:pos x="f81" y="f82"/>
                </a:cxn>
                <a:cxn ang="f60">
                  <a:pos x="f83" y="f84"/>
                </a:cxn>
                <a:cxn ang="f60">
                  <a:pos x="f77" y="f85"/>
                </a:cxn>
                <a:cxn ang="f60">
                  <a:pos x="f86" y="f84"/>
                </a:cxn>
                <a:cxn ang="f60">
                  <a:pos x="f87" y="f82"/>
                </a:cxn>
                <a:cxn ang="f60">
                  <a:pos x="f88" y="f80"/>
                </a:cxn>
                <a:cxn ang="f60">
                  <a:pos x="f77" y="f78"/>
                </a:cxn>
              </a:cxnLst>
              <a:rect l="f73" t="f76" r="f74" b="f75"/>
              <a:pathLst>
                <a:path w="1080000" h="1262947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cubicBezTo>
                    <a:pt x="f13" y="f14"/>
                    <a:pt x="f6" y="f15"/>
                    <a:pt x="f6" y="f16"/>
                  </a:cubicBezTo>
                  <a:cubicBezTo>
                    <a:pt x="f6" y="f17"/>
                    <a:pt x="f18" y="f7"/>
                    <a:pt x="f8" y="f7"/>
                  </a:cubicBezTo>
                  <a:cubicBezTo>
                    <a:pt x="f19" y="f7"/>
                    <a:pt x="f5" y="f17"/>
                    <a:pt x="f5" y="f16"/>
                  </a:cubicBezTo>
                  <a:cubicBezTo>
                    <a:pt x="f5" y="f15"/>
                    <a:pt x="f20" y="f14"/>
                    <a:pt x="f21" y="f12"/>
                  </a:cubicBezTo>
                  <a:lnTo>
                    <a:pt x="f22" y="f10"/>
                  </a:lnTo>
                  <a:lnTo>
                    <a:pt x="f8" y="f5"/>
                  </a:lnTo>
                  <a:close/>
                </a:path>
              </a:pathLst>
            </a:custGeom>
            <a:gradFill>
              <a:gsLst>
                <a:gs pos="0">
                  <a:srgbClr val="2C284A"/>
                </a:gs>
                <a:gs pos="100000">
                  <a:srgbClr val="3C3867"/>
                </a:gs>
              </a:gsLst>
              <a:lin ang="6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7" name="Oval 10"/>
            <p:cNvSpPr/>
            <p:nvPr/>
          </p:nvSpPr>
          <p:spPr>
            <a:xfrm rot="18900010">
              <a:off x="11242003" y="5516555"/>
              <a:ext cx="270004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  <p:sp>
        <p:nvSpPr>
          <p:cNvPr id="8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99408" y="3568702"/>
            <a:ext cx="3565519" cy="173196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28787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/>
          <p:nvPr/>
        </p:nvGrpSpPr>
        <p:grpSpPr>
          <a:xfrm>
            <a:off x="137937" y="5151346"/>
            <a:ext cx="1551027" cy="1909870"/>
            <a:chOff x="137937" y="5151346"/>
            <a:chExt cx="1551027" cy="1909870"/>
          </a:xfrm>
        </p:grpSpPr>
        <p:sp>
          <p:nvSpPr>
            <p:cNvPr id="3" name="Freeform: Shape 34"/>
            <p:cNvSpPr/>
            <p:nvPr/>
          </p:nvSpPr>
          <p:spPr>
            <a:xfrm rot="18899994" flipV="1">
              <a:off x="263968" y="5670739"/>
              <a:ext cx="1853973" cy="9269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8746"/>
                <a:gd name="f7" fmla="val 1329373"/>
                <a:gd name="f8" fmla="val 2063565"/>
                <a:gd name="f9" fmla="val 595181"/>
                <a:gd name="f10" fmla="val 1994059"/>
                <a:gd name="f11" fmla="val 962277"/>
                <a:gd name="f12" fmla="val 1696469"/>
                <a:gd name="f13" fmla="val 664687"/>
                <a:gd name="f14" fmla="+- 0 0 -90"/>
                <a:gd name="f15" fmla="*/ f3 1 2658746"/>
                <a:gd name="f16" fmla="*/ f4 1 1329373"/>
                <a:gd name="f17" fmla="+- f7 0 f5"/>
                <a:gd name="f18" fmla="+- f6 0 f5"/>
                <a:gd name="f19" fmla="*/ f14 f0 1"/>
                <a:gd name="f20" fmla="*/ f18 1 2658746"/>
                <a:gd name="f21" fmla="*/ f17 1 1329373"/>
                <a:gd name="f22" fmla="*/ 1329373 f18 1"/>
                <a:gd name="f23" fmla="*/ 0 f17 1"/>
                <a:gd name="f24" fmla="*/ 2658746 f18 1"/>
                <a:gd name="f25" fmla="*/ 1329373 f17 1"/>
                <a:gd name="f26" fmla="*/ 1994059 f18 1"/>
                <a:gd name="f27" fmla="*/ 664687 f17 1"/>
                <a:gd name="f28" fmla="*/ 664687 f18 1"/>
                <a:gd name="f29" fmla="*/ 0 f18 1"/>
                <a:gd name="f30" fmla="*/ f19 1 f2"/>
                <a:gd name="f31" fmla="*/ f22 1 2658746"/>
                <a:gd name="f32" fmla="*/ f23 1 1329373"/>
                <a:gd name="f33" fmla="*/ f24 1 2658746"/>
                <a:gd name="f34" fmla="*/ f25 1 1329373"/>
                <a:gd name="f35" fmla="*/ f26 1 2658746"/>
                <a:gd name="f36" fmla="*/ f27 1 1329373"/>
                <a:gd name="f37" fmla="*/ f28 1 2658746"/>
                <a:gd name="f38" fmla="*/ f29 1 265874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0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56" y="f61"/>
                </a:cxn>
                <a:cxn ang="f43">
                  <a:pos x="f62" y="f59"/>
                </a:cxn>
                <a:cxn ang="f43">
                  <a:pos x="f63" y="f59"/>
                </a:cxn>
                <a:cxn ang="f43">
                  <a:pos x="f56" y="f57"/>
                </a:cxn>
              </a:cxnLst>
              <a:rect l="f52" t="f55" r="f53" b="f54"/>
              <a:pathLst>
                <a:path w="2658746" h="1329373">
                  <a:moveTo>
                    <a:pt x="f7" y="f5"/>
                  </a:moveTo>
                  <a:cubicBezTo>
                    <a:pt x="f8" y="f5"/>
                    <a:pt x="f6" y="f9"/>
                    <a:pt x="f6" y="f7"/>
                  </a:cubicBezTo>
                  <a:lnTo>
                    <a:pt x="f10" y="f7"/>
                  </a:lnTo>
                  <a:cubicBezTo>
                    <a:pt x="f10" y="f11"/>
                    <a:pt x="f12" y="f13"/>
                    <a:pt x="f7" y="f13"/>
                  </a:cubicBezTo>
                  <a:cubicBezTo>
                    <a:pt x="f11" y="f13"/>
                    <a:pt x="f13" y="f11"/>
                    <a:pt x="f13" y="f7"/>
                  </a:cubicBezTo>
                  <a:lnTo>
                    <a:pt x="f5" y="f7"/>
                  </a:lnTo>
                  <a:cubicBezTo>
                    <a:pt x="f5" y="f9"/>
                    <a:pt x="f9" y="f5"/>
                    <a:pt x="f7" y="f5"/>
                  </a:cubicBezTo>
                  <a:close/>
                </a:path>
              </a:pathLst>
            </a:custGeom>
            <a:solidFill>
              <a:srgbClr val="1B192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4" name="Freeform: Shape 35"/>
            <p:cNvSpPr/>
            <p:nvPr/>
          </p:nvSpPr>
          <p:spPr>
            <a:xfrm rot="18899994" flipV="1">
              <a:off x="215431" y="5531787"/>
              <a:ext cx="1853973" cy="10930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8746"/>
                <a:gd name="f7" fmla="val 1329373"/>
                <a:gd name="f8" fmla="val 2063565"/>
                <a:gd name="f9" fmla="val 595181"/>
                <a:gd name="f10" fmla="val 1994059"/>
                <a:gd name="f11" fmla="val 962277"/>
                <a:gd name="f12" fmla="val 1696469"/>
                <a:gd name="f13" fmla="val 664687"/>
                <a:gd name="f14" fmla="+- 0 0 -90"/>
                <a:gd name="f15" fmla="*/ f3 1 2658746"/>
                <a:gd name="f16" fmla="*/ f4 1 1329373"/>
                <a:gd name="f17" fmla="+- f7 0 f5"/>
                <a:gd name="f18" fmla="+- f6 0 f5"/>
                <a:gd name="f19" fmla="*/ f14 f0 1"/>
                <a:gd name="f20" fmla="*/ f18 1 2658746"/>
                <a:gd name="f21" fmla="*/ f17 1 1329373"/>
                <a:gd name="f22" fmla="*/ 1329373 f18 1"/>
                <a:gd name="f23" fmla="*/ 0 f17 1"/>
                <a:gd name="f24" fmla="*/ 2658746 f18 1"/>
                <a:gd name="f25" fmla="*/ 1329373 f17 1"/>
                <a:gd name="f26" fmla="*/ 1994059 f18 1"/>
                <a:gd name="f27" fmla="*/ 664687 f17 1"/>
                <a:gd name="f28" fmla="*/ 664687 f18 1"/>
                <a:gd name="f29" fmla="*/ 0 f18 1"/>
                <a:gd name="f30" fmla="*/ f19 1 f2"/>
                <a:gd name="f31" fmla="*/ f22 1 2658746"/>
                <a:gd name="f32" fmla="*/ f23 1 1329373"/>
                <a:gd name="f33" fmla="*/ f24 1 2658746"/>
                <a:gd name="f34" fmla="*/ f25 1 1329373"/>
                <a:gd name="f35" fmla="*/ f26 1 2658746"/>
                <a:gd name="f36" fmla="*/ f27 1 1329373"/>
                <a:gd name="f37" fmla="*/ f28 1 2658746"/>
                <a:gd name="f38" fmla="*/ f29 1 265874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0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56" y="f61"/>
                </a:cxn>
                <a:cxn ang="f43">
                  <a:pos x="f62" y="f59"/>
                </a:cxn>
                <a:cxn ang="f43">
                  <a:pos x="f63" y="f59"/>
                </a:cxn>
                <a:cxn ang="f43">
                  <a:pos x="f56" y="f57"/>
                </a:cxn>
              </a:cxnLst>
              <a:rect l="f52" t="f55" r="f53" b="f54"/>
              <a:pathLst>
                <a:path w="2658746" h="1329373">
                  <a:moveTo>
                    <a:pt x="f7" y="f5"/>
                  </a:moveTo>
                  <a:cubicBezTo>
                    <a:pt x="f8" y="f5"/>
                    <a:pt x="f6" y="f9"/>
                    <a:pt x="f6" y="f7"/>
                  </a:cubicBezTo>
                  <a:lnTo>
                    <a:pt x="f10" y="f7"/>
                  </a:lnTo>
                  <a:cubicBezTo>
                    <a:pt x="f10" y="f11"/>
                    <a:pt x="f12" y="f13"/>
                    <a:pt x="f7" y="f13"/>
                  </a:cubicBezTo>
                  <a:cubicBezTo>
                    <a:pt x="f11" y="f13"/>
                    <a:pt x="f13" y="f11"/>
                    <a:pt x="f13" y="f7"/>
                  </a:cubicBezTo>
                  <a:lnTo>
                    <a:pt x="f5" y="f7"/>
                  </a:lnTo>
                  <a:cubicBezTo>
                    <a:pt x="f5" y="f9"/>
                    <a:pt x="f9" y="f5"/>
                    <a:pt x="f7" y="f5"/>
                  </a:cubicBezTo>
                  <a:close/>
                </a:path>
              </a:pathLst>
            </a:custGeom>
            <a:solidFill>
              <a:srgbClr val="7771B2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5" name="Oval 36"/>
            <p:cNvSpPr/>
            <p:nvPr/>
          </p:nvSpPr>
          <p:spPr>
            <a:xfrm rot="13500015" flipV="1">
              <a:off x="1298708" y="5081213"/>
              <a:ext cx="107094" cy="4665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6" name="Oval 37"/>
            <p:cNvSpPr/>
            <p:nvPr/>
          </p:nvSpPr>
          <p:spPr>
            <a:xfrm rot="13500015" flipV="1">
              <a:off x="317685" y="6062245"/>
              <a:ext cx="107094" cy="4665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  <p:sp>
        <p:nvSpPr>
          <p:cNvPr id="7" name="Freeform: Shape 18"/>
          <p:cNvSpPr/>
          <p:nvPr/>
        </p:nvSpPr>
        <p:spPr>
          <a:xfrm rot="2700006">
            <a:off x="10834944" y="171268"/>
            <a:ext cx="1079997" cy="126295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80000"/>
              <a:gd name="f7" fmla="val 1262947"/>
              <a:gd name="f8" fmla="val 540000"/>
              <a:gd name="f9" fmla="val 1064374"/>
              <a:gd name="f10" fmla="val 931034"/>
              <a:gd name="f11" fmla="val 1069029"/>
              <a:gd name="f12" fmla="val 938533"/>
              <a:gd name="f13" fmla="val 1076223"/>
              <a:gd name="f14" fmla="val 956109"/>
              <a:gd name="f15" fmla="val 974307"/>
              <a:gd name="f16" fmla="val 992947"/>
              <a:gd name="f17" fmla="val 1142064"/>
              <a:gd name="f18" fmla="val 838234"/>
              <a:gd name="f19" fmla="val 241766"/>
              <a:gd name="f20" fmla="val 3778"/>
              <a:gd name="f21" fmla="val 10971"/>
              <a:gd name="f22" fmla="val 15626"/>
              <a:gd name="f23" fmla="+- 0 0 -90"/>
              <a:gd name="f24" fmla="*/ f3 1 1080000"/>
              <a:gd name="f25" fmla="*/ f4 1 1262947"/>
              <a:gd name="f26" fmla="+- f7 0 f5"/>
              <a:gd name="f27" fmla="+- f6 0 f5"/>
              <a:gd name="f28" fmla="*/ f23 f0 1"/>
              <a:gd name="f29" fmla="*/ f27 1 1080000"/>
              <a:gd name="f30" fmla="*/ f26 1 1262947"/>
              <a:gd name="f31" fmla="*/ 540000 f27 1"/>
              <a:gd name="f32" fmla="*/ 0 f26 1"/>
              <a:gd name="f33" fmla="*/ 1080000 f27 1"/>
              <a:gd name="f34" fmla="*/ 931034 f26 1"/>
              <a:gd name="f35" fmla="*/ 1064374 f27 1"/>
              <a:gd name="f36" fmla="*/ 1069029 f27 1"/>
              <a:gd name="f37" fmla="*/ 938533 f26 1"/>
              <a:gd name="f38" fmla="*/ 992947 f26 1"/>
              <a:gd name="f39" fmla="*/ 1262947 f26 1"/>
              <a:gd name="f40" fmla="*/ 0 f27 1"/>
              <a:gd name="f41" fmla="*/ 10971 f27 1"/>
              <a:gd name="f42" fmla="*/ 15626 f27 1"/>
              <a:gd name="f43" fmla="*/ f28 1 f2"/>
              <a:gd name="f44" fmla="*/ f31 1 1080000"/>
              <a:gd name="f45" fmla="*/ f32 1 1262947"/>
              <a:gd name="f46" fmla="*/ f33 1 1080000"/>
              <a:gd name="f47" fmla="*/ f34 1 1262947"/>
              <a:gd name="f48" fmla="*/ f35 1 1080000"/>
              <a:gd name="f49" fmla="*/ f36 1 1080000"/>
              <a:gd name="f50" fmla="*/ f37 1 1262947"/>
              <a:gd name="f51" fmla="*/ f38 1 1262947"/>
              <a:gd name="f52" fmla="*/ f39 1 1262947"/>
              <a:gd name="f53" fmla="*/ f40 1 1080000"/>
              <a:gd name="f54" fmla="*/ f41 1 1080000"/>
              <a:gd name="f55" fmla="*/ f42 1 1080000"/>
              <a:gd name="f56" fmla="*/ f5 1 f29"/>
              <a:gd name="f57" fmla="*/ f6 1 f29"/>
              <a:gd name="f58" fmla="*/ f5 1 f30"/>
              <a:gd name="f59" fmla="*/ f7 1 f30"/>
              <a:gd name="f60" fmla="+- f43 0 f1"/>
              <a:gd name="f61" fmla="*/ f44 1 f29"/>
              <a:gd name="f62" fmla="*/ f45 1 f30"/>
              <a:gd name="f63" fmla="*/ f48 1 f29"/>
              <a:gd name="f64" fmla="*/ f47 1 f30"/>
              <a:gd name="f65" fmla="*/ f49 1 f29"/>
              <a:gd name="f66" fmla="*/ f50 1 f30"/>
              <a:gd name="f67" fmla="*/ f46 1 f29"/>
              <a:gd name="f68" fmla="*/ f51 1 f30"/>
              <a:gd name="f69" fmla="*/ f52 1 f30"/>
              <a:gd name="f70" fmla="*/ f53 1 f29"/>
              <a:gd name="f71" fmla="*/ f54 1 f29"/>
              <a:gd name="f72" fmla="*/ f55 1 f29"/>
              <a:gd name="f73" fmla="*/ f56 f24 1"/>
              <a:gd name="f74" fmla="*/ f57 f24 1"/>
              <a:gd name="f75" fmla="*/ f59 f25 1"/>
              <a:gd name="f76" fmla="*/ f58 f25 1"/>
              <a:gd name="f77" fmla="*/ f61 f24 1"/>
              <a:gd name="f78" fmla="*/ f62 f25 1"/>
              <a:gd name="f79" fmla="*/ f63 f24 1"/>
              <a:gd name="f80" fmla="*/ f64 f25 1"/>
              <a:gd name="f81" fmla="*/ f65 f24 1"/>
              <a:gd name="f82" fmla="*/ f66 f25 1"/>
              <a:gd name="f83" fmla="*/ f67 f24 1"/>
              <a:gd name="f84" fmla="*/ f68 f25 1"/>
              <a:gd name="f85" fmla="*/ f69 f25 1"/>
              <a:gd name="f86" fmla="*/ f70 f24 1"/>
              <a:gd name="f87" fmla="*/ f71 f24 1"/>
              <a:gd name="f88" fmla="*/ f7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0">
                <a:pos x="f77" y="f78"/>
              </a:cxn>
              <a:cxn ang="f60">
                <a:pos x="f79" y="f80"/>
              </a:cxn>
              <a:cxn ang="f60">
                <a:pos x="f81" y="f82"/>
              </a:cxn>
              <a:cxn ang="f60">
                <a:pos x="f83" y="f84"/>
              </a:cxn>
              <a:cxn ang="f60">
                <a:pos x="f77" y="f85"/>
              </a:cxn>
              <a:cxn ang="f60">
                <a:pos x="f86" y="f84"/>
              </a:cxn>
              <a:cxn ang="f60">
                <a:pos x="f87" y="f82"/>
              </a:cxn>
              <a:cxn ang="f60">
                <a:pos x="f88" y="f80"/>
              </a:cxn>
              <a:cxn ang="f60">
                <a:pos x="f77" y="f78"/>
              </a:cxn>
            </a:cxnLst>
            <a:rect l="f73" t="f76" r="f74" b="f75"/>
            <a:pathLst>
              <a:path w="1080000" h="1262947">
                <a:moveTo>
                  <a:pt x="f8" y="f5"/>
                </a:moveTo>
                <a:lnTo>
                  <a:pt x="f9" y="f10"/>
                </a:lnTo>
                <a:lnTo>
                  <a:pt x="f11" y="f12"/>
                </a:lnTo>
                <a:cubicBezTo>
                  <a:pt x="f13" y="f14"/>
                  <a:pt x="f6" y="f15"/>
                  <a:pt x="f6" y="f16"/>
                </a:cubicBezTo>
                <a:cubicBezTo>
                  <a:pt x="f6" y="f17"/>
                  <a:pt x="f18" y="f7"/>
                  <a:pt x="f8" y="f7"/>
                </a:cubicBezTo>
                <a:cubicBezTo>
                  <a:pt x="f19" y="f7"/>
                  <a:pt x="f5" y="f17"/>
                  <a:pt x="f5" y="f16"/>
                </a:cubicBezTo>
                <a:cubicBezTo>
                  <a:pt x="f5" y="f15"/>
                  <a:pt x="f20" y="f14"/>
                  <a:pt x="f21" y="f12"/>
                </a:cubicBezTo>
                <a:lnTo>
                  <a:pt x="f22" y="f10"/>
                </a:lnTo>
                <a:lnTo>
                  <a:pt x="f8" y="f5"/>
                </a:lnTo>
                <a:close/>
              </a:path>
            </a:pathLst>
          </a:custGeom>
          <a:gradFill>
            <a:gsLst>
              <a:gs pos="0">
                <a:srgbClr val="2C284A"/>
              </a:gs>
              <a:gs pos="100000">
                <a:srgbClr val="454075"/>
              </a:gs>
            </a:gsLst>
            <a:lin ang="6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8" name="Oval 19"/>
          <p:cNvSpPr/>
          <p:nvPr/>
        </p:nvSpPr>
        <p:spPr>
          <a:xfrm rot="8099985">
            <a:off x="10849338" y="518340"/>
            <a:ext cx="539998" cy="107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23213C"/>
              </a:gs>
              <a:gs pos="100000">
                <a:srgbClr val="2C284A"/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9" name="Oval 24"/>
          <p:cNvSpPr/>
          <p:nvPr/>
        </p:nvSpPr>
        <p:spPr>
          <a:xfrm>
            <a:off x="1800801" y="2472857"/>
            <a:ext cx="359999" cy="3599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10" name="Title 1"/>
          <p:cNvSpPr txBox="1">
            <a:spLocks noGrp="1"/>
          </p:cNvSpPr>
          <p:nvPr>
            <p:ph type="title"/>
          </p:nvPr>
        </p:nvSpPr>
        <p:spPr>
          <a:xfrm>
            <a:off x="550861" y="549270"/>
            <a:ext cx="11097551" cy="13319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50861" y="1731370"/>
            <a:ext cx="3563938" cy="535353"/>
          </a:xfrm>
        </p:spPr>
        <p:txBody>
          <a:bodyPr anchor="b"/>
          <a:lstStyle>
            <a:lvl1pPr marL="0" indent="0">
              <a:buNone/>
              <a:defRPr cap="all" spc="2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Content Placeholder 3"/>
          <p:cNvSpPr txBox="1">
            <a:spLocks noGrp="1"/>
          </p:cNvSpPr>
          <p:nvPr>
            <p:ph idx="4294967295"/>
          </p:nvPr>
        </p:nvSpPr>
        <p:spPr>
          <a:xfrm>
            <a:off x="559475" y="2432304"/>
            <a:ext cx="3563938" cy="351555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341571" y="1731370"/>
            <a:ext cx="3566160" cy="535353"/>
          </a:xfrm>
        </p:spPr>
        <p:txBody>
          <a:bodyPr anchor="b"/>
          <a:lstStyle>
            <a:lvl1pPr>
              <a:buNone/>
              <a:defRPr cap="all" spc="2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Content Placeholder 5"/>
          <p:cNvSpPr txBox="1">
            <a:spLocks noGrp="1"/>
          </p:cNvSpPr>
          <p:nvPr>
            <p:ph idx="4294967295"/>
          </p:nvPr>
        </p:nvSpPr>
        <p:spPr>
          <a:xfrm>
            <a:off x="4341571" y="2427366"/>
            <a:ext cx="3508753" cy="351555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8139659" y="1731370"/>
            <a:ext cx="3566160" cy="535353"/>
          </a:xfrm>
        </p:spPr>
        <p:txBody>
          <a:bodyPr anchor="b"/>
          <a:lstStyle>
            <a:lvl1pPr>
              <a:buNone/>
              <a:defRPr cap="all" spc="2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6" name="Content Placeholder 5"/>
          <p:cNvSpPr txBox="1">
            <a:spLocks noGrp="1"/>
          </p:cNvSpPr>
          <p:nvPr>
            <p:ph idx="4294967295"/>
          </p:nvPr>
        </p:nvSpPr>
        <p:spPr>
          <a:xfrm>
            <a:off x="8139659" y="2427366"/>
            <a:ext cx="3508753" cy="351555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Tuesday, February 2, 20XX</a:t>
            </a:r>
          </a:p>
        </p:txBody>
      </p:sp>
      <p:sp>
        <p:nvSpPr>
          <p:cNvPr id="18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Sample Footer Text</a:t>
            </a:r>
          </a:p>
        </p:txBody>
      </p:sp>
      <p:sp>
        <p:nvSpPr>
          <p:cNvPr id="19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fld id="{1A06EA9B-99EA-4412-9DCB-C0A5CD4945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0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50861" y="4508504"/>
            <a:ext cx="4500557" cy="1562956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 lvl="0"/>
            <a:endParaRPr lang="en-US"/>
          </a:p>
        </p:txBody>
      </p:sp>
      <p:sp>
        <p:nvSpPr>
          <p:cNvPr id="3" name="Picture Placeholder 9"/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3776472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Content Placeholder 6"/>
          <p:cNvSpPr txBox="1">
            <a:spLocks noGrp="1"/>
          </p:cNvSpPr>
          <p:nvPr>
            <p:ph idx="4294967295"/>
          </p:nvPr>
        </p:nvSpPr>
        <p:spPr>
          <a:xfrm>
            <a:off x="5262408" y="4508504"/>
            <a:ext cx="6221413" cy="1563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Tuesday, February 2, 20XX</a:t>
            </a:r>
          </a:p>
        </p:txBody>
      </p:sp>
      <p:sp>
        <p:nvSpPr>
          <p:cNvPr id="6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Sample Footer Text</a:t>
            </a:r>
          </a:p>
        </p:txBody>
      </p:sp>
      <p:sp>
        <p:nvSpPr>
          <p:cNvPr id="7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fld id="{F3033A04-E47D-4795-B0CC-EE5DF7AC1413}" type="slidenum"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5771" y="3852220"/>
            <a:ext cx="359999" cy="3599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6037752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50861" y="549270"/>
            <a:ext cx="5437186" cy="2986238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pPr lvl="0"/>
            <a:endParaRPr 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50861" y="3827614"/>
            <a:ext cx="5437186" cy="2265215"/>
          </a:xfr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endParaRPr lang="en-US"/>
          </a:p>
        </p:txBody>
      </p:sp>
      <p:sp>
        <p:nvSpPr>
          <p:cNvPr id="4" name="Picture Placeholder 39"/>
          <p:cNvSpPr txBox="1">
            <a:spLocks noGrp="1"/>
          </p:cNvSpPr>
          <p:nvPr>
            <p:ph type="pic" idx="4294967295"/>
          </p:nvPr>
        </p:nvSpPr>
        <p:spPr>
          <a:xfrm>
            <a:off x="6556248" y="548640"/>
            <a:ext cx="5084064" cy="2880360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Picture Placeholder 41"/>
          <p:cNvSpPr txBox="1">
            <a:spLocks noGrp="1"/>
          </p:cNvSpPr>
          <p:nvPr>
            <p:ph type="pic" idx="4294967295"/>
          </p:nvPr>
        </p:nvSpPr>
        <p:spPr>
          <a:xfrm>
            <a:off x="6556248" y="3429000"/>
            <a:ext cx="5084064" cy="2880360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grpSp>
        <p:nvGrpSpPr>
          <p:cNvPr id="6" name="Group 42"/>
          <p:cNvGrpSpPr/>
          <p:nvPr/>
        </p:nvGrpSpPr>
        <p:grpSpPr>
          <a:xfrm>
            <a:off x="11161348" y="125397"/>
            <a:ext cx="1404697" cy="1155644"/>
            <a:chOff x="11161348" y="125397"/>
            <a:chExt cx="1404697" cy="1155644"/>
          </a:xfrm>
        </p:grpSpPr>
        <p:sp>
          <p:nvSpPr>
            <p:cNvPr id="7" name="Freeform: Shape 43"/>
            <p:cNvSpPr/>
            <p:nvPr/>
          </p:nvSpPr>
          <p:spPr>
            <a:xfrm rot="18900010">
              <a:off x="11161348" y="125397"/>
              <a:ext cx="1341671" cy="9269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1675"/>
                <a:gd name="f7" fmla="val 926985"/>
                <a:gd name="f8" fmla="val 1049126"/>
                <a:gd name="f9" fmla="val 8962"/>
                <a:gd name="f10" fmla="val 301511"/>
                <a:gd name="f11" fmla="val 1130649"/>
                <a:gd name="f12" fmla="val 512537"/>
                <a:gd name="f13" fmla="val 1107397"/>
                <a:gd name="f14" fmla="val 499917"/>
                <a:gd name="f15" fmla="val 1051945"/>
                <a:gd name="f16" fmla="val 476462"/>
                <a:gd name="f17" fmla="val 990979"/>
                <a:gd name="f18" fmla="val 463493"/>
                <a:gd name="f19" fmla="val 671005"/>
                <a:gd name="f20" fmla="val 415026"/>
                <a:gd name="f21" fmla="val 415025"/>
                <a:gd name="f22" fmla="val 958982"/>
                <a:gd name="f23" fmla="val 990601"/>
                <a:gd name="f24" fmla="val 1621"/>
                <a:gd name="f25" fmla="val 1021763"/>
                <a:gd name="f26" fmla="val 4786"/>
                <a:gd name="f27" fmla="+- 0 0 -90"/>
                <a:gd name="f28" fmla="*/ f3 1 1341675"/>
                <a:gd name="f29" fmla="*/ f4 1 926985"/>
                <a:gd name="f30" fmla="+- f7 0 f5"/>
                <a:gd name="f31" fmla="+- f6 0 f5"/>
                <a:gd name="f32" fmla="*/ f27 f0 1"/>
                <a:gd name="f33" fmla="*/ f31 1 1341675"/>
                <a:gd name="f34" fmla="*/ f30 1 926985"/>
                <a:gd name="f35" fmla="*/ 1049126 f31 1"/>
                <a:gd name="f36" fmla="*/ 8962 f30 1"/>
                <a:gd name="f37" fmla="*/ 1341675 f31 1"/>
                <a:gd name="f38" fmla="*/ 301511 f30 1"/>
                <a:gd name="f39" fmla="*/ 1130649 f31 1"/>
                <a:gd name="f40" fmla="*/ 512537 f30 1"/>
                <a:gd name="f41" fmla="*/ 1107397 f31 1"/>
                <a:gd name="f42" fmla="*/ 499917 f30 1"/>
                <a:gd name="f43" fmla="*/ 926985 f31 1"/>
                <a:gd name="f44" fmla="*/ 463493 f30 1"/>
                <a:gd name="f45" fmla="*/ 463493 f31 1"/>
                <a:gd name="f46" fmla="*/ 926985 f30 1"/>
                <a:gd name="f47" fmla="*/ 0 f31 1"/>
                <a:gd name="f48" fmla="*/ 0 f30 1"/>
                <a:gd name="f49" fmla="*/ 1021763 f31 1"/>
                <a:gd name="f50" fmla="*/ 4786 f30 1"/>
                <a:gd name="f51" fmla="*/ f32 1 f2"/>
                <a:gd name="f52" fmla="*/ f35 1 1341675"/>
                <a:gd name="f53" fmla="*/ f36 1 926985"/>
                <a:gd name="f54" fmla="*/ f37 1 1341675"/>
                <a:gd name="f55" fmla="*/ f38 1 926985"/>
                <a:gd name="f56" fmla="*/ f39 1 1341675"/>
                <a:gd name="f57" fmla="*/ f40 1 926985"/>
                <a:gd name="f58" fmla="*/ f41 1 1341675"/>
                <a:gd name="f59" fmla="*/ f42 1 926985"/>
                <a:gd name="f60" fmla="*/ f43 1 1341675"/>
                <a:gd name="f61" fmla="*/ f44 1 926985"/>
                <a:gd name="f62" fmla="*/ f45 1 1341675"/>
                <a:gd name="f63" fmla="*/ f46 1 926985"/>
                <a:gd name="f64" fmla="*/ f47 1 1341675"/>
                <a:gd name="f65" fmla="*/ f48 1 926985"/>
                <a:gd name="f66" fmla="*/ f49 1 1341675"/>
                <a:gd name="f67" fmla="*/ f50 1 926985"/>
                <a:gd name="f68" fmla="*/ f5 1 f33"/>
                <a:gd name="f69" fmla="*/ f6 1 f33"/>
                <a:gd name="f70" fmla="*/ f5 1 f34"/>
                <a:gd name="f71" fmla="*/ f7 1 f34"/>
                <a:gd name="f72" fmla="+- f51 0 f1"/>
                <a:gd name="f73" fmla="*/ f52 1 f33"/>
                <a:gd name="f74" fmla="*/ f53 1 f34"/>
                <a:gd name="f75" fmla="*/ f54 1 f33"/>
                <a:gd name="f76" fmla="*/ f55 1 f34"/>
                <a:gd name="f77" fmla="*/ f56 1 f33"/>
                <a:gd name="f78" fmla="*/ f57 1 f34"/>
                <a:gd name="f79" fmla="*/ f58 1 f33"/>
                <a:gd name="f80" fmla="*/ f59 1 f34"/>
                <a:gd name="f81" fmla="*/ f60 1 f33"/>
                <a:gd name="f82" fmla="*/ f61 1 f34"/>
                <a:gd name="f83" fmla="*/ f62 1 f33"/>
                <a:gd name="f84" fmla="*/ f63 1 f34"/>
                <a:gd name="f85" fmla="*/ f64 1 f33"/>
                <a:gd name="f86" fmla="*/ f65 1 f34"/>
                <a:gd name="f87" fmla="*/ f66 1 f33"/>
                <a:gd name="f88" fmla="*/ f67 1 f34"/>
                <a:gd name="f89" fmla="*/ f68 f28 1"/>
                <a:gd name="f90" fmla="*/ f69 f28 1"/>
                <a:gd name="f91" fmla="*/ f71 f29 1"/>
                <a:gd name="f92" fmla="*/ f70 f29 1"/>
                <a:gd name="f93" fmla="*/ f73 f28 1"/>
                <a:gd name="f94" fmla="*/ f74 f29 1"/>
                <a:gd name="f95" fmla="*/ f75 f28 1"/>
                <a:gd name="f96" fmla="*/ f76 f29 1"/>
                <a:gd name="f97" fmla="*/ f77 f28 1"/>
                <a:gd name="f98" fmla="*/ f78 f29 1"/>
                <a:gd name="f99" fmla="*/ f79 f28 1"/>
                <a:gd name="f100" fmla="*/ f80 f29 1"/>
                <a:gd name="f101" fmla="*/ f81 f28 1"/>
                <a:gd name="f102" fmla="*/ f82 f29 1"/>
                <a:gd name="f103" fmla="*/ f83 f28 1"/>
                <a:gd name="f104" fmla="*/ f84 f29 1"/>
                <a:gd name="f105" fmla="*/ f85 f28 1"/>
                <a:gd name="f106" fmla="*/ f86 f29 1"/>
                <a:gd name="f107" fmla="*/ f87 f28 1"/>
                <a:gd name="f108" fmla="*/ f88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2">
                  <a:pos x="f93" y="f94"/>
                </a:cxn>
                <a:cxn ang="f72">
                  <a:pos x="f95" y="f96"/>
                </a:cxn>
                <a:cxn ang="f72">
                  <a:pos x="f97" y="f98"/>
                </a:cxn>
                <a:cxn ang="f72">
                  <a:pos x="f99" y="f100"/>
                </a:cxn>
                <a:cxn ang="f72">
                  <a:pos x="f101" y="f102"/>
                </a:cxn>
                <a:cxn ang="f72">
                  <a:pos x="f103" y="f104"/>
                </a:cxn>
                <a:cxn ang="f72">
                  <a:pos x="f105" y="f104"/>
                </a:cxn>
                <a:cxn ang="f72">
                  <a:pos x="f101" y="f106"/>
                </a:cxn>
                <a:cxn ang="f72">
                  <a:pos x="f107" y="f108"/>
                </a:cxn>
              </a:cxnLst>
              <a:rect l="f89" t="f92" r="f90" b="f91"/>
              <a:pathLst>
                <a:path w="1341675" h="926985">
                  <a:moveTo>
                    <a:pt x="f8" y="f9"/>
                  </a:moveTo>
                  <a:lnTo>
                    <a:pt x="f6" y="f10"/>
                  </a:lnTo>
                  <a:lnTo>
                    <a:pt x="f11" y="f12"/>
                  </a:lnTo>
                  <a:lnTo>
                    <a:pt x="f13" y="f14"/>
                  </a:lnTo>
                  <a:cubicBezTo>
                    <a:pt x="f15" y="f16"/>
                    <a:pt x="f17" y="f18"/>
                    <a:pt x="f7" y="f18"/>
                  </a:cubicBezTo>
                  <a:cubicBezTo>
                    <a:pt x="f19" y="f18"/>
                    <a:pt x="f18" y="f19"/>
                    <a:pt x="f18" y="f7"/>
                  </a:cubicBezTo>
                  <a:lnTo>
                    <a:pt x="f5" y="f7"/>
                  </a:lnTo>
                  <a:cubicBezTo>
                    <a:pt x="f5" y="f20"/>
                    <a:pt x="f21" y="f5"/>
                    <a:pt x="f7" y="f5"/>
                  </a:cubicBezTo>
                  <a:cubicBezTo>
                    <a:pt x="f22" y="f5"/>
                    <a:pt x="f23" y="f24"/>
                    <a:pt x="f25" y="f26"/>
                  </a:cubicBezTo>
                  <a:close/>
                </a:path>
              </a:pathLst>
            </a:custGeom>
            <a:solidFill>
              <a:srgbClr val="1B192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8" name="Oval 44"/>
            <p:cNvSpPr/>
            <p:nvPr/>
          </p:nvSpPr>
          <p:spPr>
            <a:xfrm rot="2700006">
              <a:off x="11798454" y="994199"/>
              <a:ext cx="107094" cy="4665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1B192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9" name="Freeform: Shape 45"/>
            <p:cNvSpPr/>
            <p:nvPr/>
          </p:nvSpPr>
          <p:spPr>
            <a:xfrm rot="18900010">
              <a:off x="11228589" y="129588"/>
              <a:ext cx="1337456" cy="10429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37455"/>
                <a:gd name="f7" fmla="val 1042921"/>
                <a:gd name="f8" fmla="val 1084058"/>
                <a:gd name="f9" fmla="val 16081"/>
                <a:gd name="f10" fmla="val 269477"/>
                <a:gd name="f11" fmla="val 1060775"/>
                <a:gd name="f12" fmla="val 546158"/>
                <a:gd name="f13" fmla="val 1020394"/>
                <a:gd name="f14" fmla="val 532055"/>
                <a:gd name="f15" fmla="val 990222"/>
                <a:gd name="f16" fmla="val 525109"/>
                <a:gd name="f17" fmla="val 958982"/>
                <a:gd name="f18" fmla="val 521461"/>
                <a:gd name="f19" fmla="val 926985"/>
                <a:gd name="f20" fmla="val 671005"/>
                <a:gd name="f21" fmla="val 463493"/>
                <a:gd name="f22" fmla="val 754927"/>
                <a:gd name="f23" fmla="val 463492"/>
                <a:gd name="f24" fmla="val 466932"/>
                <a:gd name="f25" fmla="val 415025"/>
                <a:gd name="f26" fmla="val 926984"/>
                <a:gd name="f27" fmla="val 990600"/>
                <a:gd name="f28" fmla="val 1824"/>
                <a:gd name="f29" fmla="val 1021763"/>
                <a:gd name="f30" fmla="val 5384"/>
                <a:gd name="f31" fmla="+- 0 0 -90"/>
                <a:gd name="f32" fmla="*/ f3 1 1337455"/>
                <a:gd name="f33" fmla="*/ f4 1 1042921"/>
                <a:gd name="f34" fmla="+- f7 0 f5"/>
                <a:gd name="f35" fmla="+- f6 0 f5"/>
                <a:gd name="f36" fmla="*/ f31 f0 1"/>
                <a:gd name="f37" fmla="*/ f35 1 1337455"/>
                <a:gd name="f38" fmla="*/ f34 1 1042921"/>
                <a:gd name="f39" fmla="*/ 1084058 f35 1"/>
                <a:gd name="f40" fmla="*/ 16081 f34 1"/>
                <a:gd name="f41" fmla="*/ 1337455 f35 1"/>
                <a:gd name="f42" fmla="*/ 269477 f34 1"/>
                <a:gd name="f43" fmla="*/ 1060775 f35 1"/>
                <a:gd name="f44" fmla="*/ 546158 f34 1"/>
                <a:gd name="f45" fmla="*/ 1020394 f35 1"/>
                <a:gd name="f46" fmla="*/ 532055 f34 1"/>
                <a:gd name="f47" fmla="*/ 926985 f35 1"/>
                <a:gd name="f48" fmla="*/ 521461 f34 1"/>
                <a:gd name="f49" fmla="*/ 463492 f35 1"/>
                <a:gd name="f50" fmla="*/ 1042921 f34 1"/>
                <a:gd name="f51" fmla="*/ 0 f35 1"/>
                <a:gd name="f52" fmla="*/ 926984 f35 1"/>
                <a:gd name="f53" fmla="*/ 0 f34 1"/>
                <a:gd name="f54" fmla="*/ 1021763 f35 1"/>
                <a:gd name="f55" fmla="*/ 5384 f34 1"/>
                <a:gd name="f56" fmla="*/ f36 1 f2"/>
                <a:gd name="f57" fmla="*/ f39 1 1337455"/>
                <a:gd name="f58" fmla="*/ f40 1 1042921"/>
                <a:gd name="f59" fmla="*/ f41 1 1337455"/>
                <a:gd name="f60" fmla="*/ f42 1 1042921"/>
                <a:gd name="f61" fmla="*/ f43 1 1337455"/>
                <a:gd name="f62" fmla="*/ f44 1 1042921"/>
                <a:gd name="f63" fmla="*/ f45 1 1337455"/>
                <a:gd name="f64" fmla="*/ f46 1 1042921"/>
                <a:gd name="f65" fmla="*/ f47 1 1337455"/>
                <a:gd name="f66" fmla="*/ f48 1 1042921"/>
                <a:gd name="f67" fmla="*/ f49 1 1337455"/>
                <a:gd name="f68" fmla="*/ f50 1 1042921"/>
                <a:gd name="f69" fmla="*/ f51 1 1337455"/>
                <a:gd name="f70" fmla="*/ f52 1 1337455"/>
                <a:gd name="f71" fmla="*/ f53 1 1042921"/>
                <a:gd name="f72" fmla="*/ f54 1 1337455"/>
                <a:gd name="f73" fmla="*/ f55 1 1042921"/>
                <a:gd name="f74" fmla="*/ f5 1 f37"/>
                <a:gd name="f75" fmla="*/ f6 1 f37"/>
                <a:gd name="f76" fmla="*/ f5 1 f38"/>
                <a:gd name="f77" fmla="*/ f7 1 f38"/>
                <a:gd name="f78" fmla="+- f56 0 f1"/>
                <a:gd name="f79" fmla="*/ f57 1 f37"/>
                <a:gd name="f80" fmla="*/ f58 1 f38"/>
                <a:gd name="f81" fmla="*/ f59 1 f37"/>
                <a:gd name="f82" fmla="*/ f60 1 f38"/>
                <a:gd name="f83" fmla="*/ f61 1 f37"/>
                <a:gd name="f84" fmla="*/ f62 1 f38"/>
                <a:gd name="f85" fmla="*/ f63 1 f37"/>
                <a:gd name="f86" fmla="*/ f64 1 f38"/>
                <a:gd name="f87" fmla="*/ f65 1 f37"/>
                <a:gd name="f88" fmla="*/ f66 1 f38"/>
                <a:gd name="f89" fmla="*/ f67 1 f37"/>
                <a:gd name="f90" fmla="*/ f68 1 f38"/>
                <a:gd name="f91" fmla="*/ f69 1 f37"/>
                <a:gd name="f92" fmla="*/ f70 1 f37"/>
                <a:gd name="f93" fmla="*/ f71 1 f38"/>
                <a:gd name="f94" fmla="*/ f72 1 f37"/>
                <a:gd name="f95" fmla="*/ f73 1 f38"/>
                <a:gd name="f96" fmla="*/ f74 f32 1"/>
                <a:gd name="f97" fmla="*/ f75 f32 1"/>
                <a:gd name="f98" fmla="*/ f77 f33 1"/>
                <a:gd name="f99" fmla="*/ f76 f33 1"/>
                <a:gd name="f100" fmla="*/ f79 f32 1"/>
                <a:gd name="f101" fmla="*/ f80 f33 1"/>
                <a:gd name="f102" fmla="*/ f81 f32 1"/>
                <a:gd name="f103" fmla="*/ f82 f33 1"/>
                <a:gd name="f104" fmla="*/ f83 f32 1"/>
                <a:gd name="f105" fmla="*/ f84 f33 1"/>
                <a:gd name="f106" fmla="*/ f85 f32 1"/>
                <a:gd name="f107" fmla="*/ f86 f33 1"/>
                <a:gd name="f108" fmla="*/ f87 f32 1"/>
                <a:gd name="f109" fmla="*/ f88 f33 1"/>
                <a:gd name="f110" fmla="*/ f89 f32 1"/>
                <a:gd name="f111" fmla="*/ f90 f33 1"/>
                <a:gd name="f112" fmla="*/ f91 f32 1"/>
                <a:gd name="f113" fmla="*/ f92 f32 1"/>
                <a:gd name="f114" fmla="*/ f93 f33 1"/>
                <a:gd name="f115" fmla="*/ f94 f32 1"/>
                <a:gd name="f116" fmla="*/ f95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8">
                  <a:pos x="f100" y="f101"/>
                </a:cxn>
                <a:cxn ang="f78">
                  <a:pos x="f102" y="f103"/>
                </a:cxn>
                <a:cxn ang="f78">
                  <a:pos x="f104" y="f105"/>
                </a:cxn>
                <a:cxn ang="f78">
                  <a:pos x="f106" y="f107"/>
                </a:cxn>
                <a:cxn ang="f78">
                  <a:pos x="f108" y="f109"/>
                </a:cxn>
                <a:cxn ang="f78">
                  <a:pos x="f110" y="f111"/>
                </a:cxn>
                <a:cxn ang="f78">
                  <a:pos x="f112" y="f111"/>
                </a:cxn>
                <a:cxn ang="f78">
                  <a:pos x="f113" y="f114"/>
                </a:cxn>
                <a:cxn ang="f78">
                  <a:pos x="f115" y="f116"/>
                </a:cxn>
              </a:cxnLst>
              <a:rect l="f96" t="f99" r="f97" b="f98"/>
              <a:pathLst>
                <a:path w="1337455" h="1042921">
                  <a:moveTo>
                    <a:pt x="f8" y="f9"/>
                  </a:moveTo>
                  <a:lnTo>
                    <a:pt x="f6" y="f10"/>
                  </a:lnTo>
                  <a:lnTo>
                    <a:pt x="f11" y="f12"/>
                  </a:lnTo>
                  <a:lnTo>
                    <a:pt x="f13" y="f14"/>
                  </a:lnTo>
                  <a:cubicBezTo>
                    <a:pt x="f15" y="f16"/>
                    <a:pt x="f17" y="f18"/>
                    <a:pt x="f19" y="f18"/>
                  </a:cubicBezTo>
                  <a:cubicBezTo>
                    <a:pt x="f20" y="f18"/>
                    <a:pt x="f21" y="f22"/>
                    <a:pt x="f23" y="f7"/>
                  </a:cubicBezTo>
                  <a:lnTo>
                    <a:pt x="f5" y="f7"/>
                  </a:lnTo>
                  <a:cubicBezTo>
                    <a:pt x="f5" y="f24"/>
                    <a:pt x="f25" y="f5"/>
                    <a:pt x="f26" y="f5"/>
                  </a:cubicBezTo>
                  <a:cubicBezTo>
                    <a:pt x="f17" y="f5"/>
                    <a:pt x="f27" y="f28"/>
                    <a:pt x="f29" y="f30"/>
                  </a:cubicBezTo>
                  <a:close/>
                </a:path>
              </a:pathLst>
            </a:custGeom>
            <a:solidFill>
              <a:srgbClr val="7771B2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  <p:grpSp>
        <p:nvGrpSpPr>
          <p:cNvPr id="10" name="Group 14"/>
          <p:cNvGrpSpPr/>
          <p:nvPr/>
        </p:nvGrpSpPr>
        <p:grpSpPr>
          <a:xfrm>
            <a:off x="676096" y="5528327"/>
            <a:ext cx="631475" cy="667789"/>
            <a:chOff x="676096" y="5528327"/>
            <a:chExt cx="631475" cy="667789"/>
          </a:xfrm>
        </p:grpSpPr>
        <p:sp>
          <p:nvSpPr>
            <p:cNvPr id="11" name="Freeform: Shape 15"/>
            <p:cNvSpPr/>
            <p:nvPr/>
          </p:nvSpPr>
          <p:spPr>
            <a:xfrm rot="8099985">
              <a:off x="721835" y="5610379"/>
              <a:ext cx="539998" cy="6314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0000"/>
                <a:gd name="f7" fmla="val 1262947"/>
                <a:gd name="f8" fmla="val 540000"/>
                <a:gd name="f9" fmla="val 1064374"/>
                <a:gd name="f10" fmla="val 931034"/>
                <a:gd name="f11" fmla="val 1069029"/>
                <a:gd name="f12" fmla="val 938533"/>
                <a:gd name="f13" fmla="val 1076223"/>
                <a:gd name="f14" fmla="val 956109"/>
                <a:gd name="f15" fmla="val 974307"/>
                <a:gd name="f16" fmla="val 992947"/>
                <a:gd name="f17" fmla="val 1142064"/>
                <a:gd name="f18" fmla="val 838234"/>
                <a:gd name="f19" fmla="val 241766"/>
                <a:gd name="f20" fmla="val 3778"/>
                <a:gd name="f21" fmla="val 10971"/>
                <a:gd name="f22" fmla="val 15626"/>
                <a:gd name="f23" fmla="+- 0 0 -90"/>
                <a:gd name="f24" fmla="*/ f3 1 1080000"/>
                <a:gd name="f25" fmla="*/ f4 1 1262947"/>
                <a:gd name="f26" fmla="+- f7 0 f5"/>
                <a:gd name="f27" fmla="+- f6 0 f5"/>
                <a:gd name="f28" fmla="*/ f23 f0 1"/>
                <a:gd name="f29" fmla="*/ f27 1 1080000"/>
                <a:gd name="f30" fmla="*/ f26 1 1262947"/>
                <a:gd name="f31" fmla="*/ 540000 f27 1"/>
                <a:gd name="f32" fmla="*/ 0 f26 1"/>
                <a:gd name="f33" fmla="*/ 1080000 f27 1"/>
                <a:gd name="f34" fmla="*/ 931034 f26 1"/>
                <a:gd name="f35" fmla="*/ 1064374 f27 1"/>
                <a:gd name="f36" fmla="*/ 1069029 f27 1"/>
                <a:gd name="f37" fmla="*/ 938533 f26 1"/>
                <a:gd name="f38" fmla="*/ 992947 f26 1"/>
                <a:gd name="f39" fmla="*/ 1262947 f26 1"/>
                <a:gd name="f40" fmla="*/ 0 f27 1"/>
                <a:gd name="f41" fmla="*/ 10971 f27 1"/>
                <a:gd name="f42" fmla="*/ 15626 f27 1"/>
                <a:gd name="f43" fmla="*/ f28 1 f2"/>
                <a:gd name="f44" fmla="*/ f31 1 1080000"/>
                <a:gd name="f45" fmla="*/ f32 1 1262947"/>
                <a:gd name="f46" fmla="*/ f33 1 1080000"/>
                <a:gd name="f47" fmla="*/ f34 1 1262947"/>
                <a:gd name="f48" fmla="*/ f35 1 1080000"/>
                <a:gd name="f49" fmla="*/ f36 1 1080000"/>
                <a:gd name="f50" fmla="*/ f37 1 1262947"/>
                <a:gd name="f51" fmla="*/ f38 1 1262947"/>
                <a:gd name="f52" fmla="*/ f39 1 1262947"/>
                <a:gd name="f53" fmla="*/ f40 1 1080000"/>
                <a:gd name="f54" fmla="*/ f41 1 1080000"/>
                <a:gd name="f55" fmla="*/ f42 1 1080000"/>
                <a:gd name="f56" fmla="*/ f5 1 f29"/>
                <a:gd name="f57" fmla="*/ f6 1 f29"/>
                <a:gd name="f58" fmla="*/ f5 1 f30"/>
                <a:gd name="f59" fmla="*/ f7 1 f30"/>
                <a:gd name="f60" fmla="+- f43 0 f1"/>
                <a:gd name="f61" fmla="*/ f44 1 f29"/>
                <a:gd name="f62" fmla="*/ f45 1 f30"/>
                <a:gd name="f63" fmla="*/ f48 1 f29"/>
                <a:gd name="f64" fmla="*/ f47 1 f30"/>
                <a:gd name="f65" fmla="*/ f49 1 f29"/>
                <a:gd name="f66" fmla="*/ f50 1 f30"/>
                <a:gd name="f67" fmla="*/ f46 1 f29"/>
                <a:gd name="f68" fmla="*/ f51 1 f30"/>
                <a:gd name="f69" fmla="*/ f52 1 f30"/>
                <a:gd name="f70" fmla="*/ f53 1 f29"/>
                <a:gd name="f71" fmla="*/ f54 1 f29"/>
                <a:gd name="f72" fmla="*/ f55 1 f29"/>
                <a:gd name="f73" fmla="*/ f56 f24 1"/>
                <a:gd name="f74" fmla="*/ f57 f24 1"/>
                <a:gd name="f75" fmla="*/ f59 f25 1"/>
                <a:gd name="f76" fmla="*/ f58 f25 1"/>
                <a:gd name="f77" fmla="*/ f61 f24 1"/>
                <a:gd name="f78" fmla="*/ f62 f25 1"/>
                <a:gd name="f79" fmla="*/ f63 f24 1"/>
                <a:gd name="f80" fmla="*/ f64 f25 1"/>
                <a:gd name="f81" fmla="*/ f65 f24 1"/>
                <a:gd name="f82" fmla="*/ f66 f25 1"/>
                <a:gd name="f83" fmla="*/ f67 f24 1"/>
                <a:gd name="f84" fmla="*/ f68 f25 1"/>
                <a:gd name="f85" fmla="*/ f69 f25 1"/>
                <a:gd name="f86" fmla="*/ f70 f24 1"/>
                <a:gd name="f87" fmla="*/ f71 f24 1"/>
                <a:gd name="f88" fmla="*/ f7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0">
                  <a:pos x="f77" y="f78"/>
                </a:cxn>
                <a:cxn ang="f60">
                  <a:pos x="f79" y="f80"/>
                </a:cxn>
                <a:cxn ang="f60">
                  <a:pos x="f81" y="f82"/>
                </a:cxn>
                <a:cxn ang="f60">
                  <a:pos x="f83" y="f84"/>
                </a:cxn>
                <a:cxn ang="f60">
                  <a:pos x="f77" y="f85"/>
                </a:cxn>
                <a:cxn ang="f60">
                  <a:pos x="f86" y="f84"/>
                </a:cxn>
                <a:cxn ang="f60">
                  <a:pos x="f87" y="f82"/>
                </a:cxn>
                <a:cxn ang="f60">
                  <a:pos x="f88" y="f80"/>
                </a:cxn>
                <a:cxn ang="f60">
                  <a:pos x="f77" y="f78"/>
                </a:cxn>
              </a:cxnLst>
              <a:rect l="f73" t="f76" r="f74" b="f75"/>
              <a:pathLst>
                <a:path w="1080000" h="1262947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cubicBezTo>
                    <a:pt x="f13" y="f14"/>
                    <a:pt x="f6" y="f15"/>
                    <a:pt x="f6" y="f16"/>
                  </a:cubicBezTo>
                  <a:cubicBezTo>
                    <a:pt x="f6" y="f17"/>
                    <a:pt x="f18" y="f7"/>
                    <a:pt x="f8" y="f7"/>
                  </a:cubicBezTo>
                  <a:cubicBezTo>
                    <a:pt x="f19" y="f7"/>
                    <a:pt x="f5" y="f17"/>
                    <a:pt x="f5" y="f16"/>
                  </a:cubicBezTo>
                  <a:cubicBezTo>
                    <a:pt x="f5" y="f15"/>
                    <a:pt x="f20" y="f14"/>
                    <a:pt x="f21" y="f12"/>
                  </a:cubicBezTo>
                  <a:lnTo>
                    <a:pt x="f22" y="f10"/>
                  </a:lnTo>
                  <a:lnTo>
                    <a:pt x="f8" y="f5"/>
                  </a:lnTo>
                  <a:close/>
                </a:path>
              </a:pathLst>
            </a:custGeom>
            <a:gradFill>
              <a:gsLst>
                <a:gs pos="0">
                  <a:srgbClr val="2C284A"/>
                </a:gs>
                <a:gs pos="100000">
                  <a:srgbClr val="3C3867"/>
                </a:gs>
              </a:gsLst>
              <a:lin ang="6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12" name="Oval 20"/>
            <p:cNvSpPr/>
            <p:nvPr/>
          </p:nvSpPr>
          <p:spPr>
            <a:xfrm rot="13499997">
              <a:off x="729026" y="5528327"/>
              <a:ext cx="270004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  <p:sp>
        <p:nvSpPr>
          <p:cNvPr id="13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Tuesday, February 2, 20XX</a:t>
            </a:r>
          </a:p>
        </p:txBody>
      </p:sp>
      <p:sp>
        <p:nvSpPr>
          <p:cNvPr id="14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Sample Footer Text</a:t>
            </a:r>
          </a:p>
        </p:txBody>
      </p:sp>
      <p:sp>
        <p:nvSpPr>
          <p:cNvPr id="15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fld id="{9A6C26E7-C101-41F7-ABB4-18BF729636F6}" type="slidenum">
              <a:t>‹#›</a:t>
            </a:fld>
            <a:endParaRPr lang="en-US"/>
          </a:p>
        </p:txBody>
      </p:sp>
      <p:sp>
        <p:nvSpPr>
          <p:cNvPr id="16" name="Oval 16"/>
          <p:cNvSpPr/>
          <p:nvPr/>
        </p:nvSpPr>
        <p:spPr>
          <a:xfrm>
            <a:off x="5303849" y="5427210"/>
            <a:ext cx="1079997" cy="107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9294002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359148" y="389836"/>
            <a:ext cx="8281985" cy="2954654"/>
          </a:xfrm>
        </p:spPr>
        <p:txBody>
          <a:bodyPr/>
          <a:lstStyle>
            <a:lvl1pPr>
              <a:defRPr sz="6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3359148" y="3536954"/>
            <a:ext cx="8281985" cy="25558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Tuesday, February 2, 20XX</a:t>
            </a: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fld id="{9E201EF9-9058-4A75-8984-4EE12493C14A}" type="slidenum">
              <a:t>‹#›</a:t>
            </a:fld>
            <a:endParaRPr lang="en-US"/>
          </a:p>
        </p:txBody>
      </p:sp>
      <p:sp>
        <p:nvSpPr>
          <p:cNvPr id="7" name="Freeform: Shape 18"/>
          <p:cNvSpPr/>
          <p:nvPr/>
        </p:nvSpPr>
        <p:spPr>
          <a:xfrm rot="2700006">
            <a:off x="612446" y="481890"/>
            <a:ext cx="1079997" cy="126295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80000"/>
              <a:gd name="f7" fmla="val 1262947"/>
              <a:gd name="f8" fmla="val 540000"/>
              <a:gd name="f9" fmla="val 1064374"/>
              <a:gd name="f10" fmla="val 931034"/>
              <a:gd name="f11" fmla="val 1069029"/>
              <a:gd name="f12" fmla="val 938533"/>
              <a:gd name="f13" fmla="val 1076223"/>
              <a:gd name="f14" fmla="val 956109"/>
              <a:gd name="f15" fmla="val 974307"/>
              <a:gd name="f16" fmla="val 992947"/>
              <a:gd name="f17" fmla="val 1142064"/>
              <a:gd name="f18" fmla="val 838234"/>
              <a:gd name="f19" fmla="val 241766"/>
              <a:gd name="f20" fmla="val 3778"/>
              <a:gd name="f21" fmla="val 10971"/>
              <a:gd name="f22" fmla="val 15626"/>
              <a:gd name="f23" fmla="+- 0 0 -90"/>
              <a:gd name="f24" fmla="*/ f3 1 1080000"/>
              <a:gd name="f25" fmla="*/ f4 1 1262947"/>
              <a:gd name="f26" fmla="+- f7 0 f5"/>
              <a:gd name="f27" fmla="+- f6 0 f5"/>
              <a:gd name="f28" fmla="*/ f23 f0 1"/>
              <a:gd name="f29" fmla="*/ f27 1 1080000"/>
              <a:gd name="f30" fmla="*/ f26 1 1262947"/>
              <a:gd name="f31" fmla="*/ 540000 f27 1"/>
              <a:gd name="f32" fmla="*/ 0 f26 1"/>
              <a:gd name="f33" fmla="*/ 1080000 f27 1"/>
              <a:gd name="f34" fmla="*/ 931034 f26 1"/>
              <a:gd name="f35" fmla="*/ 1064374 f27 1"/>
              <a:gd name="f36" fmla="*/ 1069029 f27 1"/>
              <a:gd name="f37" fmla="*/ 938533 f26 1"/>
              <a:gd name="f38" fmla="*/ 992947 f26 1"/>
              <a:gd name="f39" fmla="*/ 1262947 f26 1"/>
              <a:gd name="f40" fmla="*/ 0 f27 1"/>
              <a:gd name="f41" fmla="*/ 10971 f27 1"/>
              <a:gd name="f42" fmla="*/ 15626 f27 1"/>
              <a:gd name="f43" fmla="*/ f28 1 f2"/>
              <a:gd name="f44" fmla="*/ f31 1 1080000"/>
              <a:gd name="f45" fmla="*/ f32 1 1262947"/>
              <a:gd name="f46" fmla="*/ f33 1 1080000"/>
              <a:gd name="f47" fmla="*/ f34 1 1262947"/>
              <a:gd name="f48" fmla="*/ f35 1 1080000"/>
              <a:gd name="f49" fmla="*/ f36 1 1080000"/>
              <a:gd name="f50" fmla="*/ f37 1 1262947"/>
              <a:gd name="f51" fmla="*/ f38 1 1262947"/>
              <a:gd name="f52" fmla="*/ f39 1 1262947"/>
              <a:gd name="f53" fmla="*/ f40 1 1080000"/>
              <a:gd name="f54" fmla="*/ f41 1 1080000"/>
              <a:gd name="f55" fmla="*/ f42 1 1080000"/>
              <a:gd name="f56" fmla="*/ f5 1 f29"/>
              <a:gd name="f57" fmla="*/ f6 1 f29"/>
              <a:gd name="f58" fmla="*/ f5 1 f30"/>
              <a:gd name="f59" fmla="*/ f7 1 f30"/>
              <a:gd name="f60" fmla="+- f43 0 f1"/>
              <a:gd name="f61" fmla="*/ f44 1 f29"/>
              <a:gd name="f62" fmla="*/ f45 1 f30"/>
              <a:gd name="f63" fmla="*/ f48 1 f29"/>
              <a:gd name="f64" fmla="*/ f47 1 f30"/>
              <a:gd name="f65" fmla="*/ f49 1 f29"/>
              <a:gd name="f66" fmla="*/ f50 1 f30"/>
              <a:gd name="f67" fmla="*/ f46 1 f29"/>
              <a:gd name="f68" fmla="*/ f51 1 f30"/>
              <a:gd name="f69" fmla="*/ f52 1 f30"/>
              <a:gd name="f70" fmla="*/ f53 1 f29"/>
              <a:gd name="f71" fmla="*/ f54 1 f29"/>
              <a:gd name="f72" fmla="*/ f55 1 f29"/>
              <a:gd name="f73" fmla="*/ f56 f24 1"/>
              <a:gd name="f74" fmla="*/ f57 f24 1"/>
              <a:gd name="f75" fmla="*/ f59 f25 1"/>
              <a:gd name="f76" fmla="*/ f58 f25 1"/>
              <a:gd name="f77" fmla="*/ f61 f24 1"/>
              <a:gd name="f78" fmla="*/ f62 f25 1"/>
              <a:gd name="f79" fmla="*/ f63 f24 1"/>
              <a:gd name="f80" fmla="*/ f64 f25 1"/>
              <a:gd name="f81" fmla="*/ f65 f24 1"/>
              <a:gd name="f82" fmla="*/ f66 f25 1"/>
              <a:gd name="f83" fmla="*/ f67 f24 1"/>
              <a:gd name="f84" fmla="*/ f68 f25 1"/>
              <a:gd name="f85" fmla="*/ f69 f25 1"/>
              <a:gd name="f86" fmla="*/ f70 f24 1"/>
              <a:gd name="f87" fmla="*/ f71 f24 1"/>
              <a:gd name="f88" fmla="*/ f7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0">
                <a:pos x="f77" y="f78"/>
              </a:cxn>
              <a:cxn ang="f60">
                <a:pos x="f79" y="f80"/>
              </a:cxn>
              <a:cxn ang="f60">
                <a:pos x="f81" y="f82"/>
              </a:cxn>
              <a:cxn ang="f60">
                <a:pos x="f83" y="f84"/>
              </a:cxn>
              <a:cxn ang="f60">
                <a:pos x="f77" y="f85"/>
              </a:cxn>
              <a:cxn ang="f60">
                <a:pos x="f86" y="f84"/>
              </a:cxn>
              <a:cxn ang="f60">
                <a:pos x="f87" y="f82"/>
              </a:cxn>
              <a:cxn ang="f60">
                <a:pos x="f88" y="f80"/>
              </a:cxn>
              <a:cxn ang="f60">
                <a:pos x="f77" y="f78"/>
              </a:cxn>
            </a:cxnLst>
            <a:rect l="f73" t="f76" r="f74" b="f75"/>
            <a:pathLst>
              <a:path w="1080000" h="1262947">
                <a:moveTo>
                  <a:pt x="f8" y="f5"/>
                </a:moveTo>
                <a:lnTo>
                  <a:pt x="f9" y="f10"/>
                </a:lnTo>
                <a:lnTo>
                  <a:pt x="f11" y="f12"/>
                </a:lnTo>
                <a:cubicBezTo>
                  <a:pt x="f13" y="f14"/>
                  <a:pt x="f6" y="f15"/>
                  <a:pt x="f6" y="f16"/>
                </a:cubicBezTo>
                <a:cubicBezTo>
                  <a:pt x="f6" y="f17"/>
                  <a:pt x="f18" y="f7"/>
                  <a:pt x="f8" y="f7"/>
                </a:cubicBezTo>
                <a:cubicBezTo>
                  <a:pt x="f19" y="f7"/>
                  <a:pt x="f5" y="f17"/>
                  <a:pt x="f5" y="f16"/>
                </a:cubicBezTo>
                <a:cubicBezTo>
                  <a:pt x="f5" y="f15"/>
                  <a:pt x="f20" y="f14"/>
                  <a:pt x="f21" y="f12"/>
                </a:cubicBezTo>
                <a:lnTo>
                  <a:pt x="f22" y="f10"/>
                </a:lnTo>
                <a:lnTo>
                  <a:pt x="f8" y="f5"/>
                </a:lnTo>
                <a:close/>
              </a:path>
            </a:pathLst>
          </a:custGeom>
          <a:gradFill>
            <a:gsLst>
              <a:gs pos="0">
                <a:srgbClr val="2C284A"/>
              </a:gs>
              <a:gs pos="100000">
                <a:srgbClr val="454075"/>
              </a:gs>
            </a:gsLst>
            <a:lin ang="6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8" name="Oval 19"/>
          <p:cNvSpPr/>
          <p:nvPr/>
        </p:nvSpPr>
        <p:spPr>
          <a:xfrm rot="8099985">
            <a:off x="626840" y="828971"/>
            <a:ext cx="539998" cy="107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23213C"/>
              </a:gs>
              <a:gs pos="100000">
                <a:srgbClr val="2C284A"/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9" name="Oval 24"/>
          <p:cNvSpPr/>
          <p:nvPr/>
        </p:nvSpPr>
        <p:spPr>
          <a:xfrm>
            <a:off x="1800801" y="2472857"/>
            <a:ext cx="359999" cy="3599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grpSp>
        <p:nvGrpSpPr>
          <p:cNvPr id="10" name="Group 33"/>
          <p:cNvGrpSpPr/>
          <p:nvPr/>
        </p:nvGrpSpPr>
        <p:grpSpPr>
          <a:xfrm>
            <a:off x="1329958" y="4414761"/>
            <a:ext cx="1551027" cy="1909869"/>
            <a:chOff x="1329958" y="4414761"/>
            <a:chExt cx="1551027" cy="1909869"/>
          </a:xfrm>
        </p:grpSpPr>
        <p:sp>
          <p:nvSpPr>
            <p:cNvPr id="11" name="Freeform: Shape 34"/>
            <p:cNvSpPr/>
            <p:nvPr/>
          </p:nvSpPr>
          <p:spPr>
            <a:xfrm rot="18899994" flipV="1">
              <a:off x="1455989" y="4934153"/>
              <a:ext cx="1853973" cy="9269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8746"/>
                <a:gd name="f7" fmla="val 1329373"/>
                <a:gd name="f8" fmla="val 2063565"/>
                <a:gd name="f9" fmla="val 595181"/>
                <a:gd name="f10" fmla="val 1994059"/>
                <a:gd name="f11" fmla="val 962277"/>
                <a:gd name="f12" fmla="val 1696469"/>
                <a:gd name="f13" fmla="val 664687"/>
                <a:gd name="f14" fmla="+- 0 0 -90"/>
                <a:gd name="f15" fmla="*/ f3 1 2658746"/>
                <a:gd name="f16" fmla="*/ f4 1 1329373"/>
                <a:gd name="f17" fmla="+- f7 0 f5"/>
                <a:gd name="f18" fmla="+- f6 0 f5"/>
                <a:gd name="f19" fmla="*/ f14 f0 1"/>
                <a:gd name="f20" fmla="*/ f18 1 2658746"/>
                <a:gd name="f21" fmla="*/ f17 1 1329373"/>
                <a:gd name="f22" fmla="*/ 1329373 f18 1"/>
                <a:gd name="f23" fmla="*/ 0 f17 1"/>
                <a:gd name="f24" fmla="*/ 2658746 f18 1"/>
                <a:gd name="f25" fmla="*/ 1329373 f17 1"/>
                <a:gd name="f26" fmla="*/ 1994059 f18 1"/>
                <a:gd name="f27" fmla="*/ 664687 f17 1"/>
                <a:gd name="f28" fmla="*/ 664687 f18 1"/>
                <a:gd name="f29" fmla="*/ 0 f18 1"/>
                <a:gd name="f30" fmla="*/ f19 1 f2"/>
                <a:gd name="f31" fmla="*/ f22 1 2658746"/>
                <a:gd name="f32" fmla="*/ f23 1 1329373"/>
                <a:gd name="f33" fmla="*/ f24 1 2658746"/>
                <a:gd name="f34" fmla="*/ f25 1 1329373"/>
                <a:gd name="f35" fmla="*/ f26 1 2658746"/>
                <a:gd name="f36" fmla="*/ f27 1 1329373"/>
                <a:gd name="f37" fmla="*/ f28 1 2658746"/>
                <a:gd name="f38" fmla="*/ f29 1 265874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0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56" y="f61"/>
                </a:cxn>
                <a:cxn ang="f43">
                  <a:pos x="f62" y="f59"/>
                </a:cxn>
                <a:cxn ang="f43">
                  <a:pos x="f63" y="f59"/>
                </a:cxn>
                <a:cxn ang="f43">
                  <a:pos x="f56" y="f57"/>
                </a:cxn>
              </a:cxnLst>
              <a:rect l="f52" t="f55" r="f53" b="f54"/>
              <a:pathLst>
                <a:path w="2658746" h="1329373">
                  <a:moveTo>
                    <a:pt x="f7" y="f5"/>
                  </a:moveTo>
                  <a:cubicBezTo>
                    <a:pt x="f8" y="f5"/>
                    <a:pt x="f6" y="f9"/>
                    <a:pt x="f6" y="f7"/>
                  </a:cubicBezTo>
                  <a:lnTo>
                    <a:pt x="f10" y="f7"/>
                  </a:lnTo>
                  <a:cubicBezTo>
                    <a:pt x="f10" y="f11"/>
                    <a:pt x="f12" y="f13"/>
                    <a:pt x="f7" y="f13"/>
                  </a:cubicBezTo>
                  <a:cubicBezTo>
                    <a:pt x="f11" y="f13"/>
                    <a:pt x="f13" y="f11"/>
                    <a:pt x="f13" y="f7"/>
                  </a:cubicBezTo>
                  <a:lnTo>
                    <a:pt x="f5" y="f7"/>
                  </a:lnTo>
                  <a:cubicBezTo>
                    <a:pt x="f5" y="f9"/>
                    <a:pt x="f9" y="f5"/>
                    <a:pt x="f7" y="f5"/>
                  </a:cubicBezTo>
                  <a:close/>
                </a:path>
              </a:pathLst>
            </a:custGeom>
            <a:solidFill>
              <a:srgbClr val="1B192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12" name="Freeform: Shape 35"/>
            <p:cNvSpPr/>
            <p:nvPr/>
          </p:nvSpPr>
          <p:spPr>
            <a:xfrm rot="18899994" flipV="1">
              <a:off x="1407452" y="4795202"/>
              <a:ext cx="1853973" cy="10930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8746"/>
                <a:gd name="f7" fmla="val 1329373"/>
                <a:gd name="f8" fmla="val 2063565"/>
                <a:gd name="f9" fmla="val 595181"/>
                <a:gd name="f10" fmla="val 1994059"/>
                <a:gd name="f11" fmla="val 962277"/>
                <a:gd name="f12" fmla="val 1696469"/>
                <a:gd name="f13" fmla="val 664687"/>
                <a:gd name="f14" fmla="+- 0 0 -90"/>
                <a:gd name="f15" fmla="*/ f3 1 2658746"/>
                <a:gd name="f16" fmla="*/ f4 1 1329373"/>
                <a:gd name="f17" fmla="+- f7 0 f5"/>
                <a:gd name="f18" fmla="+- f6 0 f5"/>
                <a:gd name="f19" fmla="*/ f14 f0 1"/>
                <a:gd name="f20" fmla="*/ f18 1 2658746"/>
                <a:gd name="f21" fmla="*/ f17 1 1329373"/>
                <a:gd name="f22" fmla="*/ 1329373 f18 1"/>
                <a:gd name="f23" fmla="*/ 0 f17 1"/>
                <a:gd name="f24" fmla="*/ 2658746 f18 1"/>
                <a:gd name="f25" fmla="*/ 1329373 f17 1"/>
                <a:gd name="f26" fmla="*/ 1994059 f18 1"/>
                <a:gd name="f27" fmla="*/ 664687 f17 1"/>
                <a:gd name="f28" fmla="*/ 664687 f18 1"/>
                <a:gd name="f29" fmla="*/ 0 f18 1"/>
                <a:gd name="f30" fmla="*/ f19 1 f2"/>
                <a:gd name="f31" fmla="*/ f22 1 2658746"/>
                <a:gd name="f32" fmla="*/ f23 1 1329373"/>
                <a:gd name="f33" fmla="*/ f24 1 2658746"/>
                <a:gd name="f34" fmla="*/ f25 1 1329373"/>
                <a:gd name="f35" fmla="*/ f26 1 2658746"/>
                <a:gd name="f36" fmla="*/ f27 1 1329373"/>
                <a:gd name="f37" fmla="*/ f28 1 2658746"/>
                <a:gd name="f38" fmla="*/ f29 1 265874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0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56" y="f61"/>
                </a:cxn>
                <a:cxn ang="f43">
                  <a:pos x="f62" y="f59"/>
                </a:cxn>
                <a:cxn ang="f43">
                  <a:pos x="f63" y="f59"/>
                </a:cxn>
                <a:cxn ang="f43">
                  <a:pos x="f56" y="f57"/>
                </a:cxn>
              </a:cxnLst>
              <a:rect l="f52" t="f55" r="f53" b="f54"/>
              <a:pathLst>
                <a:path w="2658746" h="1329373">
                  <a:moveTo>
                    <a:pt x="f7" y="f5"/>
                  </a:moveTo>
                  <a:cubicBezTo>
                    <a:pt x="f8" y="f5"/>
                    <a:pt x="f6" y="f9"/>
                    <a:pt x="f6" y="f7"/>
                  </a:cubicBezTo>
                  <a:lnTo>
                    <a:pt x="f10" y="f7"/>
                  </a:lnTo>
                  <a:cubicBezTo>
                    <a:pt x="f10" y="f11"/>
                    <a:pt x="f12" y="f13"/>
                    <a:pt x="f7" y="f13"/>
                  </a:cubicBezTo>
                  <a:cubicBezTo>
                    <a:pt x="f11" y="f13"/>
                    <a:pt x="f13" y="f11"/>
                    <a:pt x="f13" y="f7"/>
                  </a:cubicBezTo>
                  <a:lnTo>
                    <a:pt x="f5" y="f7"/>
                  </a:lnTo>
                  <a:cubicBezTo>
                    <a:pt x="f5" y="f9"/>
                    <a:pt x="f9" y="f5"/>
                    <a:pt x="f7" y="f5"/>
                  </a:cubicBezTo>
                  <a:close/>
                </a:path>
              </a:pathLst>
            </a:custGeom>
            <a:solidFill>
              <a:srgbClr val="7771B2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13" name="Oval 36"/>
            <p:cNvSpPr/>
            <p:nvPr/>
          </p:nvSpPr>
          <p:spPr>
            <a:xfrm rot="13500015" flipV="1">
              <a:off x="2490729" y="4344627"/>
              <a:ext cx="107094" cy="4665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14" name="Oval 37"/>
            <p:cNvSpPr/>
            <p:nvPr/>
          </p:nvSpPr>
          <p:spPr>
            <a:xfrm rot="13500015" flipV="1">
              <a:off x="1509706" y="5325650"/>
              <a:ext cx="107094" cy="4665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527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1"/>
          <p:cNvSpPr/>
          <p:nvPr/>
        </p:nvSpPr>
        <p:spPr>
          <a:xfrm>
            <a:off x="11069863" y="333371"/>
            <a:ext cx="359999" cy="3599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249724" y="5528210"/>
            <a:ext cx="713527" cy="539998"/>
            <a:chOff x="249724" y="5528210"/>
            <a:chExt cx="713527" cy="539998"/>
          </a:xfrm>
        </p:grpSpPr>
        <p:sp>
          <p:nvSpPr>
            <p:cNvPr id="4" name="Freeform: Shape 19"/>
            <p:cNvSpPr/>
            <p:nvPr/>
          </p:nvSpPr>
          <p:spPr>
            <a:xfrm rot="2700006">
              <a:off x="377515" y="5482471"/>
              <a:ext cx="539998" cy="6314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0000"/>
                <a:gd name="f7" fmla="val 1262947"/>
                <a:gd name="f8" fmla="val 540000"/>
                <a:gd name="f9" fmla="val 1064374"/>
                <a:gd name="f10" fmla="val 931034"/>
                <a:gd name="f11" fmla="val 1069029"/>
                <a:gd name="f12" fmla="val 938533"/>
                <a:gd name="f13" fmla="val 1076223"/>
                <a:gd name="f14" fmla="val 956109"/>
                <a:gd name="f15" fmla="val 974307"/>
                <a:gd name="f16" fmla="val 992947"/>
                <a:gd name="f17" fmla="val 1142064"/>
                <a:gd name="f18" fmla="val 838234"/>
                <a:gd name="f19" fmla="val 241766"/>
                <a:gd name="f20" fmla="val 3778"/>
                <a:gd name="f21" fmla="val 10971"/>
                <a:gd name="f22" fmla="val 15626"/>
                <a:gd name="f23" fmla="+- 0 0 -90"/>
                <a:gd name="f24" fmla="*/ f3 1 1080000"/>
                <a:gd name="f25" fmla="*/ f4 1 1262947"/>
                <a:gd name="f26" fmla="+- f7 0 f5"/>
                <a:gd name="f27" fmla="+- f6 0 f5"/>
                <a:gd name="f28" fmla="*/ f23 f0 1"/>
                <a:gd name="f29" fmla="*/ f27 1 1080000"/>
                <a:gd name="f30" fmla="*/ f26 1 1262947"/>
                <a:gd name="f31" fmla="*/ 540000 f27 1"/>
                <a:gd name="f32" fmla="*/ 0 f26 1"/>
                <a:gd name="f33" fmla="*/ 1080000 f27 1"/>
                <a:gd name="f34" fmla="*/ 931034 f26 1"/>
                <a:gd name="f35" fmla="*/ 1064374 f27 1"/>
                <a:gd name="f36" fmla="*/ 1069029 f27 1"/>
                <a:gd name="f37" fmla="*/ 938533 f26 1"/>
                <a:gd name="f38" fmla="*/ 992947 f26 1"/>
                <a:gd name="f39" fmla="*/ 1262947 f26 1"/>
                <a:gd name="f40" fmla="*/ 0 f27 1"/>
                <a:gd name="f41" fmla="*/ 10971 f27 1"/>
                <a:gd name="f42" fmla="*/ 15626 f27 1"/>
                <a:gd name="f43" fmla="*/ f28 1 f2"/>
                <a:gd name="f44" fmla="*/ f31 1 1080000"/>
                <a:gd name="f45" fmla="*/ f32 1 1262947"/>
                <a:gd name="f46" fmla="*/ f33 1 1080000"/>
                <a:gd name="f47" fmla="*/ f34 1 1262947"/>
                <a:gd name="f48" fmla="*/ f35 1 1080000"/>
                <a:gd name="f49" fmla="*/ f36 1 1080000"/>
                <a:gd name="f50" fmla="*/ f37 1 1262947"/>
                <a:gd name="f51" fmla="*/ f38 1 1262947"/>
                <a:gd name="f52" fmla="*/ f39 1 1262947"/>
                <a:gd name="f53" fmla="*/ f40 1 1080000"/>
                <a:gd name="f54" fmla="*/ f41 1 1080000"/>
                <a:gd name="f55" fmla="*/ f42 1 1080000"/>
                <a:gd name="f56" fmla="*/ f5 1 f29"/>
                <a:gd name="f57" fmla="*/ f6 1 f29"/>
                <a:gd name="f58" fmla="*/ f5 1 f30"/>
                <a:gd name="f59" fmla="*/ f7 1 f30"/>
                <a:gd name="f60" fmla="+- f43 0 f1"/>
                <a:gd name="f61" fmla="*/ f44 1 f29"/>
                <a:gd name="f62" fmla="*/ f45 1 f30"/>
                <a:gd name="f63" fmla="*/ f48 1 f29"/>
                <a:gd name="f64" fmla="*/ f47 1 f30"/>
                <a:gd name="f65" fmla="*/ f49 1 f29"/>
                <a:gd name="f66" fmla="*/ f50 1 f30"/>
                <a:gd name="f67" fmla="*/ f46 1 f29"/>
                <a:gd name="f68" fmla="*/ f51 1 f30"/>
                <a:gd name="f69" fmla="*/ f52 1 f30"/>
                <a:gd name="f70" fmla="*/ f53 1 f29"/>
                <a:gd name="f71" fmla="*/ f54 1 f29"/>
                <a:gd name="f72" fmla="*/ f55 1 f29"/>
                <a:gd name="f73" fmla="*/ f56 f24 1"/>
                <a:gd name="f74" fmla="*/ f57 f24 1"/>
                <a:gd name="f75" fmla="*/ f59 f25 1"/>
                <a:gd name="f76" fmla="*/ f58 f25 1"/>
                <a:gd name="f77" fmla="*/ f61 f24 1"/>
                <a:gd name="f78" fmla="*/ f62 f25 1"/>
                <a:gd name="f79" fmla="*/ f63 f24 1"/>
                <a:gd name="f80" fmla="*/ f64 f25 1"/>
                <a:gd name="f81" fmla="*/ f65 f24 1"/>
                <a:gd name="f82" fmla="*/ f66 f25 1"/>
                <a:gd name="f83" fmla="*/ f67 f24 1"/>
                <a:gd name="f84" fmla="*/ f68 f25 1"/>
                <a:gd name="f85" fmla="*/ f69 f25 1"/>
                <a:gd name="f86" fmla="*/ f70 f24 1"/>
                <a:gd name="f87" fmla="*/ f71 f24 1"/>
                <a:gd name="f88" fmla="*/ f7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0">
                  <a:pos x="f77" y="f78"/>
                </a:cxn>
                <a:cxn ang="f60">
                  <a:pos x="f79" y="f80"/>
                </a:cxn>
                <a:cxn ang="f60">
                  <a:pos x="f81" y="f82"/>
                </a:cxn>
                <a:cxn ang="f60">
                  <a:pos x="f83" y="f84"/>
                </a:cxn>
                <a:cxn ang="f60">
                  <a:pos x="f77" y="f85"/>
                </a:cxn>
                <a:cxn ang="f60">
                  <a:pos x="f86" y="f84"/>
                </a:cxn>
                <a:cxn ang="f60">
                  <a:pos x="f87" y="f82"/>
                </a:cxn>
                <a:cxn ang="f60">
                  <a:pos x="f88" y="f80"/>
                </a:cxn>
                <a:cxn ang="f60">
                  <a:pos x="f77" y="f78"/>
                </a:cxn>
              </a:cxnLst>
              <a:rect l="f73" t="f76" r="f74" b="f75"/>
              <a:pathLst>
                <a:path w="1080000" h="1262947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cubicBezTo>
                    <a:pt x="f13" y="f14"/>
                    <a:pt x="f6" y="f15"/>
                    <a:pt x="f6" y="f16"/>
                  </a:cubicBezTo>
                  <a:cubicBezTo>
                    <a:pt x="f6" y="f17"/>
                    <a:pt x="f18" y="f7"/>
                    <a:pt x="f8" y="f7"/>
                  </a:cubicBezTo>
                  <a:cubicBezTo>
                    <a:pt x="f19" y="f7"/>
                    <a:pt x="f5" y="f17"/>
                    <a:pt x="f5" y="f16"/>
                  </a:cubicBezTo>
                  <a:cubicBezTo>
                    <a:pt x="f5" y="f15"/>
                    <a:pt x="f20" y="f14"/>
                    <a:pt x="f21" y="f12"/>
                  </a:cubicBezTo>
                  <a:lnTo>
                    <a:pt x="f22" y="f10"/>
                  </a:lnTo>
                  <a:lnTo>
                    <a:pt x="f8" y="f5"/>
                  </a:lnTo>
                  <a:close/>
                </a:path>
              </a:pathLst>
            </a:custGeom>
            <a:gradFill>
              <a:gsLst>
                <a:gs pos="0">
                  <a:srgbClr val="2C284A"/>
                </a:gs>
                <a:gs pos="100000">
                  <a:srgbClr val="454075"/>
                </a:gs>
              </a:gsLst>
              <a:lin ang="6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5" name="Oval 20"/>
            <p:cNvSpPr/>
            <p:nvPr/>
          </p:nvSpPr>
          <p:spPr>
            <a:xfrm rot="8099985">
              <a:off x="384721" y="5655995"/>
              <a:ext cx="270004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23213C"/>
                </a:gs>
                <a:gs pos="100000">
                  <a:srgbClr val="2C284A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550861" y="549270"/>
            <a:ext cx="11090272" cy="13319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550861" y="2097176"/>
            <a:ext cx="5435595" cy="39956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 txBox="1">
            <a:spLocks noGrp="1"/>
          </p:cNvSpPr>
          <p:nvPr>
            <p:ph idx="2"/>
          </p:nvPr>
        </p:nvSpPr>
        <p:spPr>
          <a:xfrm>
            <a:off x="6205539" y="2097176"/>
            <a:ext cx="5435595" cy="39956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Tuesday, February 2, 20XX</a:t>
            </a:r>
          </a:p>
        </p:txBody>
      </p:sp>
      <p:sp>
        <p:nvSpPr>
          <p:cNvPr id="10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Sample Footer Text</a:t>
            </a:r>
          </a:p>
        </p:txBody>
      </p:sp>
      <p:sp>
        <p:nvSpPr>
          <p:cNvPr id="11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fld id="{92E059ED-7EC3-406F-98AF-EB21A7A372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32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Tuesday, February 2, 20XX</a:t>
            </a: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fld id="{6548DF9D-DBA1-4770-A16A-E6DB975D2D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17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4785499" y="5111862"/>
            <a:ext cx="1427080" cy="1079997"/>
            <a:chOff x="4785499" y="5111862"/>
            <a:chExt cx="1427080" cy="1079997"/>
          </a:xfrm>
        </p:grpSpPr>
        <p:sp>
          <p:nvSpPr>
            <p:cNvPr id="3" name="Freeform: Shape 10"/>
            <p:cNvSpPr/>
            <p:nvPr/>
          </p:nvSpPr>
          <p:spPr>
            <a:xfrm rot="2700006">
              <a:off x="5041105" y="5020386"/>
              <a:ext cx="1079997" cy="12629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0000"/>
                <a:gd name="f7" fmla="val 1262947"/>
                <a:gd name="f8" fmla="val 540000"/>
                <a:gd name="f9" fmla="val 1064374"/>
                <a:gd name="f10" fmla="val 931034"/>
                <a:gd name="f11" fmla="val 1069029"/>
                <a:gd name="f12" fmla="val 938533"/>
                <a:gd name="f13" fmla="val 1076223"/>
                <a:gd name="f14" fmla="val 956109"/>
                <a:gd name="f15" fmla="val 974307"/>
                <a:gd name="f16" fmla="val 992947"/>
                <a:gd name="f17" fmla="val 1142064"/>
                <a:gd name="f18" fmla="val 838234"/>
                <a:gd name="f19" fmla="val 241766"/>
                <a:gd name="f20" fmla="val 3778"/>
                <a:gd name="f21" fmla="val 10971"/>
                <a:gd name="f22" fmla="val 15626"/>
                <a:gd name="f23" fmla="+- 0 0 -90"/>
                <a:gd name="f24" fmla="*/ f3 1 1080000"/>
                <a:gd name="f25" fmla="*/ f4 1 1262947"/>
                <a:gd name="f26" fmla="+- f7 0 f5"/>
                <a:gd name="f27" fmla="+- f6 0 f5"/>
                <a:gd name="f28" fmla="*/ f23 f0 1"/>
                <a:gd name="f29" fmla="*/ f27 1 1080000"/>
                <a:gd name="f30" fmla="*/ f26 1 1262947"/>
                <a:gd name="f31" fmla="*/ 540000 f27 1"/>
                <a:gd name="f32" fmla="*/ 0 f26 1"/>
                <a:gd name="f33" fmla="*/ 1080000 f27 1"/>
                <a:gd name="f34" fmla="*/ 931034 f26 1"/>
                <a:gd name="f35" fmla="*/ 1064374 f27 1"/>
                <a:gd name="f36" fmla="*/ 1069029 f27 1"/>
                <a:gd name="f37" fmla="*/ 938533 f26 1"/>
                <a:gd name="f38" fmla="*/ 992947 f26 1"/>
                <a:gd name="f39" fmla="*/ 1262947 f26 1"/>
                <a:gd name="f40" fmla="*/ 0 f27 1"/>
                <a:gd name="f41" fmla="*/ 10971 f27 1"/>
                <a:gd name="f42" fmla="*/ 15626 f27 1"/>
                <a:gd name="f43" fmla="*/ f28 1 f2"/>
                <a:gd name="f44" fmla="*/ f31 1 1080000"/>
                <a:gd name="f45" fmla="*/ f32 1 1262947"/>
                <a:gd name="f46" fmla="*/ f33 1 1080000"/>
                <a:gd name="f47" fmla="*/ f34 1 1262947"/>
                <a:gd name="f48" fmla="*/ f35 1 1080000"/>
                <a:gd name="f49" fmla="*/ f36 1 1080000"/>
                <a:gd name="f50" fmla="*/ f37 1 1262947"/>
                <a:gd name="f51" fmla="*/ f38 1 1262947"/>
                <a:gd name="f52" fmla="*/ f39 1 1262947"/>
                <a:gd name="f53" fmla="*/ f40 1 1080000"/>
                <a:gd name="f54" fmla="*/ f41 1 1080000"/>
                <a:gd name="f55" fmla="*/ f42 1 1080000"/>
                <a:gd name="f56" fmla="*/ f5 1 f29"/>
                <a:gd name="f57" fmla="*/ f6 1 f29"/>
                <a:gd name="f58" fmla="*/ f5 1 f30"/>
                <a:gd name="f59" fmla="*/ f7 1 f30"/>
                <a:gd name="f60" fmla="+- f43 0 f1"/>
                <a:gd name="f61" fmla="*/ f44 1 f29"/>
                <a:gd name="f62" fmla="*/ f45 1 f30"/>
                <a:gd name="f63" fmla="*/ f48 1 f29"/>
                <a:gd name="f64" fmla="*/ f47 1 f30"/>
                <a:gd name="f65" fmla="*/ f49 1 f29"/>
                <a:gd name="f66" fmla="*/ f50 1 f30"/>
                <a:gd name="f67" fmla="*/ f46 1 f29"/>
                <a:gd name="f68" fmla="*/ f51 1 f30"/>
                <a:gd name="f69" fmla="*/ f52 1 f30"/>
                <a:gd name="f70" fmla="*/ f53 1 f29"/>
                <a:gd name="f71" fmla="*/ f54 1 f29"/>
                <a:gd name="f72" fmla="*/ f55 1 f29"/>
                <a:gd name="f73" fmla="*/ f56 f24 1"/>
                <a:gd name="f74" fmla="*/ f57 f24 1"/>
                <a:gd name="f75" fmla="*/ f59 f25 1"/>
                <a:gd name="f76" fmla="*/ f58 f25 1"/>
                <a:gd name="f77" fmla="*/ f61 f24 1"/>
                <a:gd name="f78" fmla="*/ f62 f25 1"/>
                <a:gd name="f79" fmla="*/ f63 f24 1"/>
                <a:gd name="f80" fmla="*/ f64 f25 1"/>
                <a:gd name="f81" fmla="*/ f65 f24 1"/>
                <a:gd name="f82" fmla="*/ f66 f25 1"/>
                <a:gd name="f83" fmla="*/ f67 f24 1"/>
                <a:gd name="f84" fmla="*/ f68 f25 1"/>
                <a:gd name="f85" fmla="*/ f69 f25 1"/>
                <a:gd name="f86" fmla="*/ f70 f24 1"/>
                <a:gd name="f87" fmla="*/ f71 f24 1"/>
                <a:gd name="f88" fmla="*/ f7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0">
                  <a:pos x="f77" y="f78"/>
                </a:cxn>
                <a:cxn ang="f60">
                  <a:pos x="f79" y="f80"/>
                </a:cxn>
                <a:cxn ang="f60">
                  <a:pos x="f81" y="f82"/>
                </a:cxn>
                <a:cxn ang="f60">
                  <a:pos x="f83" y="f84"/>
                </a:cxn>
                <a:cxn ang="f60">
                  <a:pos x="f77" y="f85"/>
                </a:cxn>
                <a:cxn ang="f60">
                  <a:pos x="f86" y="f84"/>
                </a:cxn>
                <a:cxn ang="f60">
                  <a:pos x="f87" y="f82"/>
                </a:cxn>
                <a:cxn ang="f60">
                  <a:pos x="f88" y="f80"/>
                </a:cxn>
                <a:cxn ang="f60">
                  <a:pos x="f77" y="f78"/>
                </a:cxn>
              </a:cxnLst>
              <a:rect l="f73" t="f76" r="f74" b="f75"/>
              <a:pathLst>
                <a:path w="1080000" h="1262947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cubicBezTo>
                    <a:pt x="f13" y="f14"/>
                    <a:pt x="f6" y="f15"/>
                    <a:pt x="f6" y="f16"/>
                  </a:cubicBezTo>
                  <a:cubicBezTo>
                    <a:pt x="f6" y="f17"/>
                    <a:pt x="f18" y="f7"/>
                    <a:pt x="f8" y="f7"/>
                  </a:cubicBezTo>
                  <a:cubicBezTo>
                    <a:pt x="f19" y="f7"/>
                    <a:pt x="f5" y="f17"/>
                    <a:pt x="f5" y="f16"/>
                  </a:cubicBezTo>
                  <a:cubicBezTo>
                    <a:pt x="f5" y="f15"/>
                    <a:pt x="f20" y="f14"/>
                    <a:pt x="f21" y="f12"/>
                  </a:cubicBezTo>
                  <a:lnTo>
                    <a:pt x="f22" y="f10"/>
                  </a:lnTo>
                  <a:lnTo>
                    <a:pt x="f8" y="f5"/>
                  </a:lnTo>
                  <a:close/>
                </a:path>
              </a:pathLst>
            </a:custGeom>
            <a:gradFill>
              <a:gsLst>
                <a:gs pos="0">
                  <a:srgbClr val="2C284A"/>
                </a:gs>
                <a:gs pos="100000">
                  <a:srgbClr val="454075"/>
                </a:gs>
              </a:gsLst>
              <a:lin ang="6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4" name="Oval 11"/>
            <p:cNvSpPr/>
            <p:nvPr/>
          </p:nvSpPr>
          <p:spPr>
            <a:xfrm rot="8099985">
              <a:off x="5055499" y="5367458"/>
              <a:ext cx="539998" cy="107999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23213C"/>
                </a:gs>
                <a:gs pos="100000">
                  <a:srgbClr val="2C284A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550861" y="549270"/>
            <a:ext cx="11090272" cy="984881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>
          <a:xfrm>
            <a:off x="4295778" y="1750061"/>
            <a:ext cx="7345366" cy="434276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"/>
          <p:cNvSpPr txBox="1">
            <a:spLocks noGrp="1"/>
          </p:cNvSpPr>
          <p:nvPr>
            <p:ph type="body" idx="2"/>
          </p:nvPr>
        </p:nvSpPr>
        <p:spPr>
          <a:xfrm>
            <a:off x="550861" y="1750061"/>
            <a:ext cx="3565529" cy="4342769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Tuesday, February 2, 20XX</a:t>
            </a:r>
          </a:p>
        </p:txBody>
      </p:sp>
      <p:sp>
        <p:nvSpPr>
          <p:cNvPr id="9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Sample Footer Text</a:t>
            </a:r>
          </a:p>
        </p:txBody>
      </p:sp>
      <p:sp>
        <p:nvSpPr>
          <p:cNvPr id="10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fld id="{6268E659-7E04-48CC-B171-0E16789756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50861" y="549270"/>
            <a:ext cx="3565519" cy="1997854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550861" y="2677308"/>
            <a:ext cx="3565529" cy="3415521"/>
          </a:xfrm>
        </p:spPr>
        <p:txBody>
          <a:bodyPr/>
          <a:lstStyle>
            <a:lvl1pPr>
              <a:lnSpc>
                <a:spcPct val="120000"/>
              </a:lnSpc>
              <a:buNone/>
              <a:defRPr sz="16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Picture Placeholder 16"/>
          <p:cNvSpPr txBox="1">
            <a:spLocks noGrp="1"/>
          </p:cNvSpPr>
          <p:nvPr>
            <p:ph type="pic" idx="4294967295"/>
          </p:nvPr>
        </p:nvSpPr>
        <p:spPr>
          <a:xfrm>
            <a:off x="5208925" y="1596771"/>
            <a:ext cx="3448559" cy="3448559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Picture Placeholder 21"/>
          <p:cNvSpPr txBox="1">
            <a:spLocks noGrp="1"/>
          </p:cNvSpPr>
          <p:nvPr>
            <p:ph type="pic" idx="4294967295"/>
          </p:nvPr>
        </p:nvSpPr>
        <p:spPr>
          <a:xfrm>
            <a:off x="8918572" y="596389"/>
            <a:ext cx="2263780" cy="2263780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Picture Placeholder 24"/>
          <p:cNvSpPr txBox="1">
            <a:spLocks noGrp="1"/>
          </p:cNvSpPr>
          <p:nvPr>
            <p:ph type="pic" idx="4294967295"/>
          </p:nvPr>
        </p:nvSpPr>
        <p:spPr>
          <a:xfrm>
            <a:off x="9091614" y="3324730"/>
            <a:ext cx="2936879" cy="2936879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Tuesday, February 2, 20XX</a:t>
            </a:r>
          </a:p>
        </p:txBody>
      </p:sp>
      <p:sp>
        <p:nvSpPr>
          <p:cNvPr id="8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Sample Footer Text</a:t>
            </a:r>
          </a:p>
        </p:txBody>
      </p:sp>
      <p:sp>
        <p:nvSpPr>
          <p:cNvPr id="9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fld id="{8BA045C0-A91C-4168-ADBE-BD1E4C3D8065}" type="slidenum">
              <a:t>‹#›</a:t>
            </a:fld>
            <a:endParaRPr lang="en-US"/>
          </a:p>
        </p:txBody>
      </p:sp>
      <p:sp>
        <p:nvSpPr>
          <p:cNvPr id="10" name="Oval 5"/>
          <p:cNvSpPr/>
          <p:nvPr/>
        </p:nvSpPr>
        <p:spPr>
          <a:xfrm>
            <a:off x="6548759" y="850163"/>
            <a:ext cx="359999" cy="3599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grpSp>
        <p:nvGrpSpPr>
          <p:cNvPr id="11" name="Group 9"/>
          <p:cNvGrpSpPr/>
          <p:nvPr/>
        </p:nvGrpSpPr>
        <p:grpSpPr>
          <a:xfrm>
            <a:off x="5684356" y="5608940"/>
            <a:ext cx="631475" cy="667799"/>
            <a:chOff x="5684356" y="5608940"/>
            <a:chExt cx="631475" cy="667799"/>
          </a:xfrm>
        </p:grpSpPr>
        <p:sp>
          <p:nvSpPr>
            <p:cNvPr id="12" name="Freeform: Shape 10"/>
            <p:cNvSpPr/>
            <p:nvPr/>
          </p:nvSpPr>
          <p:spPr>
            <a:xfrm rot="8099985">
              <a:off x="5730095" y="5691002"/>
              <a:ext cx="539998" cy="6314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0000"/>
                <a:gd name="f7" fmla="val 1262947"/>
                <a:gd name="f8" fmla="val 540000"/>
                <a:gd name="f9" fmla="val 1064374"/>
                <a:gd name="f10" fmla="val 931034"/>
                <a:gd name="f11" fmla="val 1069029"/>
                <a:gd name="f12" fmla="val 938533"/>
                <a:gd name="f13" fmla="val 1076223"/>
                <a:gd name="f14" fmla="val 956109"/>
                <a:gd name="f15" fmla="val 974307"/>
                <a:gd name="f16" fmla="val 992947"/>
                <a:gd name="f17" fmla="val 1142064"/>
                <a:gd name="f18" fmla="val 838234"/>
                <a:gd name="f19" fmla="val 241766"/>
                <a:gd name="f20" fmla="val 3778"/>
                <a:gd name="f21" fmla="val 10971"/>
                <a:gd name="f22" fmla="val 15626"/>
                <a:gd name="f23" fmla="+- 0 0 -90"/>
                <a:gd name="f24" fmla="*/ f3 1 1080000"/>
                <a:gd name="f25" fmla="*/ f4 1 1262947"/>
                <a:gd name="f26" fmla="+- f7 0 f5"/>
                <a:gd name="f27" fmla="+- f6 0 f5"/>
                <a:gd name="f28" fmla="*/ f23 f0 1"/>
                <a:gd name="f29" fmla="*/ f27 1 1080000"/>
                <a:gd name="f30" fmla="*/ f26 1 1262947"/>
                <a:gd name="f31" fmla="*/ 540000 f27 1"/>
                <a:gd name="f32" fmla="*/ 0 f26 1"/>
                <a:gd name="f33" fmla="*/ 1080000 f27 1"/>
                <a:gd name="f34" fmla="*/ 931034 f26 1"/>
                <a:gd name="f35" fmla="*/ 1064374 f27 1"/>
                <a:gd name="f36" fmla="*/ 1069029 f27 1"/>
                <a:gd name="f37" fmla="*/ 938533 f26 1"/>
                <a:gd name="f38" fmla="*/ 992947 f26 1"/>
                <a:gd name="f39" fmla="*/ 1262947 f26 1"/>
                <a:gd name="f40" fmla="*/ 0 f27 1"/>
                <a:gd name="f41" fmla="*/ 10971 f27 1"/>
                <a:gd name="f42" fmla="*/ 15626 f27 1"/>
                <a:gd name="f43" fmla="*/ f28 1 f2"/>
                <a:gd name="f44" fmla="*/ f31 1 1080000"/>
                <a:gd name="f45" fmla="*/ f32 1 1262947"/>
                <a:gd name="f46" fmla="*/ f33 1 1080000"/>
                <a:gd name="f47" fmla="*/ f34 1 1262947"/>
                <a:gd name="f48" fmla="*/ f35 1 1080000"/>
                <a:gd name="f49" fmla="*/ f36 1 1080000"/>
                <a:gd name="f50" fmla="*/ f37 1 1262947"/>
                <a:gd name="f51" fmla="*/ f38 1 1262947"/>
                <a:gd name="f52" fmla="*/ f39 1 1262947"/>
                <a:gd name="f53" fmla="*/ f40 1 1080000"/>
                <a:gd name="f54" fmla="*/ f41 1 1080000"/>
                <a:gd name="f55" fmla="*/ f42 1 1080000"/>
                <a:gd name="f56" fmla="*/ f5 1 f29"/>
                <a:gd name="f57" fmla="*/ f6 1 f29"/>
                <a:gd name="f58" fmla="*/ f5 1 f30"/>
                <a:gd name="f59" fmla="*/ f7 1 f30"/>
                <a:gd name="f60" fmla="+- f43 0 f1"/>
                <a:gd name="f61" fmla="*/ f44 1 f29"/>
                <a:gd name="f62" fmla="*/ f45 1 f30"/>
                <a:gd name="f63" fmla="*/ f48 1 f29"/>
                <a:gd name="f64" fmla="*/ f47 1 f30"/>
                <a:gd name="f65" fmla="*/ f49 1 f29"/>
                <a:gd name="f66" fmla="*/ f50 1 f30"/>
                <a:gd name="f67" fmla="*/ f46 1 f29"/>
                <a:gd name="f68" fmla="*/ f51 1 f30"/>
                <a:gd name="f69" fmla="*/ f52 1 f30"/>
                <a:gd name="f70" fmla="*/ f53 1 f29"/>
                <a:gd name="f71" fmla="*/ f54 1 f29"/>
                <a:gd name="f72" fmla="*/ f55 1 f29"/>
                <a:gd name="f73" fmla="*/ f56 f24 1"/>
                <a:gd name="f74" fmla="*/ f57 f24 1"/>
                <a:gd name="f75" fmla="*/ f59 f25 1"/>
                <a:gd name="f76" fmla="*/ f58 f25 1"/>
                <a:gd name="f77" fmla="*/ f61 f24 1"/>
                <a:gd name="f78" fmla="*/ f62 f25 1"/>
                <a:gd name="f79" fmla="*/ f63 f24 1"/>
                <a:gd name="f80" fmla="*/ f64 f25 1"/>
                <a:gd name="f81" fmla="*/ f65 f24 1"/>
                <a:gd name="f82" fmla="*/ f66 f25 1"/>
                <a:gd name="f83" fmla="*/ f67 f24 1"/>
                <a:gd name="f84" fmla="*/ f68 f25 1"/>
                <a:gd name="f85" fmla="*/ f69 f25 1"/>
                <a:gd name="f86" fmla="*/ f70 f24 1"/>
                <a:gd name="f87" fmla="*/ f71 f24 1"/>
                <a:gd name="f88" fmla="*/ f7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0">
                  <a:pos x="f77" y="f78"/>
                </a:cxn>
                <a:cxn ang="f60">
                  <a:pos x="f79" y="f80"/>
                </a:cxn>
                <a:cxn ang="f60">
                  <a:pos x="f81" y="f82"/>
                </a:cxn>
                <a:cxn ang="f60">
                  <a:pos x="f83" y="f84"/>
                </a:cxn>
                <a:cxn ang="f60">
                  <a:pos x="f77" y="f85"/>
                </a:cxn>
                <a:cxn ang="f60">
                  <a:pos x="f86" y="f84"/>
                </a:cxn>
                <a:cxn ang="f60">
                  <a:pos x="f87" y="f82"/>
                </a:cxn>
                <a:cxn ang="f60">
                  <a:pos x="f88" y="f80"/>
                </a:cxn>
                <a:cxn ang="f60">
                  <a:pos x="f77" y="f78"/>
                </a:cxn>
              </a:cxnLst>
              <a:rect l="f73" t="f76" r="f74" b="f75"/>
              <a:pathLst>
                <a:path w="1080000" h="1262947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cubicBezTo>
                    <a:pt x="f13" y="f14"/>
                    <a:pt x="f6" y="f15"/>
                    <a:pt x="f6" y="f16"/>
                  </a:cubicBezTo>
                  <a:cubicBezTo>
                    <a:pt x="f6" y="f17"/>
                    <a:pt x="f18" y="f7"/>
                    <a:pt x="f8" y="f7"/>
                  </a:cubicBezTo>
                  <a:cubicBezTo>
                    <a:pt x="f19" y="f7"/>
                    <a:pt x="f5" y="f17"/>
                    <a:pt x="f5" y="f16"/>
                  </a:cubicBezTo>
                  <a:cubicBezTo>
                    <a:pt x="f5" y="f15"/>
                    <a:pt x="f20" y="f14"/>
                    <a:pt x="f21" y="f12"/>
                  </a:cubicBezTo>
                  <a:lnTo>
                    <a:pt x="f22" y="f10"/>
                  </a:lnTo>
                  <a:lnTo>
                    <a:pt x="f8" y="f5"/>
                  </a:lnTo>
                  <a:close/>
                </a:path>
              </a:pathLst>
            </a:custGeom>
            <a:gradFill>
              <a:gsLst>
                <a:gs pos="0">
                  <a:srgbClr val="2C284A"/>
                </a:gs>
                <a:gs pos="100000">
                  <a:srgbClr val="3C3867"/>
                </a:gs>
              </a:gsLst>
              <a:lin ang="6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13" name="Oval 11"/>
            <p:cNvSpPr/>
            <p:nvPr/>
          </p:nvSpPr>
          <p:spPr>
            <a:xfrm rot="13499997">
              <a:off x="5737296" y="5608940"/>
              <a:ext cx="270004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8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50861" y="4507196"/>
            <a:ext cx="4500557" cy="1562956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 lvl="0"/>
            <a:endParaRPr lang="en-US"/>
          </a:p>
        </p:txBody>
      </p:sp>
      <p:sp>
        <p:nvSpPr>
          <p:cNvPr id="3" name="Picture Placeholder 11"/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3054096" cy="3776472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Picture Placeholder 11"/>
          <p:cNvSpPr txBox="1">
            <a:spLocks noGrp="1"/>
          </p:cNvSpPr>
          <p:nvPr>
            <p:ph type="pic" idx="4294967295"/>
          </p:nvPr>
        </p:nvSpPr>
        <p:spPr>
          <a:xfrm>
            <a:off x="3054096" y="0"/>
            <a:ext cx="3054096" cy="3776472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Picture Placeholder 11"/>
          <p:cNvSpPr txBox="1">
            <a:spLocks noGrp="1"/>
          </p:cNvSpPr>
          <p:nvPr>
            <p:ph type="pic" idx="4294967295"/>
          </p:nvPr>
        </p:nvSpPr>
        <p:spPr>
          <a:xfrm>
            <a:off x="6083804" y="0"/>
            <a:ext cx="3054096" cy="3776472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Picture Placeholder 11"/>
          <p:cNvSpPr txBox="1">
            <a:spLocks noGrp="1"/>
          </p:cNvSpPr>
          <p:nvPr>
            <p:ph type="pic" idx="4294967295"/>
          </p:nvPr>
        </p:nvSpPr>
        <p:spPr>
          <a:xfrm>
            <a:off x="9137900" y="0"/>
            <a:ext cx="3054096" cy="3776472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Tuesday, February 2, 20XX</a:t>
            </a:r>
          </a:p>
        </p:txBody>
      </p:sp>
      <p:sp>
        <p:nvSpPr>
          <p:cNvPr id="8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Sample Footer Text</a:t>
            </a:r>
          </a:p>
        </p:txBody>
      </p:sp>
      <p:sp>
        <p:nvSpPr>
          <p:cNvPr id="9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fld id="{1E06BA6A-A127-4CB4-8F37-7146A05A6054}" type="slidenum">
              <a:t>‹#›</a:t>
            </a:fld>
            <a:endParaRPr lang="en-US"/>
          </a:p>
        </p:txBody>
      </p:sp>
      <p:sp>
        <p:nvSpPr>
          <p:cNvPr id="10" name="Content Placeholder 6"/>
          <p:cNvSpPr txBox="1">
            <a:spLocks noGrp="1"/>
          </p:cNvSpPr>
          <p:nvPr>
            <p:ph idx="4294967295"/>
          </p:nvPr>
        </p:nvSpPr>
        <p:spPr>
          <a:xfrm>
            <a:off x="5262408" y="4508504"/>
            <a:ext cx="6221413" cy="156368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85992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Rectangle 12"/>
          <p:cNvSpPr/>
          <p:nvPr/>
        </p:nvSpPr>
        <p:spPr>
          <a:xfrm>
            <a:off x="0" y="5773731"/>
            <a:ext cx="12191996" cy="108426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4" name="Rectangle 13"/>
          <p:cNvSpPr/>
          <p:nvPr/>
        </p:nvSpPr>
        <p:spPr>
          <a:xfrm rot="10799991">
            <a:off x="0" y="0"/>
            <a:ext cx="9000000" cy="68580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550861" y="549270"/>
            <a:ext cx="5437186" cy="2986238"/>
          </a:xfrm>
        </p:spPr>
        <p:txBody>
          <a:bodyPr anchor="b"/>
          <a:lstStyle>
            <a:lvl1pPr>
              <a:lnSpc>
                <a:spcPct val="90000"/>
              </a:lnSpc>
              <a:defRPr sz="6400"/>
            </a:lvl1pPr>
          </a:lstStyle>
          <a:p>
            <a:pPr lvl="0"/>
            <a:endParaRPr lang="en-US"/>
          </a:p>
        </p:txBody>
      </p:sp>
      <p:sp>
        <p:nvSpPr>
          <p:cNvPr id="6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50861" y="3816723"/>
            <a:ext cx="5437186" cy="2265215"/>
          </a:xfr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0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1B192E"/>
          </a:solidFill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0" y="3557281"/>
            <a:ext cx="6640281" cy="3300718"/>
          </a:xfrm>
          <a:gradFill>
            <a:gsLst>
              <a:gs pos="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10800000"/>
          </a:gradFill>
        </p:spPr>
        <p:txBody>
          <a:bodyPr/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640281" cy="3535509"/>
          </a:xfrm>
          <a:gradFill>
            <a:gsLst>
              <a:gs pos="0">
                <a:srgbClr val="1B192E">
                  <a:alpha val="0"/>
                </a:srgbClr>
              </a:gs>
              <a:gs pos="100000">
                <a:srgbClr val="1B192E">
                  <a:alpha val="70000"/>
                </a:srgbClr>
              </a:gs>
            </a:gsLst>
            <a:lin ang="10800000"/>
          </a:gradFill>
        </p:spPr>
        <p:txBody>
          <a:bodyPr anchor="b"/>
          <a:lstStyle>
            <a:lvl1pPr marL="548640">
              <a:lnSpc>
                <a:spcPct val="90000"/>
              </a:lnSpc>
              <a:spcAft>
                <a:spcPts val="1200"/>
              </a:spcAft>
              <a:defRPr sz="64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613993" y="5374225"/>
            <a:ext cx="768004" cy="950525"/>
            <a:chOff x="613993" y="5374225"/>
            <a:chExt cx="768004" cy="950525"/>
          </a:xfrm>
        </p:grpSpPr>
        <p:sp>
          <p:nvSpPr>
            <p:cNvPr id="3" name="Freeform: Shape 12"/>
            <p:cNvSpPr/>
            <p:nvPr/>
          </p:nvSpPr>
          <p:spPr>
            <a:xfrm rot="2700006" flipH="1" flipV="1">
              <a:off x="392003" y="5629513"/>
              <a:ext cx="926982" cy="4634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8746"/>
                <a:gd name="f7" fmla="val 1329373"/>
                <a:gd name="f8" fmla="val 2063565"/>
                <a:gd name="f9" fmla="val 595181"/>
                <a:gd name="f10" fmla="val 1994059"/>
                <a:gd name="f11" fmla="val 962277"/>
                <a:gd name="f12" fmla="val 1696469"/>
                <a:gd name="f13" fmla="val 664687"/>
                <a:gd name="f14" fmla="+- 0 0 -90"/>
                <a:gd name="f15" fmla="*/ f3 1 2658746"/>
                <a:gd name="f16" fmla="*/ f4 1 1329373"/>
                <a:gd name="f17" fmla="+- f7 0 f5"/>
                <a:gd name="f18" fmla="+- f6 0 f5"/>
                <a:gd name="f19" fmla="*/ f14 f0 1"/>
                <a:gd name="f20" fmla="*/ f18 1 2658746"/>
                <a:gd name="f21" fmla="*/ f17 1 1329373"/>
                <a:gd name="f22" fmla="*/ 1329373 f18 1"/>
                <a:gd name="f23" fmla="*/ 0 f17 1"/>
                <a:gd name="f24" fmla="*/ 2658746 f18 1"/>
                <a:gd name="f25" fmla="*/ 1329373 f17 1"/>
                <a:gd name="f26" fmla="*/ 1994059 f18 1"/>
                <a:gd name="f27" fmla="*/ 664687 f17 1"/>
                <a:gd name="f28" fmla="*/ 664687 f18 1"/>
                <a:gd name="f29" fmla="*/ 0 f18 1"/>
                <a:gd name="f30" fmla="*/ f19 1 f2"/>
                <a:gd name="f31" fmla="*/ f22 1 2658746"/>
                <a:gd name="f32" fmla="*/ f23 1 1329373"/>
                <a:gd name="f33" fmla="*/ f24 1 2658746"/>
                <a:gd name="f34" fmla="*/ f25 1 1329373"/>
                <a:gd name="f35" fmla="*/ f26 1 2658746"/>
                <a:gd name="f36" fmla="*/ f27 1 1329373"/>
                <a:gd name="f37" fmla="*/ f28 1 2658746"/>
                <a:gd name="f38" fmla="*/ f29 1 265874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0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56" y="f61"/>
                </a:cxn>
                <a:cxn ang="f43">
                  <a:pos x="f62" y="f59"/>
                </a:cxn>
                <a:cxn ang="f43">
                  <a:pos x="f63" y="f59"/>
                </a:cxn>
                <a:cxn ang="f43">
                  <a:pos x="f56" y="f57"/>
                </a:cxn>
              </a:cxnLst>
              <a:rect l="f52" t="f55" r="f53" b="f54"/>
              <a:pathLst>
                <a:path w="2658746" h="1329373">
                  <a:moveTo>
                    <a:pt x="f7" y="f5"/>
                  </a:moveTo>
                  <a:cubicBezTo>
                    <a:pt x="f8" y="f5"/>
                    <a:pt x="f6" y="f9"/>
                    <a:pt x="f6" y="f7"/>
                  </a:cubicBezTo>
                  <a:lnTo>
                    <a:pt x="f10" y="f7"/>
                  </a:lnTo>
                  <a:cubicBezTo>
                    <a:pt x="f10" y="f11"/>
                    <a:pt x="f12" y="f13"/>
                    <a:pt x="f7" y="f13"/>
                  </a:cubicBezTo>
                  <a:cubicBezTo>
                    <a:pt x="f11" y="f13"/>
                    <a:pt x="f13" y="f11"/>
                    <a:pt x="f13" y="f7"/>
                  </a:cubicBezTo>
                  <a:lnTo>
                    <a:pt x="f5" y="f7"/>
                  </a:lnTo>
                  <a:cubicBezTo>
                    <a:pt x="f5" y="f9"/>
                    <a:pt x="f9" y="f5"/>
                    <a:pt x="f7" y="f5"/>
                  </a:cubicBezTo>
                  <a:close/>
                </a:path>
              </a:pathLst>
            </a:custGeom>
            <a:solidFill>
              <a:srgbClr val="1B192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4" name="Oval 13"/>
            <p:cNvSpPr/>
            <p:nvPr/>
          </p:nvSpPr>
          <p:spPr>
            <a:xfrm rot="8099985" flipH="1" flipV="1">
              <a:off x="1238578" y="5825260"/>
              <a:ext cx="53547" cy="2332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5" name="Oval 14"/>
            <p:cNvSpPr/>
            <p:nvPr/>
          </p:nvSpPr>
          <p:spPr>
            <a:xfrm rot="8099985" flipH="1" flipV="1">
              <a:off x="748067" y="5334748"/>
              <a:ext cx="53547" cy="2332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6" name="Freeform: Shape 15"/>
            <p:cNvSpPr/>
            <p:nvPr/>
          </p:nvSpPr>
          <p:spPr>
            <a:xfrm rot="2700006" flipH="1" flipV="1">
              <a:off x="415545" y="5572673"/>
              <a:ext cx="926982" cy="5300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8746"/>
                <a:gd name="f7" fmla="val 1329373"/>
                <a:gd name="f8" fmla="val 2063565"/>
                <a:gd name="f9" fmla="val 595181"/>
                <a:gd name="f10" fmla="val 1994059"/>
                <a:gd name="f11" fmla="val 962277"/>
                <a:gd name="f12" fmla="val 1696469"/>
                <a:gd name="f13" fmla="val 664687"/>
                <a:gd name="f14" fmla="+- 0 0 -90"/>
                <a:gd name="f15" fmla="*/ f3 1 2658746"/>
                <a:gd name="f16" fmla="*/ f4 1 1329373"/>
                <a:gd name="f17" fmla="+- f7 0 f5"/>
                <a:gd name="f18" fmla="+- f6 0 f5"/>
                <a:gd name="f19" fmla="*/ f14 f0 1"/>
                <a:gd name="f20" fmla="*/ f18 1 2658746"/>
                <a:gd name="f21" fmla="*/ f17 1 1329373"/>
                <a:gd name="f22" fmla="*/ 1329373 f18 1"/>
                <a:gd name="f23" fmla="*/ 0 f17 1"/>
                <a:gd name="f24" fmla="*/ 2658746 f18 1"/>
                <a:gd name="f25" fmla="*/ 1329373 f17 1"/>
                <a:gd name="f26" fmla="*/ 1994059 f18 1"/>
                <a:gd name="f27" fmla="*/ 664687 f17 1"/>
                <a:gd name="f28" fmla="*/ 664687 f18 1"/>
                <a:gd name="f29" fmla="*/ 0 f18 1"/>
                <a:gd name="f30" fmla="*/ f19 1 f2"/>
                <a:gd name="f31" fmla="*/ f22 1 2658746"/>
                <a:gd name="f32" fmla="*/ f23 1 1329373"/>
                <a:gd name="f33" fmla="*/ f24 1 2658746"/>
                <a:gd name="f34" fmla="*/ f25 1 1329373"/>
                <a:gd name="f35" fmla="*/ f26 1 2658746"/>
                <a:gd name="f36" fmla="*/ f27 1 1329373"/>
                <a:gd name="f37" fmla="*/ f28 1 2658746"/>
                <a:gd name="f38" fmla="*/ f29 1 265874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0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56" y="f61"/>
                </a:cxn>
                <a:cxn ang="f43">
                  <a:pos x="f62" y="f59"/>
                </a:cxn>
                <a:cxn ang="f43">
                  <a:pos x="f63" y="f59"/>
                </a:cxn>
                <a:cxn ang="f43">
                  <a:pos x="f56" y="f57"/>
                </a:cxn>
              </a:cxnLst>
              <a:rect l="f52" t="f55" r="f53" b="f54"/>
              <a:pathLst>
                <a:path w="2658746" h="1329373">
                  <a:moveTo>
                    <a:pt x="f7" y="f5"/>
                  </a:moveTo>
                  <a:cubicBezTo>
                    <a:pt x="f8" y="f5"/>
                    <a:pt x="f6" y="f9"/>
                    <a:pt x="f6" y="f7"/>
                  </a:cubicBezTo>
                  <a:lnTo>
                    <a:pt x="f10" y="f7"/>
                  </a:lnTo>
                  <a:cubicBezTo>
                    <a:pt x="f10" y="f11"/>
                    <a:pt x="f12" y="f13"/>
                    <a:pt x="f7" y="f13"/>
                  </a:cubicBezTo>
                  <a:cubicBezTo>
                    <a:pt x="f11" y="f13"/>
                    <a:pt x="f13" y="f11"/>
                    <a:pt x="f13" y="f7"/>
                  </a:cubicBezTo>
                  <a:lnTo>
                    <a:pt x="f5" y="f7"/>
                  </a:lnTo>
                  <a:cubicBezTo>
                    <a:pt x="f5" y="f9"/>
                    <a:pt x="f9" y="f5"/>
                    <a:pt x="f7" y="f5"/>
                  </a:cubicBezTo>
                  <a:close/>
                </a:path>
              </a:pathLst>
            </a:custGeom>
            <a:solidFill>
              <a:srgbClr val="7771B2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550861" y="549270"/>
            <a:ext cx="11091598" cy="13319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 txBox="1">
            <a:spLocks noGrp="1"/>
          </p:cNvSpPr>
          <p:nvPr>
            <p:ph idx="1"/>
          </p:nvPr>
        </p:nvSpPr>
        <p:spPr>
          <a:xfrm>
            <a:off x="550861" y="2113196"/>
            <a:ext cx="11090272" cy="3979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Tuesday, February 2, 20XX</a:t>
            </a:r>
          </a:p>
        </p:txBody>
      </p:sp>
      <p:sp>
        <p:nvSpPr>
          <p:cNvPr id="10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Sample Footer Text</a:t>
            </a:r>
          </a:p>
        </p:txBody>
      </p:sp>
      <p:sp>
        <p:nvSpPr>
          <p:cNvPr id="11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fld id="{B7C7ED93-D3D0-45B9-94F6-13D9A1D93F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366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50861" y="549270"/>
            <a:ext cx="3566160" cy="3384551"/>
          </a:xfrm>
        </p:spPr>
        <p:txBody>
          <a:bodyPr anchor="b"/>
          <a:lstStyle>
            <a:lvl1pPr>
              <a:lnSpc>
                <a:spcPct val="90000"/>
              </a:lnSpc>
              <a:defRPr sz="4000"/>
            </a:lvl1pPr>
          </a:lstStyle>
          <a:p>
            <a:pPr lvl="0"/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>
            <a:off x="10822153" y="4143460"/>
            <a:ext cx="734268" cy="760496"/>
            <a:chOff x="10822153" y="4143460"/>
            <a:chExt cx="734268" cy="760496"/>
          </a:xfrm>
        </p:grpSpPr>
        <p:sp>
          <p:nvSpPr>
            <p:cNvPr id="4" name="Freeform 5"/>
            <p:cNvSpPr/>
            <p:nvPr/>
          </p:nvSpPr>
          <p:spPr>
            <a:xfrm rot="1800004">
              <a:off x="10935334" y="4143460"/>
              <a:ext cx="621087" cy="3645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0"/>
                <a:gd name="f7" fmla="val 317"/>
                <a:gd name="f8" fmla="val 266"/>
                <a:gd name="f9" fmla="val 158"/>
                <a:gd name="f10" fmla="+- 0 0 -90"/>
                <a:gd name="f11" fmla="*/ f3 1 540"/>
                <a:gd name="f12" fmla="*/ f4 1 317"/>
                <a:gd name="f13" fmla="+- f7 0 f5"/>
                <a:gd name="f14" fmla="+- f6 0 f5"/>
                <a:gd name="f15" fmla="*/ f10 f0 1"/>
                <a:gd name="f16" fmla="*/ f14 1 540"/>
                <a:gd name="f17" fmla="*/ f13 1 317"/>
                <a:gd name="f18" fmla="*/ 266 f14 1"/>
                <a:gd name="f19" fmla="*/ 0 f13 1"/>
                <a:gd name="f20" fmla="*/ 0 f14 1"/>
                <a:gd name="f21" fmla="*/ 158 f13 1"/>
                <a:gd name="f22" fmla="*/ 317 f13 1"/>
                <a:gd name="f23" fmla="*/ 540 f14 1"/>
                <a:gd name="f24" fmla="*/ f15 1 f2"/>
                <a:gd name="f25" fmla="*/ f18 1 540"/>
                <a:gd name="f26" fmla="*/ f19 1 317"/>
                <a:gd name="f27" fmla="*/ f20 1 540"/>
                <a:gd name="f28" fmla="*/ f21 1 317"/>
                <a:gd name="f29" fmla="*/ f22 1 317"/>
                <a:gd name="f30" fmla="*/ f23 1 540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7"/>
                <a:gd name="f41" fmla="*/ f30 1 f16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2 1"/>
                <a:gd name="f51" fmla="*/ f4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46" y="f50"/>
                </a:cxn>
                <a:cxn ang="f35">
                  <a:pos x="f51" y="f49"/>
                </a:cxn>
                <a:cxn ang="f35">
                  <a:pos x="f46" y="f47"/>
                </a:cxn>
              </a:cxnLst>
              <a:rect l="f42" t="f45" r="f43" b="f44"/>
              <a:pathLst>
                <a:path w="540" h="317">
                  <a:moveTo>
                    <a:pt x="f8" y="f5"/>
                  </a:moveTo>
                  <a:lnTo>
                    <a:pt x="f5" y="f9"/>
                  </a:lnTo>
                  <a:lnTo>
                    <a:pt x="f8" y="f7"/>
                  </a:lnTo>
                  <a:lnTo>
                    <a:pt x="f6" y="f9"/>
                  </a:lnTo>
                  <a:lnTo>
                    <a:pt x="f8" y="f5"/>
                  </a:lnTo>
                  <a:close/>
                </a:path>
              </a:pathLst>
            </a:custGeom>
            <a:gradFill>
              <a:gsLst>
                <a:gs pos="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5" name="Freeform 6"/>
            <p:cNvSpPr/>
            <p:nvPr/>
          </p:nvSpPr>
          <p:spPr>
            <a:xfrm rot="1800004">
              <a:off x="10822153" y="4210410"/>
              <a:ext cx="305939" cy="5382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6"/>
                <a:gd name="f7" fmla="val 468"/>
                <a:gd name="f8" fmla="val 310"/>
                <a:gd name="f9" fmla="val 159"/>
                <a:gd name="f10" fmla="+- 0 0 -90"/>
                <a:gd name="f11" fmla="*/ f3 1 266"/>
                <a:gd name="f12" fmla="*/ f4 1 468"/>
                <a:gd name="f13" fmla="+- f7 0 f5"/>
                <a:gd name="f14" fmla="+- f6 0 f5"/>
                <a:gd name="f15" fmla="*/ f10 f0 1"/>
                <a:gd name="f16" fmla="*/ f14 1 266"/>
                <a:gd name="f17" fmla="*/ f13 1 468"/>
                <a:gd name="f18" fmla="*/ 266 f14 1"/>
                <a:gd name="f19" fmla="*/ 468 f13 1"/>
                <a:gd name="f20" fmla="*/ 0 f14 1"/>
                <a:gd name="f21" fmla="*/ 310 f13 1"/>
                <a:gd name="f22" fmla="*/ 0 f13 1"/>
                <a:gd name="f23" fmla="*/ 159 f13 1"/>
                <a:gd name="f24" fmla="*/ f15 1 f2"/>
                <a:gd name="f25" fmla="*/ f18 1 266"/>
                <a:gd name="f26" fmla="*/ f19 1 468"/>
                <a:gd name="f27" fmla="*/ f20 1 266"/>
                <a:gd name="f28" fmla="*/ f21 1 468"/>
                <a:gd name="f29" fmla="*/ f22 1 468"/>
                <a:gd name="f30" fmla="*/ f23 1 468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7"/>
                <a:gd name="f41" fmla="*/ f30 1 f17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2 1"/>
                <a:gd name="f51" fmla="*/ f41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48" y="f49"/>
                </a:cxn>
                <a:cxn ang="f35">
                  <a:pos x="f48" y="f50"/>
                </a:cxn>
                <a:cxn ang="f35">
                  <a:pos x="f48" y="f50"/>
                </a:cxn>
                <a:cxn ang="f35">
                  <a:pos x="f46" y="f51"/>
                </a:cxn>
                <a:cxn ang="f35">
                  <a:pos x="f46" y="f47"/>
                </a:cxn>
              </a:cxnLst>
              <a:rect l="f42" t="f45" r="f43" b="f44"/>
              <a:pathLst>
                <a:path w="266" h="468">
                  <a:moveTo>
                    <a:pt x="f6" y="f7"/>
                  </a:moveTo>
                  <a:lnTo>
                    <a:pt x="f5" y="f8"/>
                  </a:lnTo>
                  <a:lnTo>
                    <a:pt x="f5" y="f8"/>
                  </a:lnTo>
                  <a:lnTo>
                    <a:pt x="f5" y="f5"/>
                  </a:lnTo>
                  <a:lnTo>
                    <a:pt x="f5" y="f5"/>
                  </a:lnTo>
                  <a:lnTo>
                    <a:pt x="f6" y="f9"/>
                  </a:lnTo>
                  <a:lnTo>
                    <a:pt x="f6" y="f7"/>
                  </a:lnTo>
                  <a:close/>
                </a:path>
              </a:pathLst>
            </a:custGeom>
            <a:gradFill>
              <a:gsLst>
                <a:gs pos="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98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6" name="Freeform 8"/>
            <p:cNvSpPr/>
            <p:nvPr/>
          </p:nvSpPr>
          <p:spPr>
            <a:xfrm rot="1800004">
              <a:off x="11086495" y="4365686"/>
              <a:ext cx="315147" cy="5382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4"/>
                <a:gd name="f7" fmla="val 468"/>
                <a:gd name="f8" fmla="val 310"/>
                <a:gd name="f9" fmla="val 159"/>
                <a:gd name="f10" fmla="+- 0 0 -90"/>
                <a:gd name="f11" fmla="*/ f3 1 274"/>
                <a:gd name="f12" fmla="*/ f4 1 468"/>
                <a:gd name="f13" fmla="+- f7 0 f5"/>
                <a:gd name="f14" fmla="+- f6 0 f5"/>
                <a:gd name="f15" fmla="*/ f10 f0 1"/>
                <a:gd name="f16" fmla="*/ f14 1 274"/>
                <a:gd name="f17" fmla="*/ f13 1 468"/>
                <a:gd name="f18" fmla="*/ 274 f14 1"/>
                <a:gd name="f19" fmla="*/ 0 f13 1"/>
                <a:gd name="f20" fmla="*/ 310 f13 1"/>
                <a:gd name="f21" fmla="*/ 0 f14 1"/>
                <a:gd name="f22" fmla="*/ 468 f13 1"/>
                <a:gd name="f23" fmla="*/ 159 f13 1"/>
                <a:gd name="f24" fmla="*/ f15 1 f2"/>
                <a:gd name="f25" fmla="*/ f18 1 274"/>
                <a:gd name="f26" fmla="*/ f19 1 468"/>
                <a:gd name="f27" fmla="*/ f20 1 468"/>
                <a:gd name="f28" fmla="*/ f21 1 274"/>
                <a:gd name="f29" fmla="*/ f22 1 468"/>
                <a:gd name="f30" fmla="*/ f23 1 468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7"/>
                <a:gd name="f39" fmla="*/ f28 1 f16"/>
                <a:gd name="f40" fmla="*/ f29 1 f17"/>
                <a:gd name="f41" fmla="*/ f30 1 f17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2 1"/>
                <a:gd name="f49" fmla="*/ f39 f11 1"/>
                <a:gd name="f50" fmla="*/ f40 f12 1"/>
                <a:gd name="f51" fmla="*/ f41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6" y="f48"/>
                </a:cxn>
                <a:cxn ang="f35">
                  <a:pos x="f46" y="f48"/>
                </a:cxn>
                <a:cxn ang="f35">
                  <a:pos x="f49" y="f50"/>
                </a:cxn>
                <a:cxn ang="f35">
                  <a:pos x="f49" y="f51"/>
                </a:cxn>
                <a:cxn ang="f35">
                  <a:pos x="f46" y="f47"/>
                </a:cxn>
                <a:cxn ang="f35">
                  <a:pos x="f46" y="f47"/>
                </a:cxn>
              </a:cxnLst>
              <a:rect l="f42" t="f45" r="f43" b="f44"/>
              <a:pathLst>
                <a:path w="274" h="468">
                  <a:moveTo>
                    <a:pt x="f6" y="f5"/>
                  </a:moveTo>
                  <a:lnTo>
                    <a:pt x="f6" y="f8"/>
                  </a:lnTo>
                  <a:lnTo>
                    <a:pt x="f6" y="f8"/>
                  </a:lnTo>
                  <a:lnTo>
                    <a:pt x="f5" y="f7"/>
                  </a:lnTo>
                  <a:lnTo>
                    <a:pt x="f5" y="f9"/>
                  </a:lnTo>
                  <a:lnTo>
                    <a:pt x="f6" y="f5"/>
                  </a:lnTo>
                  <a:lnTo>
                    <a:pt x="f6" y="f5"/>
                  </a:lnTo>
                  <a:close/>
                </a:path>
              </a:pathLst>
            </a:custGeom>
            <a:gradFill>
              <a:gsLst>
                <a:gs pos="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8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  <p:sp>
        <p:nvSpPr>
          <p:cNvPr id="7" name="Oval 11"/>
          <p:cNvSpPr/>
          <p:nvPr/>
        </p:nvSpPr>
        <p:spPr>
          <a:xfrm>
            <a:off x="5668777" y="5059009"/>
            <a:ext cx="1079997" cy="107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8" name="Content Placeholder 16"/>
          <p:cNvSpPr txBox="1">
            <a:spLocks noGrp="1"/>
          </p:cNvSpPr>
          <p:nvPr>
            <p:ph idx="4294967295"/>
          </p:nvPr>
        </p:nvSpPr>
        <p:spPr>
          <a:xfrm>
            <a:off x="550861" y="4097334"/>
            <a:ext cx="3565519" cy="2351086"/>
          </a:xfr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14"/>
          <p:cNvSpPr txBox="1">
            <a:spLocks noGrp="1"/>
          </p:cNvSpPr>
          <p:nvPr>
            <p:ph type="pic" idx="4294967295"/>
          </p:nvPr>
        </p:nvSpPr>
        <p:spPr>
          <a:xfrm>
            <a:off x="5535805" y="656630"/>
            <a:ext cx="5132390" cy="5132390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Tuesday, February 2, 20XX</a:t>
            </a:r>
          </a:p>
        </p:txBody>
      </p:sp>
      <p:sp>
        <p:nvSpPr>
          <p:cNvPr id="11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Sample Footer Text</a:t>
            </a:r>
          </a:p>
        </p:txBody>
      </p:sp>
      <p:sp>
        <p:nvSpPr>
          <p:cNvPr id="12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fld id="{183DCEF2-E40D-41AD-BBF1-7979707D0B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865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/>
        </p:nvSpPr>
        <p:spPr>
          <a:xfrm>
            <a:off x="0" y="5773731"/>
            <a:ext cx="12191996" cy="108426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3" name="Oval 33"/>
          <p:cNvSpPr/>
          <p:nvPr/>
        </p:nvSpPr>
        <p:spPr>
          <a:xfrm>
            <a:off x="10288773" y="762609"/>
            <a:ext cx="1079997" cy="107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4" name="Title 5"/>
          <p:cNvSpPr txBox="1">
            <a:spLocks noGrp="1"/>
          </p:cNvSpPr>
          <p:nvPr>
            <p:ph type="title"/>
          </p:nvPr>
        </p:nvSpPr>
        <p:spPr>
          <a:xfrm>
            <a:off x="548640" y="548640"/>
            <a:ext cx="8281985" cy="125303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Team</a:t>
            </a:r>
          </a:p>
        </p:txBody>
      </p:sp>
      <p:grpSp>
        <p:nvGrpSpPr>
          <p:cNvPr id="5" name="Group 50"/>
          <p:cNvGrpSpPr/>
          <p:nvPr/>
        </p:nvGrpSpPr>
        <p:grpSpPr>
          <a:xfrm>
            <a:off x="1800572" y="4409329"/>
            <a:ext cx="1551028" cy="1909860"/>
            <a:chOff x="1800572" y="4409329"/>
            <a:chExt cx="1551028" cy="1909860"/>
          </a:xfrm>
        </p:grpSpPr>
        <p:sp>
          <p:nvSpPr>
            <p:cNvPr id="6" name="Freeform: Shape 51"/>
            <p:cNvSpPr/>
            <p:nvPr/>
          </p:nvSpPr>
          <p:spPr>
            <a:xfrm rot="18899994" flipV="1">
              <a:off x="1926594" y="4928712"/>
              <a:ext cx="1853973" cy="9269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8746"/>
                <a:gd name="f7" fmla="val 1329373"/>
                <a:gd name="f8" fmla="val 2063565"/>
                <a:gd name="f9" fmla="val 595181"/>
                <a:gd name="f10" fmla="val 1994059"/>
                <a:gd name="f11" fmla="val 962277"/>
                <a:gd name="f12" fmla="val 1696469"/>
                <a:gd name="f13" fmla="val 664687"/>
                <a:gd name="f14" fmla="+- 0 0 -90"/>
                <a:gd name="f15" fmla="*/ f3 1 2658746"/>
                <a:gd name="f16" fmla="*/ f4 1 1329373"/>
                <a:gd name="f17" fmla="+- f7 0 f5"/>
                <a:gd name="f18" fmla="+- f6 0 f5"/>
                <a:gd name="f19" fmla="*/ f14 f0 1"/>
                <a:gd name="f20" fmla="*/ f18 1 2658746"/>
                <a:gd name="f21" fmla="*/ f17 1 1329373"/>
                <a:gd name="f22" fmla="*/ 1329373 f18 1"/>
                <a:gd name="f23" fmla="*/ 0 f17 1"/>
                <a:gd name="f24" fmla="*/ 2658746 f18 1"/>
                <a:gd name="f25" fmla="*/ 1329373 f17 1"/>
                <a:gd name="f26" fmla="*/ 1994059 f18 1"/>
                <a:gd name="f27" fmla="*/ 664687 f17 1"/>
                <a:gd name="f28" fmla="*/ 664687 f18 1"/>
                <a:gd name="f29" fmla="*/ 0 f18 1"/>
                <a:gd name="f30" fmla="*/ f19 1 f2"/>
                <a:gd name="f31" fmla="*/ f22 1 2658746"/>
                <a:gd name="f32" fmla="*/ f23 1 1329373"/>
                <a:gd name="f33" fmla="*/ f24 1 2658746"/>
                <a:gd name="f34" fmla="*/ f25 1 1329373"/>
                <a:gd name="f35" fmla="*/ f26 1 2658746"/>
                <a:gd name="f36" fmla="*/ f27 1 1329373"/>
                <a:gd name="f37" fmla="*/ f28 1 2658746"/>
                <a:gd name="f38" fmla="*/ f29 1 265874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0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56" y="f61"/>
                </a:cxn>
                <a:cxn ang="f43">
                  <a:pos x="f62" y="f59"/>
                </a:cxn>
                <a:cxn ang="f43">
                  <a:pos x="f63" y="f59"/>
                </a:cxn>
                <a:cxn ang="f43">
                  <a:pos x="f56" y="f57"/>
                </a:cxn>
              </a:cxnLst>
              <a:rect l="f52" t="f55" r="f53" b="f54"/>
              <a:pathLst>
                <a:path w="2658746" h="1329373">
                  <a:moveTo>
                    <a:pt x="f7" y="f5"/>
                  </a:moveTo>
                  <a:cubicBezTo>
                    <a:pt x="f8" y="f5"/>
                    <a:pt x="f6" y="f9"/>
                    <a:pt x="f6" y="f7"/>
                  </a:cubicBezTo>
                  <a:lnTo>
                    <a:pt x="f10" y="f7"/>
                  </a:lnTo>
                  <a:cubicBezTo>
                    <a:pt x="f10" y="f11"/>
                    <a:pt x="f12" y="f13"/>
                    <a:pt x="f7" y="f13"/>
                  </a:cubicBezTo>
                  <a:cubicBezTo>
                    <a:pt x="f11" y="f13"/>
                    <a:pt x="f13" y="f11"/>
                    <a:pt x="f13" y="f7"/>
                  </a:cubicBezTo>
                  <a:lnTo>
                    <a:pt x="f5" y="f7"/>
                  </a:lnTo>
                  <a:cubicBezTo>
                    <a:pt x="f5" y="f9"/>
                    <a:pt x="f9" y="f5"/>
                    <a:pt x="f7" y="f5"/>
                  </a:cubicBezTo>
                  <a:close/>
                </a:path>
              </a:pathLst>
            </a:custGeom>
            <a:solidFill>
              <a:srgbClr val="1B192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7" name="Freeform: Shape 52"/>
            <p:cNvSpPr/>
            <p:nvPr/>
          </p:nvSpPr>
          <p:spPr>
            <a:xfrm rot="18899994" flipV="1">
              <a:off x="1878067" y="4789770"/>
              <a:ext cx="1853973" cy="10930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8746"/>
                <a:gd name="f7" fmla="val 1329373"/>
                <a:gd name="f8" fmla="val 2063565"/>
                <a:gd name="f9" fmla="val 595181"/>
                <a:gd name="f10" fmla="val 1994059"/>
                <a:gd name="f11" fmla="val 962277"/>
                <a:gd name="f12" fmla="val 1696469"/>
                <a:gd name="f13" fmla="val 664687"/>
                <a:gd name="f14" fmla="+- 0 0 -90"/>
                <a:gd name="f15" fmla="*/ f3 1 2658746"/>
                <a:gd name="f16" fmla="*/ f4 1 1329373"/>
                <a:gd name="f17" fmla="+- f7 0 f5"/>
                <a:gd name="f18" fmla="+- f6 0 f5"/>
                <a:gd name="f19" fmla="*/ f14 f0 1"/>
                <a:gd name="f20" fmla="*/ f18 1 2658746"/>
                <a:gd name="f21" fmla="*/ f17 1 1329373"/>
                <a:gd name="f22" fmla="*/ 1329373 f18 1"/>
                <a:gd name="f23" fmla="*/ 0 f17 1"/>
                <a:gd name="f24" fmla="*/ 2658746 f18 1"/>
                <a:gd name="f25" fmla="*/ 1329373 f17 1"/>
                <a:gd name="f26" fmla="*/ 1994059 f18 1"/>
                <a:gd name="f27" fmla="*/ 664687 f17 1"/>
                <a:gd name="f28" fmla="*/ 664687 f18 1"/>
                <a:gd name="f29" fmla="*/ 0 f18 1"/>
                <a:gd name="f30" fmla="*/ f19 1 f2"/>
                <a:gd name="f31" fmla="*/ f22 1 2658746"/>
                <a:gd name="f32" fmla="*/ f23 1 1329373"/>
                <a:gd name="f33" fmla="*/ f24 1 2658746"/>
                <a:gd name="f34" fmla="*/ f25 1 1329373"/>
                <a:gd name="f35" fmla="*/ f26 1 2658746"/>
                <a:gd name="f36" fmla="*/ f27 1 1329373"/>
                <a:gd name="f37" fmla="*/ f28 1 2658746"/>
                <a:gd name="f38" fmla="*/ f29 1 265874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0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56" y="f61"/>
                </a:cxn>
                <a:cxn ang="f43">
                  <a:pos x="f62" y="f59"/>
                </a:cxn>
                <a:cxn ang="f43">
                  <a:pos x="f63" y="f59"/>
                </a:cxn>
                <a:cxn ang="f43">
                  <a:pos x="f56" y="f57"/>
                </a:cxn>
              </a:cxnLst>
              <a:rect l="f52" t="f55" r="f53" b="f54"/>
              <a:pathLst>
                <a:path w="2658746" h="1329373">
                  <a:moveTo>
                    <a:pt x="f7" y="f5"/>
                  </a:moveTo>
                  <a:cubicBezTo>
                    <a:pt x="f8" y="f5"/>
                    <a:pt x="f6" y="f9"/>
                    <a:pt x="f6" y="f7"/>
                  </a:cubicBezTo>
                  <a:lnTo>
                    <a:pt x="f10" y="f7"/>
                  </a:lnTo>
                  <a:cubicBezTo>
                    <a:pt x="f10" y="f11"/>
                    <a:pt x="f12" y="f13"/>
                    <a:pt x="f7" y="f13"/>
                  </a:cubicBezTo>
                  <a:cubicBezTo>
                    <a:pt x="f11" y="f13"/>
                    <a:pt x="f13" y="f11"/>
                    <a:pt x="f13" y="f7"/>
                  </a:cubicBezTo>
                  <a:lnTo>
                    <a:pt x="f5" y="f7"/>
                  </a:lnTo>
                  <a:cubicBezTo>
                    <a:pt x="f5" y="f9"/>
                    <a:pt x="f9" y="f5"/>
                    <a:pt x="f7" y="f5"/>
                  </a:cubicBezTo>
                  <a:close/>
                </a:path>
              </a:pathLst>
            </a:custGeom>
            <a:solidFill>
              <a:srgbClr val="7771B2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8" name="Oval 53"/>
            <p:cNvSpPr/>
            <p:nvPr/>
          </p:nvSpPr>
          <p:spPr>
            <a:xfrm rot="13500015" flipV="1">
              <a:off x="2961343" y="4339195"/>
              <a:ext cx="107094" cy="4665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9" name="Oval 54"/>
            <p:cNvSpPr/>
            <p:nvPr/>
          </p:nvSpPr>
          <p:spPr>
            <a:xfrm rot="13500015" flipV="1">
              <a:off x="1980320" y="5320218"/>
              <a:ext cx="107094" cy="4665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  <p:sp>
        <p:nvSpPr>
          <p:cNvPr id="10" name="Picture Placeholder 55"/>
          <p:cNvSpPr txBox="1">
            <a:spLocks noGrp="1"/>
          </p:cNvSpPr>
          <p:nvPr>
            <p:ph type="pic" idx="4294967295"/>
          </p:nvPr>
        </p:nvSpPr>
        <p:spPr>
          <a:xfrm>
            <a:off x="1078992" y="1990721"/>
            <a:ext cx="1691640" cy="1435608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1" name="Picture Placeholder 55"/>
          <p:cNvSpPr txBox="1">
            <a:spLocks noGrp="1"/>
          </p:cNvSpPr>
          <p:nvPr>
            <p:ph type="pic" idx="4294967295"/>
          </p:nvPr>
        </p:nvSpPr>
        <p:spPr>
          <a:xfrm>
            <a:off x="3838386" y="1990721"/>
            <a:ext cx="1691640" cy="1435608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2" name="Picture Placeholder 55"/>
          <p:cNvSpPr txBox="1">
            <a:spLocks noGrp="1"/>
          </p:cNvSpPr>
          <p:nvPr>
            <p:ph type="pic" idx="4294967295"/>
          </p:nvPr>
        </p:nvSpPr>
        <p:spPr>
          <a:xfrm>
            <a:off x="6661980" y="1993392"/>
            <a:ext cx="1691640" cy="1435608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3" name="Picture Placeholder 55"/>
          <p:cNvSpPr txBox="1">
            <a:spLocks noGrp="1"/>
          </p:cNvSpPr>
          <p:nvPr>
            <p:ph type="pic" idx="4294967295"/>
          </p:nvPr>
        </p:nvSpPr>
        <p:spPr>
          <a:xfrm>
            <a:off x="9485564" y="1990721"/>
            <a:ext cx="1691640" cy="1435608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4" name="Text Placeholder 62"/>
          <p:cNvSpPr txBox="1">
            <a:spLocks noGrp="1"/>
          </p:cNvSpPr>
          <p:nvPr>
            <p:ph type="body" idx="4294967295"/>
          </p:nvPr>
        </p:nvSpPr>
        <p:spPr>
          <a:xfrm>
            <a:off x="1079504" y="3781428"/>
            <a:ext cx="1711327" cy="365760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60"/>
          <p:cNvSpPr txBox="1">
            <a:spLocks noGrp="1"/>
          </p:cNvSpPr>
          <p:nvPr>
            <p:ph type="body" idx="4294967295"/>
          </p:nvPr>
        </p:nvSpPr>
        <p:spPr>
          <a:xfrm>
            <a:off x="1078735" y="4232949"/>
            <a:ext cx="1711573" cy="638178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62"/>
          <p:cNvSpPr txBox="1">
            <a:spLocks noGrp="1"/>
          </p:cNvSpPr>
          <p:nvPr>
            <p:ph type="body" idx="4294967295"/>
          </p:nvPr>
        </p:nvSpPr>
        <p:spPr>
          <a:xfrm>
            <a:off x="3839154" y="3781428"/>
            <a:ext cx="1711327" cy="365760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60"/>
          <p:cNvSpPr txBox="1">
            <a:spLocks noGrp="1"/>
          </p:cNvSpPr>
          <p:nvPr>
            <p:ph type="body" idx="4294967295"/>
          </p:nvPr>
        </p:nvSpPr>
        <p:spPr>
          <a:xfrm>
            <a:off x="3838386" y="4232949"/>
            <a:ext cx="1711573" cy="638178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Text Placeholder 62"/>
          <p:cNvSpPr txBox="1">
            <a:spLocks noGrp="1"/>
          </p:cNvSpPr>
          <p:nvPr>
            <p:ph type="body" idx="4294967295"/>
          </p:nvPr>
        </p:nvSpPr>
        <p:spPr>
          <a:xfrm>
            <a:off x="6662739" y="3781428"/>
            <a:ext cx="1711327" cy="365760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9" name="Text Placeholder 60"/>
          <p:cNvSpPr txBox="1">
            <a:spLocks noGrp="1"/>
          </p:cNvSpPr>
          <p:nvPr>
            <p:ph type="body" idx="4294967295"/>
          </p:nvPr>
        </p:nvSpPr>
        <p:spPr>
          <a:xfrm>
            <a:off x="6661980" y="4232949"/>
            <a:ext cx="1711573" cy="638178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0" name="Text Placeholder 62"/>
          <p:cNvSpPr txBox="1">
            <a:spLocks noGrp="1"/>
          </p:cNvSpPr>
          <p:nvPr>
            <p:ph type="body" idx="4294967295"/>
          </p:nvPr>
        </p:nvSpPr>
        <p:spPr>
          <a:xfrm>
            <a:off x="9433114" y="3787289"/>
            <a:ext cx="1711327" cy="365760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60"/>
          <p:cNvSpPr txBox="1">
            <a:spLocks noGrp="1"/>
          </p:cNvSpPr>
          <p:nvPr>
            <p:ph type="body" idx="4294967295"/>
          </p:nvPr>
        </p:nvSpPr>
        <p:spPr>
          <a:xfrm>
            <a:off x="9432346" y="4238810"/>
            <a:ext cx="1711573" cy="638178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2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Tuesday, February 2, 20XX</a:t>
            </a:r>
          </a:p>
        </p:txBody>
      </p:sp>
      <p:sp>
        <p:nvSpPr>
          <p:cNvPr id="23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Sample Footer Text</a:t>
            </a:r>
          </a:p>
        </p:txBody>
      </p:sp>
      <p:sp>
        <p:nvSpPr>
          <p:cNvPr id="24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fld id="{849B93A5-BE7A-4929-BE51-20B7902ACD8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505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1"/>
          <p:cNvSpPr/>
          <p:nvPr/>
        </p:nvSpPr>
        <p:spPr>
          <a:xfrm>
            <a:off x="11091607" y="5893463"/>
            <a:ext cx="359999" cy="3599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3" name="Rectangle 10"/>
          <p:cNvSpPr/>
          <p:nvPr/>
        </p:nvSpPr>
        <p:spPr>
          <a:xfrm>
            <a:off x="11451616" y="5827873"/>
            <a:ext cx="379046" cy="359999"/>
          </a:xfrm>
          <a:prstGeom prst="rect">
            <a:avLst/>
          </a:prstGeom>
          <a:solidFill>
            <a:srgbClr val="1B192E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550861" y="549270"/>
            <a:ext cx="11097551" cy="13319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1"/>
          </p:nvPr>
        </p:nvSpPr>
        <p:spPr>
          <a:xfrm>
            <a:off x="550861" y="1731370"/>
            <a:ext cx="5437186" cy="535353"/>
          </a:xfrm>
        </p:spPr>
        <p:txBody>
          <a:bodyPr anchor="b"/>
          <a:lstStyle>
            <a:lvl1pPr marL="0" indent="0">
              <a:buNone/>
              <a:defRPr sz="1400" cap="all" spc="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 txBox="1">
            <a:spLocks noGrp="1"/>
          </p:cNvSpPr>
          <p:nvPr>
            <p:ph idx="2"/>
          </p:nvPr>
        </p:nvSpPr>
        <p:spPr>
          <a:xfrm>
            <a:off x="550861" y="2427366"/>
            <a:ext cx="5429112" cy="3515557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4"/>
          <p:cNvSpPr txBox="1">
            <a:spLocks noGrp="1"/>
          </p:cNvSpPr>
          <p:nvPr>
            <p:ph type="body" idx="3"/>
          </p:nvPr>
        </p:nvSpPr>
        <p:spPr>
          <a:xfrm>
            <a:off x="6212022" y="1731370"/>
            <a:ext cx="5436391" cy="535353"/>
          </a:xfrm>
        </p:spPr>
        <p:txBody>
          <a:bodyPr anchor="b"/>
          <a:lstStyle>
            <a:lvl1pPr>
              <a:buNone/>
              <a:defRPr sz="1400" cap="all" spc="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/>
          <p:cNvSpPr txBox="1">
            <a:spLocks noGrp="1"/>
          </p:cNvSpPr>
          <p:nvPr>
            <p:ph idx="4"/>
          </p:nvPr>
        </p:nvSpPr>
        <p:spPr>
          <a:xfrm>
            <a:off x="6212022" y="2427366"/>
            <a:ext cx="5436391" cy="3515557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Tuesday, February 2, 20XX</a:t>
            </a:r>
          </a:p>
        </p:txBody>
      </p:sp>
      <p:sp>
        <p:nvSpPr>
          <p:cNvPr id="10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Sample Footer Text</a:t>
            </a:r>
          </a:p>
        </p:txBody>
      </p:sp>
      <p:sp>
        <p:nvSpPr>
          <p:cNvPr id="11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fld id="{BCD4C36A-EB49-4DBA-BE42-48850D51C5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019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50861" y="550797"/>
            <a:ext cx="11090272" cy="133305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50861" y="2113864"/>
            <a:ext cx="11091598" cy="39789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50861" y="6507208"/>
            <a:ext cx="2628899" cy="1538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A6A6A6"/>
                </a:solidFill>
                <a:uFillTx/>
                <a:latin typeface="Gill Sans MT"/>
              </a:defRPr>
            </a:lvl1pPr>
          </a:lstStyle>
          <a:p>
            <a:pPr lvl="0"/>
            <a:r>
              <a:rPr lang="en-US"/>
              <a:t>Tuesday, February 2, 20XX</a:t>
            </a: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359148" y="6507208"/>
            <a:ext cx="6379211" cy="1538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A6A6A6"/>
                </a:solidFill>
                <a:uFillTx/>
                <a:latin typeface="Gill Sans MT"/>
              </a:defRPr>
            </a:lvl1pPr>
          </a:lstStyle>
          <a:p>
            <a:pPr lvl="0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9948864" y="6507208"/>
            <a:ext cx="1692270" cy="1538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sp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A6A6A6"/>
                </a:solidFill>
                <a:uFillTx/>
                <a:latin typeface="Gill Sans MT"/>
              </a:defRPr>
            </a:lvl1pPr>
          </a:lstStyle>
          <a:p>
            <a:pPr lvl="0"/>
            <a:fld id="{F79EA7C4-A434-4210-A250-3FB0178F8F6A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800" b="0" i="0" u="none" strike="noStrike" kern="1200" cap="none" spc="0" baseline="0">
          <a:solidFill>
            <a:srgbClr val="FFFFFF"/>
          </a:solidFill>
          <a:uFillTx/>
          <a:latin typeface="Walbaum Display"/>
        </a:defRPr>
      </a:lvl1pPr>
    </p:titleStyle>
    <p:bodyStyle>
      <a:lvl1pPr marL="228600" marR="0" lvl="0" indent="-228600" algn="l" defTabSz="914400" rtl="0" fontAlgn="auto" hangingPunct="1">
        <a:lnSpc>
          <a:spcPct val="110000"/>
        </a:lnSpc>
        <a:spcBef>
          <a:spcPts val="1000"/>
        </a:spcBef>
        <a:spcAft>
          <a:spcPts val="80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FFFFFF"/>
          </a:solidFill>
          <a:uFillTx/>
          <a:latin typeface="Gill Sans MT"/>
        </a:defRPr>
      </a:lvl1pPr>
      <a:lvl2pPr marL="685800" marR="0" lvl="1" indent="-228600" algn="l" defTabSz="914400" rtl="0" fontAlgn="auto" hangingPunct="1">
        <a:lnSpc>
          <a:spcPct val="110000"/>
        </a:lnSpc>
        <a:spcBef>
          <a:spcPts val="500"/>
        </a:spcBef>
        <a:spcAft>
          <a:spcPts val="800"/>
        </a:spcAft>
        <a:buSzPct val="100000"/>
        <a:buFont typeface="Arial" pitchFamily="34"/>
        <a:buChar char="•"/>
        <a:tabLst/>
        <a:defRPr lang="en-US" sz="1400" b="0" i="0" u="none" strike="noStrike" kern="1200" cap="none" spc="0" baseline="0">
          <a:solidFill>
            <a:srgbClr val="FFFFFF"/>
          </a:solidFill>
          <a:uFillTx/>
          <a:latin typeface="Gill Sans MT"/>
        </a:defRPr>
      </a:lvl2pPr>
      <a:lvl3pPr marL="1143000" marR="0" lvl="2" indent="-228600" algn="l" defTabSz="914400" rtl="0" fontAlgn="auto" hangingPunct="1">
        <a:lnSpc>
          <a:spcPct val="110000"/>
        </a:lnSpc>
        <a:spcBef>
          <a:spcPts val="500"/>
        </a:spcBef>
        <a:spcAft>
          <a:spcPts val="800"/>
        </a:spcAft>
        <a:buSzPct val="100000"/>
        <a:buFont typeface="Arial" pitchFamily="34"/>
        <a:buChar char="•"/>
        <a:tabLst/>
        <a:defRPr lang="en-US" sz="1400" b="0" i="0" u="none" strike="noStrike" kern="1200" cap="none" spc="0" baseline="0">
          <a:solidFill>
            <a:srgbClr val="FFFFFF"/>
          </a:solidFill>
          <a:uFillTx/>
          <a:latin typeface="Gill Sans MT"/>
        </a:defRPr>
      </a:lvl3pPr>
      <a:lvl4pPr marL="1600200" marR="0" lvl="3" indent="-228600" algn="l" defTabSz="914400" rtl="0" fontAlgn="auto" hangingPunct="1">
        <a:lnSpc>
          <a:spcPct val="110000"/>
        </a:lnSpc>
        <a:spcBef>
          <a:spcPts val="500"/>
        </a:spcBef>
        <a:spcAft>
          <a:spcPts val="800"/>
        </a:spcAft>
        <a:buSzPct val="100000"/>
        <a:buFont typeface="Arial" pitchFamily="34"/>
        <a:buChar char="•"/>
        <a:tabLst/>
        <a:defRPr lang="en-US" sz="1400" b="0" i="0" u="none" strike="noStrike" kern="1200" cap="none" spc="0" baseline="0">
          <a:solidFill>
            <a:srgbClr val="FFFFFF"/>
          </a:solidFill>
          <a:uFillTx/>
          <a:latin typeface="Gill Sans MT"/>
        </a:defRPr>
      </a:lvl4pPr>
      <a:lvl5pPr marL="2057400" marR="0" lvl="4" indent="-228600" algn="l" defTabSz="914400" rtl="0" fontAlgn="auto" hangingPunct="1">
        <a:lnSpc>
          <a:spcPct val="110000"/>
        </a:lnSpc>
        <a:spcBef>
          <a:spcPts val="500"/>
        </a:spcBef>
        <a:spcAft>
          <a:spcPts val="800"/>
        </a:spcAft>
        <a:buSzPct val="100000"/>
        <a:buFont typeface="Arial" pitchFamily="34"/>
        <a:buChar char="•"/>
        <a:tabLst/>
        <a:defRPr lang="en-US" sz="1400" b="0" i="0" u="none" strike="noStrike" kern="1200" cap="none" spc="0" baseline="0">
          <a:solidFill>
            <a:srgbClr val="FFFFFF"/>
          </a:solidFill>
          <a:uFillTx/>
          <a:latin typeface="Gill Sans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613993" y="5374225"/>
            <a:ext cx="768004" cy="950525"/>
            <a:chOff x="613993" y="5374225"/>
            <a:chExt cx="768004" cy="950525"/>
          </a:xfrm>
        </p:grpSpPr>
        <p:sp>
          <p:nvSpPr>
            <p:cNvPr id="3" name="Freeform: Shape 19"/>
            <p:cNvSpPr/>
            <p:nvPr/>
          </p:nvSpPr>
          <p:spPr>
            <a:xfrm rot="2700006" flipH="1" flipV="1">
              <a:off x="392003" y="5629513"/>
              <a:ext cx="926982" cy="4634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8746"/>
                <a:gd name="f7" fmla="val 1329373"/>
                <a:gd name="f8" fmla="val 2063565"/>
                <a:gd name="f9" fmla="val 595181"/>
                <a:gd name="f10" fmla="val 1994059"/>
                <a:gd name="f11" fmla="val 962277"/>
                <a:gd name="f12" fmla="val 1696469"/>
                <a:gd name="f13" fmla="val 664687"/>
                <a:gd name="f14" fmla="+- 0 0 -90"/>
                <a:gd name="f15" fmla="*/ f3 1 2658746"/>
                <a:gd name="f16" fmla="*/ f4 1 1329373"/>
                <a:gd name="f17" fmla="+- f7 0 f5"/>
                <a:gd name="f18" fmla="+- f6 0 f5"/>
                <a:gd name="f19" fmla="*/ f14 f0 1"/>
                <a:gd name="f20" fmla="*/ f18 1 2658746"/>
                <a:gd name="f21" fmla="*/ f17 1 1329373"/>
                <a:gd name="f22" fmla="*/ 1329373 f18 1"/>
                <a:gd name="f23" fmla="*/ 0 f17 1"/>
                <a:gd name="f24" fmla="*/ 2658746 f18 1"/>
                <a:gd name="f25" fmla="*/ 1329373 f17 1"/>
                <a:gd name="f26" fmla="*/ 1994059 f18 1"/>
                <a:gd name="f27" fmla="*/ 664687 f17 1"/>
                <a:gd name="f28" fmla="*/ 664687 f18 1"/>
                <a:gd name="f29" fmla="*/ 0 f18 1"/>
                <a:gd name="f30" fmla="*/ f19 1 f2"/>
                <a:gd name="f31" fmla="*/ f22 1 2658746"/>
                <a:gd name="f32" fmla="*/ f23 1 1329373"/>
                <a:gd name="f33" fmla="*/ f24 1 2658746"/>
                <a:gd name="f34" fmla="*/ f25 1 1329373"/>
                <a:gd name="f35" fmla="*/ f26 1 2658746"/>
                <a:gd name="f36" fmla="*/ f27 1 1329373"/>
                <a:gd name="f37" fmla="*/ f28 1 2658746"/>
                <a:gd name="f38" fmla="*/ f29 1 265874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0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56" y="f61"/>
                </a:cxn>
                <a:cxn ang="f43">
                  <a:pos x="f62" y="f59"/>
                </a:cxn>
                <a:cxn ang="f43">
                  <a:pos x="f63" y="f59"/>
                </a:cxn>
                <a:cxn ang="f43">
                  <a:pos x="f56" y="f57"/>
                </a:cxn>
              </a:cxnLst>
              <a:rect l="f52" t="f55" r="f53" b="f54"/>
              <a:pathLst>
                <a:path w="2658746" h="1329373">
                  <a:moveTo>
                    <a:pt x="f7" y="f5"/>
                  </a:moveTo>
                  <a:cubicBezTo>
                    <a:pt x="f8" y="f5"/>
                    <a:pt x="f6" y="f9"/>
                    <a:pt x="f6" y="f7"/>
                  </a:cubicBezTo>
                  <a:lnTo>
                    <a:pt x="f10" y="f7"/>
                  </a:lnTo>
                  <a:cubicBezTo>
                    <a:pt x="f10" y="f11"/>
                    <a:pt x="f12" y="f13"/>
                    <a:pt x="f7" y="f13"/>
                  </a:cubicBezTo>
                  <a:cubicBezTo>
                    <a:pt x="f11" y="f13"/>
                    <a:pt x="f13" y="f11"/>
                    <a:pt x="f13" y="f7"/>
                  </a:cubicBezTo>
                  <a:lnTo>
                    <a:pt x="f5" y="f7"/>
                  </a:lnTo>
                  <a:cubicBezTo>
                    <a:pt x="f5" y="f9"/>
                    <a:pt x="f9" y="f5"/>
                    <a:pt x="f7" y="f5"/>
                  </a:cubicBezTo>
                  <a:close/>
                </a:path>
              </a:pathLst>
            </a:custGeom>
            <a:solidFill>
              <a:srgbClr val="1B192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4" name="Oval 20"/>
            <p:cNvSpPr/>
            <p:nvPr/>
          </p:nvSpPr>
          <p:spPr>
            <a:xfrm rot="8099985" flipH="1" flipV="1">
              <a:off x="1238578" y="5825260"/>
              <a:ext cx="53547" cy="2332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5" name="Oval 21"/>
            <p:cNvSpPr/>
            <p:nvPr/>
          </p:nvSpPr>
          <p:spPr>
            <a:xfrm rot="8099985" flipH="1" flipV="1">
              <a:off x="748067" y="5334748"/>
              <a:ext cx="53547" cy="2332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6" name="Freeform: Shape 22"/>
            <p:cNvSpPr/>
            <p:nvPr/>
          </p:nvSpPr>
          <p:spPr>
            <a:xfrm rot="2700006" flipH="1" flipV="1">
              <a:off x="415545" y="5572673"/>
              <a:ext cx="926982" cy="5300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8746"/>
                <a:gd name="f7" fmla="val 1329373"/>
                <a:gd name="f8" fmla="val 2063565"/>
                <a:gd name="f9" fmla="val 595181"/>
                <a:gd name="f10" fmla="val 1994059"/>
                <a:gd name="f11" fmla="val 962277"/>
                <a:gd name="f12" fmla="val 1696469"/>
                <a:gd name="f13" fmla="val 664687"/>
                <a:gd name="f14" fmla="+- 0 0 -90"/>
                <a:gd name="f15" fmla="*/ f3 1 2658746"/>
                <a:gd name="f16" fmla="*/ f4 1 1329373"/>
                <a:gd name="f17" fmla="+- f7 0 f5"/>
                <a:gd name="f18" fmla="+- f6 0 f5"/>
                <a:gd name="f19" fmla="*/ f14 f0 1"/>
                <a:gd name="f20" fmla="*/ f18 1 2658746"/>
                <a:gd name="f21" fmla="*/ f17 1 1329373"/>
                <a:gd name="f22" fmla="*/ 1329373 f18 1"/>
                <a:gd name="f23" fmla="*/ 0 f17 1"/>
                <a:gd name="f24" fmla="*/ 2658746 f18 1"/>
                <a:gd name="f25" fmla="*/ 1329373 f17 1"/>
                <a:gd name="f26" fmla="*/ 1994059 f18 1"/>
                <a:gd name="f27" fmla="*/ 664687 f17 1"/>
                <a:gd name="f28" fmla="*/ 664687 f18 1"/>
                <a:gd name="f29" fmla="*/ 0 f18 1"/>
                <a:gd name="f30" fmla="*/ f19 1 f2"/>
                <a:gd name="f31" fmla="*/ f22 1 2658746"/>
                <a:gd name="f32" fmla="*/ f23 1 1329373"/>
                <a:gd name="f33" fmla="*/ f24 1 2658746"/>
                <a:gd name="f34" fmla="*/ f25 1 1329373"/>
                <a:gd name="f35" fmla="*/ f26 1 2658746"/>
                <a:gd name="f36" fmla="*/ f27 1 1329373"/>
                <a:gd name="f37" fmla="*/ f28 1 2658746"/>
                <a:gd name="f38" fmla="*/ f29 1 265874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0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56" y="f61"/>
                </a:cxn>
                <a:cxn ang="f43">
                  <a:pos x="f62" y="f59"/>
                </a:cxn>
                <a:cxn ang="f43">
                  <a:pos x="f63" y="f59"/>
                </a:cxn>
                <a:cxn ang="f43">
                  <a:pos x="f56" y="f57"/>
                </a:cxn>
              </a:cxnLst>
              <a:rect l="f52" t="f55" r="f53" b="f54"/>
              <a:pathLst>
                <a:path w="2658746" h="1329373">
                  <a:moveTo>
                    <a:pt x="f7" y="f5"/>
                  </a:moveTo>
                  <a:cubicBezTo>
                    <a:pt x="f8" y="f5"/>
                    <a:pt x="f6" y="f9"/>
                    <a:pt x="f6" y="f7"/>
                  </a:cubicBezTo>
                  <a:lnTo>
                    <a:pt x="f10" y="f7"/>
                  </a:lnTo>
                  <a:cubicBezTo>
                    <a:pt x="f10" y="f11"/>
                    <a:pt x="f12" y="f13"/>
                    <a:pt x="f7" y="f13"/>
                  </a:cubicBezTo>
                  <a:cubicBezTo>
                    <a:pt x="f11" y="f13"/>
                    <a:pt x="f13" y="f11"/>
                    <a:pt x="f13" y="f7"/>
                  </a:cubicBezTo>
                  <a:lnTo>
                    <a:pt x="f5" y="f7"/>
                  </a:lnTo>
                  <a:cubicBezTo>
                    <a:pt x="f5" y="f9"/>
                    <a:pt x="f9" y="f5"/>
                    <a:pt x="f7" y="f5"/>
                  </a:cubicBezTo>
                  <a:close/>
                </a:path>
              </a:pathLst>
            </a:custGeom>
            <a:solidFill>
              <a:srgbClr val="7771B2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  <p:sp>
        <p:nvSpPr>
          <p:cNvPr id="7" name="Rectangle 24"/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1B192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8" name="Title 1"/>
          <p:cNvSpPr txBox="1">
            <a:spLocks noGrp="1"/>
          </p:cNvSpPr>
          <p:nvPr>
            <p:ph type="title"/>
          </p:nvPr>
        </p:nvSpPr>
        <p:spPr>
          <a:xfrm>
            <a:off x="550861" y="4228782"/>
            <a:ext cx="4500557" cy="1562956"/>
          </a:xfrm>
        </p:spPr>
        <p:txBody>
          <a:bodyPr anchor="t">
            <a:normAutofit/>
          </a:bodyPr>
          <a:lstStyle/>
          <a:p>
            <a:pPr lvl="0"/>
            <a:r>
              <a:rPr lang="en-US" sz="2600"/>
              <a:t>Development and Validation of EEG Markers of Pain Intensity  using Machine Learning Algorithms</a:t>
            </a:r>
          </a:p>
        </p:txBody>
      </p:sp>
      <p:pic>
        <p:nvPicPr>
          <p:cNvPr id="9" name="Picture Placeholder 13" descr="Data Points Digital background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t="5759" b="60566"/>
          <a:stretch>
            <a:fillRect/>
          </a:stretch>
        </p:blipFill>
        <p:spPr>
          <a:xfrm>
            <a:off x="18" y="0"/>
            <a:ext cx="12191978" cy="3777176"/>
          </a:xfrm>
          <a:solidFill>
            <a:srgbClr val="A3A3C1"/>
          </a:solidFill>
        </p:spPr>
      </p:pic>
      <p:sp>
        <p:nvSpPr>
          <p:cNvPr id="10" name="Oval 26"/>
          <p:cNvSpPr>
            <a:spLocks noMove="1" noResize="1"/>
          </p:cNvSpPr>
          <p:nvPr/>
        </p:nvSpPr>
        <p:spPr>
          <a:xfrm>
            <a:off x="783613" y="3602836"/>
            <a:ext cx="359999" cy="3599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11" name="Subtitle 2"/>
          <p:cNvSpPr txBox="1">
            <a:spLocks noGrp="1"/>
          </p:cNvSpPr>
          <p:nvPr>
            <p:ph type="body" idx="4294967295"/>
          </p:nvPr>
        </p:nvSpPr>
        <p:spPr>
          <a:xfrm>
            <a:off x="550861" y="5927145"/>
            <a:ext cx="9004526" cy="875309"/>
          </a:xfrm>
        </p:spPr>
        <p:txBody>
          <a:bodyPr>
            <a:norm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/>
              <a:t>Mathilda </a:t>
            </a:r>
            <a:r>
              <a:rPr lang="en-US" sz="1600" dirty="0" err="1"/>
              <a:t>Buschmann</a:t>
            </a:r>
            <a:r>
              <a:rPr lang="en-US" sz="1600" dirty="0"/>
              <a:t>, Bachelor of Cognitive Science, </a:t>
            </a:r>
            <a:r>
              <a:rPr lang="en-US" sz="1600" dirty="0" err="1"/>
              <a:t>Osnabrück</a:t>
            </a:r>
            <a:endParaRPr lang="en-US" sz="1600" dirty="0"/>
          </a:p>
          <a:p>
            <a:pPr marL="0" lvl="0" indent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/>
              <a:t>Under the supervision of Michel-Pierre </a:t>
            </a:r>
            <a:r>
              <a:rPr lang="en-US" sz="1600" dirty="0" err="1"/>
              <a:t>Coll</a:t>
            </a:r>
            <a:r>
              <a:rPr lang="en-US" sz="1600" dirty="0"/>
              <a:t>, PhD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 noGrp="1"/>
          </p:cNvSpPr>
          <p:nvPr>
            <p:ph type="title"/>
          </p:nvPr>
        </p:nvSpPr>
        <p:spPr>
          <a:xfrm>
            <a:off x="307905" y="957879"/>
            <a:ext cx="11097551" cy="1331997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sz="2800"/>
              <a:t>Within vs Between Participants</a:t>
            </a:r>
          </a:p>
        </p:txBody>
      </p:sp>
      <p:sp>
        <p:nvSpPr>
          <p:cNvPr id="3" name="Content Placeholder 8"/>
          <p:cNvSpPr txBox="1">
            <a:spLocks noGrp="1"/>
          </p:cNvSpPr>
          <p:nvPr>
            <p:ph type="body" idx="1"/>
          </p:nvPr>
        </p:nvSpPr>
        <p:spPr>
          <a:xfrm>
            <a:off x="992599" y="5387023"/>
            <a:ext cx="4976329" cy="1870076"/>
          </a:xfrm>
        </p:spPr>
        <p:txBody>
          <a:bodyPr anchor="t"/>
          <a:lstStyle/>
          <a:p>
            <a:pPr lvl="0"/>
            <a:endParaRPr lang="en-US" sz="2000" cap="none" spc="0">
              <a:cs typeface="Arial"/>
            </a:endParaRPr>
          </a:p>
          <a:p>
            <a:pPr marL="228600" lvl="0" indent="-228600">
              <a:buFont typeface="Arial"/>
              <a:buChar char="•"/>
            </a:pPr>
            <a:endParaRPr lang="en-US" sz="1700" cap="none" spc="0">
              <a:latin typeface="Arial"/>
              <a:cs typeface="Arial"/>
            </a:endParaRPr>
          </a:p>
          <a:p>
            <a:pPr marL="228600" lvl="0" indent="-228600">
              <a:buFont typeface="Arial"/>
              <a:buChar char="•"/>
            </a:pPr>
            <a:endParaRPr lang="en-US" sz="1700" cap="none" spc="0">
              <a:latin typeface="Arial"/>
              <a:cs typeface="Arial"/>
            </a:endParaRPr>
          </a:p>
          <a:p>
            <a:pPr lvl="0"/>
            <a:endParaRPr lang="en-US" sz="2400" cap="none" spc="0">
              <a:cs typeface="Arial"/>
            </a:endParaRPr>
          </a:p>
          <a:p>
            <a:pPr marL="228600" lvl="0" indent="-228600">
              <a:buChar char="•"/>
            </a:pPr>
            <a:endParaRPr lang="en-US" sz="2400" cap="none" spc="0"/>
          </a:p>
        </p:txBody>
      </p:sp>
      <p:sp>
        <p:nvSpPr>
          <p:cNvPr id="4" name="Text Placeholder 9"/>
          <p:cNvSpPr txBox="1">
            <a:spLocks noGrp="1"/>
          </p:cNvSpPr>
          <p:nvPr>
            <p:ph type="body" idx="3"/>
          </p:nvPr>
        </p:nvSpPr>
        <p:spPr>
          <a:xfrm>
            <a:off x="7163711" y="3777276"/>
            <a:ext cx="5436391" cy="1098569"/>
          </a:xfrm>
        </p:spPr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" name="Slide Number Placeholder 15"/>
          <p:cNvSpPr txBox="1"/>
          <p:nvPr/>
        </p:nvSpPr>
        <p:spPr>
          <a:xfrm>
            <a:off x="10217807" y="6534110"/>
            <a:ext cx="1692270" cy="1538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034BA3D-3C04-4D9C-8DF3-06BD3F7B7A96}" type="slidenum">
              <a:t>10</a:t>
            </a:fld>
            <a:endParaRPr lang="en-US" sz="1000" b="0" i="0" u="none" strike="noStrike" kern="1200" cap="none" spc="0" baseline="0">
              <a:solidFill>
                <a:srgbClr val="A6A6A6"/>
              </a:solidFill>
              <a:uFillTx/>
              <a:latin typeface="Gill Sans MT"/>
            </a:endParaRPr>
          </a:p>
        </p:txBody>
      </p:sp>
      <p:sp>
        <p:nvSpPr>
          <p:cNvPr id="10" name="TextBox 63"/>
          <p:cNvSpPr txBox="1"/>
          <p:nvPr/>
        </p:nvSpPr>
        <p:spPr>
          <a:xfrm>
            <a:off x="4109990" y="1332884"/>
            <a:ext cx="2743200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Within Participants</a:t>
            </a:r>
          </a:p>
        </p:txBody>
      </p:sp>
      <p:sp>
        <p:nvSpPr>
          <p:cNvPr id="11" name="TextBox 87"/>
          <p:cNvSpPr txBox="1"/>
          <p:nvPr/>
        </p:nvSpPr>
        <p:spPr>
          <a:xfrm>
            <a:off x="1203478" y="5080653"/>
            <a:ext cx="2743200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  <a:ea typeface="Gill Sans MT"/>
                <a:cs typeface="Gill Sans MT"/>
              </a:rPr>
              <a:t>Deep4Net</a:t>
            </a: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12" name="TextBox 88"/>
          <p:cNvSpPr txBox="1"/>
          <p:nvPr/>
        </p:nvSpPr>
        <p:spPr>
          <a:xfrm>
            <a:off x="7445127" y="1332884"/>
            <a:ext cx="2743200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Between Participants</a:t>
            </a: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13" name="TextBox 100"/>
          <p:cNvSpPr txBox="1"/>
          <p:nvPr/>
        </p:nvSpPr>
        <p:spPr>
          <a:xfrm>
            <a:off x="1203478" y="2778148"/>
            <a:ext cx="2743200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Shallow </a:t>
            </a: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  <a:ea typeface="Gill Sans MT"/>
                <a:cs typeface="Gill Sans MT"/>
              </a:rPr>
              <a:t>FBCSP</a:t>
            </a: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 Net</a:t>
            </a: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grpSp>
        <p:nvGrpSpPr>
          <p:cNvPr id="14" name="Content Placeholder 3" descr="Timeline Smart Art Placeholder "/>
          <p:cNvGrpSpPr/>
          <p:nvPr/>
        </p:nvGrpSpPr>
        <p:grpSpPr>
          <a:xfrm>
            <a:off x="68241" y="-2048905"/>
            <a:ext cx="12059134" cy="2658599"/>
            <a:chOff x="68241" y="-2048905"/>
            <a:chExt cx="12059134" cy="2658599"/>
          </a:xfrm>
        </p:grpSpPr>
        <p:sp>
          <p:nvSpPr>
            <p:cNvPr id="15" name="Freihandform 14"/>
            <p:cNvSpPr/>
            <p:nvPr/>
          </p:nvSpPr>
          <p:spPr>
            <a:xfrm>
              <a:off x="68241" y="126315"/>
              <a:ext cx="12059134" cy="4833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059139"/>
                <a:gd name="f7" fmla="val 483382"/>
                <a:gd name="f8" fmla="val 80565"/>
                <a:gd name="f9" fmla="val 36070"/>
                <a:gd name="f10" fmla="val 11978574"/>
                <a:gd name="f11" fmla="val 12023069"/>
                <a:gd name="f12" fmla="val 402817"/>
                <a:gd name="f13" fmla="val 447312"/>
                <a:gd name="f14" fmla="+- 0 0 -90"/>
                <a:gd name="f15" fmla="*/ f3 1 12059139"/>
                <a:gd name="f16" fmla="*/ f4 1 483382"/>
                <a:gd name="f17" fmla="+- f7 0 f5"/>
                <a:gd name="f18" fmla="+- f6 0 f5"/>
                <a:gd name="f19" fmla="*/ f14 f0 1"/>
                <a:gd name="f20" fmla="*/ f18 1 12059139"/>
                <a:gd name="f21" fmla="*/ f17 1 483382"/>
                <a:gd name="f22" fmla="*/ 0 f18 1"/>
                <a:gd name="f23" fmla="*/ 80565 f17 1"/>
                <a:gd name="f24" fmla="*/ 80565 f18 1"/>
                <a:gd name="f25" fmla="*/ 0 f17 1"/>
                <a:gd name="f26" fmla="*/ 11978574 f18 1"/>
                <a:gd name="f27" fmla="*/ 12059139 f18 1"/>
                <a:gd name="f28" fmla="*/ 402817 f17 1"/>
                <a:gd name="f29" fmla="*/ 483382 f17 1"/>
                <a:gd name="f30" fmla="*/ f19 1 f2"/>
                <a:gd name="f31" fmla="*/ f22 1 12059139"/>
                <a:gd name="f32" fmla="*/ f23 1 483382"/>
                <a:gd name="f33" fmla="*/ f24 1 12059139"/>
                <a:gd name="f34" fmla="*/ f25 1 483382"/>
                <a:gd name="f35" fmla="*/ f26 1 12059139"/>
                <a:gd name="f36" fmla="*/ f27 1 12059139"/>
                <a:gd name="f37" fmla="*/ f28 1 483382"/>
                <a:gd name="f38" fmla="*/ f29 1 48338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2059139" h="48338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C00000"/>
            </a:solidFill>
            <a:ln w="12701" cap="flat">
              <a:solidFill>
                <a:srgbClr val="9393AF"/>
              </a:solidFill>
              <a:prstDash val="solid"/>
              <a:miter/>
            </a:ln>
          </p:spPr>
          <p:txBody>
            <a:bodyPr vert="horz" wrap="square" lIns="160760" tIns="160760" rIns="160760" bIns="160760" anchor="ctr" anchorCtr="1" compatLnSpc="1">
              <a:noAutofit/>
            </a:bodyPr>
            <a:lstStyle/>
            <a:p>
              <a:pPr marL="0" marR="0" lvl="0" indent="0" algn="ctr" defTabSz="8001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Gill Sans MT"/>
                </a:rPr>
                <a:t>Training ML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8241" y="-2048905"/>
              <a:ext cx="12059134" cy="1691841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6097813" y="-260393"/>
              <a:ext cx="0" cy="3867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6345" cap="flat">
              <a:solidFill>
                <a:srgbClr val="A3A3C1"/>
              </a:solidFill>
              <a:custDash>
                <a:ds d="300173" sp="300173"/>
              </a:custDash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6049469" y="-357064"/>
              <a:ext cx="96679" cy="9667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9393A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9D3963DE-04BF-2847-3FD1-533AA1FDA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76" y="4238065"/>
            <a:ext cx="3236258" cy="24518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3ACD633-7212-82AF-69CB-03F4A421D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660" y="4238065"/>
            <a:ext cx="3236258" cy="24518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4CF1A18-E9C1-1529-473E-90776499F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8659" y="1781735"/>
            <a:ext cx="3236258" cy="239805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3B1E24-D031-6546-7C61-9B352E876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176" y="1781735"/>
            <a:ext cx="3236258" cy="23980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1"/>
          <p:cNvSpPr/>
          <p:nvPr/>
        </p:nvSpPr>
        <p:spPr>
          <a:xfrm>
            <a:off x="4295778" y="0"/>
            <a:ext cx="359999" cy="274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60000"/>
              <a:gd name="f7" fmla="val 274638"/>
              <a:gd name="f8" fmla="val 30714"/>
              <a:gd name="f9" fmla="val 329286"/>
              <a:gd name="f10" fmla="val 345855"/>
              <a:gd name="f11" fmla="val 24574"/>
              <a:gd name="f12" fmla="val 354963"/>
              <a:gd name="f13" fmla="val 46109"/>
              <a:gd name="f14" fmla="val 69785"/>
              <a:gd name="f15" fmla="val 94638"/>
              <a:gd name="f16" fmla="val 194049"/>
              <a:gd name="f17" fmla="val 279411"/>
              <a:gd name="f18" fmla="val 180000"/>
              <a:gd name="f19" fmla="val 80589"/>
              <a:gd name="f20" fmla="val 5037"/>
              <a:gd name="f21" fmla="val 14145"/>
              <a:gd name="f22" fmla="+- 0 0 -90"/>
              <a:gd name="f23" fmla="*/ f3 1 360000"/>
              <a:gd name="f24" fmla="*/ f4 1 274638"/>
              <a:gd name="f25" fmla="+- f7 0 f5"/>
              <a:gd name="f26" fmla="+- f6 0 f5"/>
              <a:gd name="f27" fmla="*/ f22 f0 1"/>
              <a:gd name="f28" fmla="*/ f26 1 360000"/>
              <a:gd name="f29" fmla="*/ f25 1 274638"/>
              <a:gd name="f30" fmla="*/ 30714 f26 1"/>
              <a:gd name="f31" fmla="*/ 0 f25 1"/>
              <a:gd name="f32" fmla="*/ 329286 f26 1"/>
              <a:gd name="f33" fmla="*/ 345855 f26 1"/>
              <a:gd name="f34" fmla="*/ 24574 f25 1"/>
              <a:gd name="f35" fmla="*/ 360000 f26 1"/>
              <a:gd name="f36" fmla="*/ 94638 f25 1"/>
              <a:gd name="f37" fmla="*/ 180000 f26 1"/>
              <a:gd name="f38" fmla="*/ 274638 f25 1"/>
              <a:gd name="f39" fmla="*/ 0 f26 1"/>
              <a:gd name="f40" fmla="*/ 14145 f26 1"/>
              <a:gd name="f41" fmla="*/ f27 1 f2"/>
              <a:gd name="f42" fmla="*/ f30 1 360000"/>
              <a:gd name="f43" fmla="*/ f31 1 274638"/>
              <a:gd name="f44" fmla="*/ f32 1 360000"/>
              <a:gd name="f45" fmla="*/ f33 1 360000"/>
              <a:gd name="f46" fmla="*/ f34 1 274638"/>
              <a:gd name="f47" fmla="*/ f35 1 360000"/>
              <a:gd name="f48" fmla="*/ f36 1 274638"/>
              <a:gd name="f49" fmla="*/ f37 1 360000"/>
              <a:gd name="f50" fmla="*/ f38 1 274638"/>
              <a:gd name="f51" fmla="*/ f39 1 360000"/>
              <a:gd name="f52" fmla="*/ f40 1 360000"/>
              <a:gd name="f53" fmla="*/ f5 1 f28"/>
              <a:gd name="f54" fmla="*/ f6 1 f28"/>
              <a:gd name="f55" fmla="*/ f5 1 f29"/>
              <a:gd name="f56" fmla="*/ f7 1 f29"/>
              <a:gd name="f57" fmla="+- f41 0 f1"/>
              <a:gd name="f58" fmla="*/ f42 1 f28"/>
              <a:gd name="f59" fmla="*/ f43 1 f29"/>
              <a:gd name="f60" fmla="*/ f44 1 f28"/>
              <a:gd name="f61" fmla="*/ f45 1 f28"/>
              <a:gd name="f62" fmla="*/ f46 1 f29"/>
              <a:gd name="f63" fmla="*/ f47 1 f28"/>
              <a:gd name="f64" fmla="*/ f48 1 f29"/>
              <a:gd name="f65" fmla="*/ f49 1 f28"/>
              <a:gd name="f66" fmla="*/ f50 1 f29"/>
              <a:gd name="f67" fmla="*/ f51 1 f28"/>
              <a:gd name="f68" fmla="*/ f52 1 f28"/>
              <a:gd name="f69" fmla="*/ f53 f23 1"/>
              <a:gd name="f70" fmla="*/ f54 f23 1"/>
              <a:gd name="f71" fmla="*/ f56 f24 1"/>
              <a:gd name="f72" fmla="*/ f55 f24 1"/>
              <a:gd name="f73" fmla="*/ f58 f23 1"/>
              <a:gd name="f74" fmla="*/ f59 f24 1"/>
              <a:gd name="f75" fmla="*/ f60 f23 1"/>
              <a:gd name="f76" fmla="*/ f61 f23 1"/>
              <a:gd name="f77" fmla="*/ f62 f24 1"/>
              <a:gd name="f78" fmla="*/ f63 f23 1"/>
              <a:gd name="f79" fmla="*/ f64 f24 1"/>
              <a:gd name="f80" fmla="*/ f65 f23 1"/>
              <a:gd name="f81" fmla="*/ f66 f24 1"/>
              <a:gd name="f82" fmla="*/ f67 f23 1"/>
              <a:gd name="f83" fmla="*/ f68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73" y="f74"/>
              </a:cxn>
              <a:cxn ang="f57">
                <a:pos x="f75" y="f74"/>
              </a:cxn>
              <a:cxn ang="f57">
                <a:pos x="f76" y="f77"/>
              </a:cxn>
              <a:cxn ang="f57">
                <a:pos x="f78" y="f79"/>
              </a:cxn>
              <a:cxn ang="f57">
                <a:pos x="f80" y="f81"/>
              </a:cxn>
              <a:cxn ang="f57">
                <a:pos x="f82" y="f79"/>
              </a:cxn>
              <a:cxn ang="f57">
                <a:pos x="f83" y="f77"/>
              </a:cxn>
            </a:cxnLst>
            <a:rect l="f69" t="f72" r="f70" b="f71"/>
            <a:pathLst>
              <a:path w="360000" h="274638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cubicBezTo>
                  <a:pt x="f12" y="f13"/>
                  <a:pt x="f6" y="f14"/>
                  <a:pt x="f6" y="f15"/>
                </a:cubicBezTo>
                <a:cubicBezTo>
                  <a:pt x="f6" y="f16"/>
                  <a:pt x="f17" y="f7"/>
                  <a:pt x="f18" y="f7"/>
                </a:cubicBezTo>
                <a:cubicBezTo>
                  <a:pt x="f19" y="f7"/>
                  <a:pt x="f5" y="f16"/>
                  <a:pt x="f5" y="f15"/>
                </a:cubicBezTo>
                <a:cubicBezTo>
                  <a:pt x="f5" y="f14"/>
                  <a:pt x="f20" y="f13"/>
                  <a:pt x="f21" y="f11"/>
                </a:cubicBezTo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grpSp>
        <p:nvGrpSpPr>
          <p:cNvPr id="3" name="Group 24"/>
          <p:cNvGrpSpPr/>
          <p:nvPr/>
        </p:nvGrpSpPr>
        <p:grpSpPr>
          <a:xfrm>
            <a:off x="10543389" y="1865903"/>
            <a:ext cx="1262950" cy="1335602"/>
            <a:chOff x="10543389" y="1865903"/>
            <a:chExt cx="1262950" cy="1335602"/>
          </a:xfrm>
        </p:grpSpPr>
        <p:sp>
          <p:nvSpPr>
            <p:cNvPr id="4" name="Freeform: Shape 25"/>
            <p:cNvSpPr/>
            <p:nvPr/>
          </p:nvSpPr>
          <p:spPr>
            <a:xfrm rot="8099985">
              <a:off x="10634865" y="2030032"/>
              <a:ext cx="1079997" cy="12629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0000"/>
                <a:gd name="f7" fmla="val 1262947"/>
                <a:gd name="f8" fmla="val 540000"/>
                <a:gd name="f9" fmla="val 1064374"/>
                <a:gd name="f10" fmla="val 931034"/>
                <a:gd name="f11" fmla="val 1069029"/>
                <a:gd name="f12" fmla="val 938533"/>
                <a:gd name="f13" fmla="val 1076223"/>
                <a:gd name="f14" fmla="val 956109"/>
                <a:gd name="f15" fmla="val 974307"/>
                <a:gd name="f16" fmla="val 992947"/>
                <a:gd name="f17" fmla="val 1142064"/>
                <a:gd name="f18" fmla="val 838234"/>
                <a:gd name="f19" fmla="val 241766"/>
                <a:gd name="f20" fmla="val 3778"/>
                <a:gd name="f21" fmla="val 10971"/>
                <a:gd name="f22" fmla="val 15626"/>
                <a:gd name="f23" fmla="+- 0 0 -90"/>
                <a:gd name="f24" fmla="*/ f3 1 1080000"/>
                <a:gd name="f25" fmla="*/ f4 1 1262947"/>
                <a:gd name="f26" fmla="+- f7 0 f5"/>
                <a:gd name="f27" fmla="+- f6 0 f5"/>
                <a:gd name="f28" fmla="*/ f23 f0 1"/>
                <a:gd name="f29" fmla="*/ f27 1 1080000"/>
                <a:gd name="f30" fmla="*/ f26 1 1262947"/>
                <a:gd name="f31" fmla="*/ 540000 f27 1"/>
                <a:gd name="f32" fmla="*/ 0 f26 1"/>
                <a:gd name="f33" fmla="*/ 1080000 f27 1"/>
                <a:gd name="f34" fmla="*/ 931034 f26 1"/>
                <a:gd name="f35" fmla="*/ 1064374 f27 1"/>
                <a:gd name="f36" fmla="*/ 1069029 f27 1"/>
                <a:gd name="f37" fmla="*/ 938533 f26 1"/>
                <a:gd name="f38" fmla="*/ 992947 f26 1"/>
                <a:gd name="f39" fmla="*/ 1262947 f26 1"/>
                <a:gd name="f40" fmla="*/ 0 f27 1"/>
                <a:gd name="f41" fmla="*/ 10971 f27 1"/>
                <a:gd name="f42" fmla="*/ 15626 f27 1"/>
                <a:gd name="f43" fmla="*/ f28 1 f2"/>
                <a:gd name="f44" fmla="*/ f31 1 1080000"/>
                <a:gd name="f45" fmla="*/ f32 1 1262947"/>
                <a:gd name="f46" fmla="*/ f33 1 1080000"/>
                <a:gd name="f47" fmla="*/ f34 1 1262947"/>
                <a:gd name="f48" fmla="*/ f35 1 1080000"/>
                <a:gd name="f49" fmla="*/ f36 1 1080000"/>
                <a:gd name="f50" fmla="*/ f37 1 1262947"/>
                <a:gd name="f51" fmla="*/ f38 1 1262947"/>
                <a:gd name="f52" fmla="*/ f39 1 1262947"/>
                <a:gd name="f53" fmla="*/ f40 1 1080000"/>
                <a:gd name="f54" fmla="*/ f41 1 1080000"/>
                <a:gd name="f55" fmla="*/ f42 1 1080000"/>
                <a:gd name="f56" fmla="*/ f5 1 f29"/>
                <a:gd name="f57" fmla="*/ f6 1 f29"/>
                <a:gd name="f58" fmla="*/ f5 1 f30"/>
                <a:gd name="f59" fmla="*/ f7 1 f30"/>
                <a:gd name="f60" fmla="+- f43 0 f1"/>
                <a:gd name="f61" fmla="*/ f44 1 f29"/>
                <a:gd name="f62" fmla="*/ f45 1 f30"/>
                <a:gd name="f63" fmla="*/ f48 1 f29"/>
                <a:gd name="f64" fmla="*/ f47 1 f30"/>
                <a:gd name="f65" fmla="*/ f49 1 f29"/>
                <a:gd name="f66" fmla="*/ f50 1 f30"/>
                <a:gd name="f67" fmla="*/ f46 1 f29"/>
                <a:gd name="f68" fmla="*/ f51 1 f30"/>
                <a:gd name="f69" fmla="*/ f52 1 f30"/>
                <a:gd name="f70" fmla="*/ f53 1 f29"/>
                <a:gd name="f71" fmla="*/ f54 1 f29"/>
                <a:gd name="f72" fmla="*/ f55 1 f29"/>
                <a:gd name="f73" fmla="*/ f56 f24 1"/>
                <a:gd name="f74" fmla="*/ f57 f24 1"/>
                <a:gd name="f75" fmla="*/ f59 f25 1"/>
                <a:gd name="f76" fmla="*/ f58 f25 1"/>
                <a:gd name="f77" fmla="*/ f61 f24 1"/>
                <a:gd name="f78" fmla="*/ f62 f25 1"/>
                <a:gd name="f79" fmla="*/ f63 f24 1"/>
                <a:gd name="f80" fmla="*/ f64 f25 1"/>
                <a:gd name="f81" fmla="*/ f65 f24 1"/>
                <a:gd name="f82" fmla="*/ f66 f25 1"/>
                <a:gd name="f83" fmla="*/ f67 f24 1"/>
                <a:gd name="f84" fmla="*/ f68 f25 1"/>
                <a:gd name="f85" fmla="*/ f69 f25 1"/>
                <a:gd name="f86" fmla="*/ f70 f24 1"/>
                <a:gd name="f87" fmla="*/ f71 f24 1"/>
                <a:gd name="f88" fmla="*/ f7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0">
                  <a:pos x="f77" y="f78"/>
                </a:cxn>
                <a:cxn ang="f60">
                  <a:pos x="f79" y="f80"/>
                </a:cxn>
                <a:cxn ang="f60">
                  <a:pos x="f81" y="f82"/>
                </a:cxn>
                <a:cxn ang="f60">
                  <a:pos x="f83" y="f84"/>
                </a:cxn>
                <a:cxn ang="f60">
                  <a:pos x="f77" y="f85"/>
                </a:cxn>
                <a:cxn ang="f60">
                  <a:pos x="f86" y="f84"/>
                </a:cxn>
                <a:cxn ang="f60">
                  <a:pos x="f87" y="f82"/>
                </a:cxn>
                <a:cxn ang="f60">
                  <a:pos x="f88" y="f80"/>
                </a:cxn>
                <a:cxn ang="f60">
                  <a:pos x="f77" y="f78"/>
                </a:cxn>
              </a:cxnLst>
              <a:rect l="f73" t="f76" r="f74" b="f75"/>
              <a:pathLst>
                <a:path w="1080000" h="1262947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cubicBezTo>
                    <a:pt x="f13" y="f14"/>
                    <a:pt x="f6" y="f15"/>
                    <a:pt x="f6" y="f16"/>
                  </a:cubicBezTo>
                  <a:cubicBezTo>
                    <a:pt x="f6" y="f17"/>
                    <a:pt x="f18" y="f7"/>
                    <a:pt x="f8" y="f7"/>
                  </a:cubicBezTo>
                  <a:cubicBezTo>
                    <a:pt x="f19" y="f7"/>
                    <a:pt x="f5" y="f17"/>
                    <a:pt x="f5" y="f16"/>
                  </a:cubicBezTo>
                  <a:cubicBezTo>
                    <a:pt x="f5" y="f15"/>
                    <a:pt x="f20" y="f14"/>
                    <a:pt x="f21" y="f12"/>
                  </a:cubicBezTo>
                  <a:lnTo>
                    <a:pt x="f22" y="f10"/>
                  </a:lnTo>
                  <a:lnTo>
                    <a:pt x="f8" y="f5"/>
                  </a:lnTo>
                  <a:close/>
                </a:path>
              </a:pathLst>
            </a:custGeom>
            <a:gradFill>
              <a:gsLst>
                <a:gs pos="0">
                  <a:srgbClr val="2C284A"/>
                </a:gs>
                <a:gs pos="100000">
                  <a:srgbClr val="3C3867"/>
                </a:gs>
              </a:gsLst>
              <a:lin ang="6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5" name="Oval 26"/>
            <p:cNvSpPr/>
            <p:nvPr/>
          </p:nvSpPr>
          <p:spPr>
            <a:xfrm rot="13499997">
              <a:off x="10649259" y="1865903"/>
              <a:ext cx="539998" cy="107999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  <p:sp>
        <p:nvSpPr>
          <p:cNvPr id="6" name="Slide Number Placeholder 5"/>
          <p:cNvSpPr txBox="1"/>
          <p:nvPr/>
        </p:nvSpPr>
        <p:spPr>
          <a:xfrm>
            <a:off x="9948864" y="6507208"/>
            <a:ext cx="1692270" cy="1538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CCCB00-6AD8-4DF1-A16C-4F097F962BD4}" type="slidenum">
              <a:t>11</a:t>
            </a:fld>
            <a:endParaRPr lang="en-US" sz="1000" b="0" i="0" u="none" strike="noStrike" kern="1200" cap="none" spc="0" baseline="0">
              <a:solidFill>
                <a:srgbClr val="A6A6A6"/>
              </a:solidFill>
              <a:uFillTx/>
              <a:latin typeface="Gill Sans MT"/>
            </a:endParaRPr>
          </a:p>
        </p:txBody>
      </p:sp>
      <p:grpSp>
        <p:nvGrpSpPr>
          <p:cNvPr id="7" name="Content Placeholder 3" descr="Timeline Smart Art Placeholder "/>
          <p:cNvGrpSpPr/>
          <p:nvPr/>
        </p:nvGrpSpPr>
        <p:grpSpPr>
          <a:xfrm>
            <a:off x="68570" y="-2403628"/>
            <a:ext cx="12071607" cy="3099385"/>
            <a:chOff x="68570" y="-2403628"/>
            <a:chExt cx="12071607" cy="3099385"/>
          </a:xfrm>
        </p:grpSpPr>
        <p:sp>
          <p:nvSpPr>
            <p:cNvPr id="8" name="Freihandform 7"/>
            <p:cNvSpPr/>
            <p:nvPr/>
          </p:nvSpPr>
          <p:spPr>
            <a:xfrm>
              <a:off x="68570" y="132231"/>
              <a:ext cx="12071607" cy="5635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071608"/>
                <a:gd name="f7" fmla="val 563524"/>
                <a:gd name="f8" fmla="val 93923"/>
                <a:gd name="f9" fmla="val 42051"/>
                <a:gd name="f10" fmla="val 11977685"/>
                <a:gd name="f11" fmla="val 12029557"/>
                <a:gd name="f12" fmla="val 469601"/>
                <a:gd name="f13" fmla="val 521473"/>
                <a:gd name="f14" fmla="+- 0 0 -90"/>
                <a:gd name="f15" fmla="*/ f3 1 12071608"/>
                <a:gd name="f16" fmla="*/ f4 1 563524"/>
                <a:gd name="f17" fmla="+- f7 0 f5"/>
                <a:gd name="f18" fmla="+- f6 0 f5"/>
                <a:gd name="f19" fmla="*/ f14 f0 1"/>
                <a:gd name="f20" fmla="*/ f18 1 12071608"/>
                <a:gd name="f21" fmla="*/ f17 1 563524"/>
                <a:gd name="f22" fmla="*/ 0 f18 1"/>
                <a:gd name="f23" fmla="*/ 93923 f17 1"/>
                <a:gd name="f24" fmla="*/ 93923 f18 1"/>
                <a:gd name="f25" fmla="*/ 0 f17 1"/>
                <a:gd name="f26" fmla="*/ 11977685 f18 1"/>
                <a:gd name="f27" fmla="*/ 12071608 f18 1"/>
                <a:gd name="f28" fmla="*/ 469601 f17 1"/>
                <a:gd name="f29" fmla="*/ 563524 f17 1"/>
                <a:gd name="f30" fmla="*/ f19 1 f2"/>
                <a:gd name="f31" fmla="*/ f22 1 12071608"/>
                <a:gd name="f32" fmla="*/ f23 1 563524"/>
                <a:gd name="f33" fmla="*/ f24 1 12071608"/>
                <a:gd name="f34" fmla="*/ f25 1 563524"/>
                <a:gd name="f35" fmla="*/ f26 1 12071608"/>
                <a:gd name="f36" fmla="*/ f27 1 12071608"/>
                <a:gd name="f37" fmla="*/ f28 1 563524"/>
                <a:gd name="f38" fmla="*/ f29 1 56352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2071608" h="56352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D40AA8"/>
            </a:solidFill>
            <a:ln w="12701" cap="flat">
              <a:solidFill>
                <a:srgbClr val="D40AA8"/>
              </a:solidFill>
              <a:prstDash val="solid"/>
              <a:miter/>
            </a:ln>
          </p:spPr>
          <p:txBody>
            <a:bodyPr vert="horz" wrap="square" lIns="164665" tIns="164665" rIns="164665" bIns="164665" anchor="ctr" anchorCtr="1" compatLnSpc="1">
              <a:noAutofit/>
            </a:bodyPr>
            <a:lstStyle/>
            <a:p>
              <a:pPr marL="0" marR="0" lvl="0" indent="0" algn="ctr" defTabSz="8001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Gill Sans MT"/>
                </a:rPr>
                <a:t>Comparision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68570" y="-2403628"/>
              <a:ext cx="12071607" cy="1972333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6104378" y="-318595"/>
              <a:ext cx="0" cy="4508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6345" cap="flat">
              <a:solidFill>
                <a:srgbClr val="D40AA8"/>
              </a:solidFill>
              <a:custDash>
                <a:ds d="300173" sp="300173"/>
              </a:custDash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6048024" y="-431295"/>
              <a:ext cx="112699" cy="11269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D40AA8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Rechteck 13"/>
          <p:cNvSpPr/>
          <p:nvPr/>
        </p:nvSpPr>
        <p:spPr>
          <a:xfrm>
            <a:off x="336526" y="1146547"/>
            <a:ext cx="184731" cy="58477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 dirty="0">
              <a:solidFill>
                <a:srgbClr val="FFFFFF"/>
              </a:solidFill>
              <a:uFillTx/>
              <a:latin typeface="Walbaum Display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0F6D12-9A13-2BDA-2D0C-04B862423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72" y="1531076"/>
            <a:ext cx="5614306" cy="33332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8D0CC0-EEF7-375A-77F7-14AC12FCF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222" y="1531076"/>
            <a:ext cx="5627913" cy="33332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5E5735-7ADA-4B7F-FDCD-7EAB79648B5D}"/>
              </a:ext>
            </a:extLst>
          </p:cNvPr>
          <p:cNvSpPr txBox="1"/>
          <p:nvPr/>
        </p:nvSpPr>
        <p:spPr>
          <a:xfrm>
            <a:off x="288471" y="5105400"/>
            <a:ext cx="561430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Gill Sans MT"/>
              </a:rPr>
              <a:t>Results classification task of different models within and between participants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831B50-CB6F-F477-23E5-1A7591CFAB9E}"/>
              </a:ext>
            </a:extLst>
          </p:cNvPr>
          <p:cNvSpPr txBox="1"/>
          <p:nvPr/>
        </p:nvSpPr>
        <p:spPr>
          <a:xfrm>
            <a:off x="6289220" y="5105399"/>
            <a:ext cx="561430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Gill Sans MT"/>
              </a:rPr>
              <a:t>Results regression task of different models within and between participants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>
          <a:xfrm>
            <a:off x="443135" y="866470"/>
            <a:ext cx="1262950" cy="1335602"/>
            <a:chOff x="4756599" y="2771470"/>
            <a:chExt cx="1262950" cy="1335602"/>
          </a:xfrm>
        </p:grpSpPr>
        <p:sp>
          <p:nvSpPr>
            <p:cNvPr id="3" name="Freeform: Shape 25"/>
            <p:cNvSpPr/>
            <p:nvPr/>
          </p:nvSpPr>
          <p:spPr>
            <a:xfrm rot="8099985">
              <a:off x="4848075" y="2935599"/>
              <a:ext cx="1079997" cy="12629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0000"/>
                <a:gd name="f7" fmla="val 1262947"/>
                <a:gd name="f8" fmla="val 540000"/>
                <a:gd name="f9" fmla="val 1064374"/>
                <a:gd name="f10" fmla="val 931034"/>
                <a:gd name="f11" fmla="val 1069029"/>
                <a:gd name="f12" fmla="val 938533"/>
                <a:gd name="f13" fmla="val 1076223"/>
                <a:gd name="f14" fmla="val 956109"/>
                <a:gd name="f15" fmla="val 974307"/>
                <a:gd name="f16" fmla="val 992947"/>
                <a:gd name="f17" fmla="val 1142064"/>
                <a:gd name="f18" fmla="val 838234"/>
                <a:gd name="f19" fmla="val 241766"/>
                <a:gd name="f20" fmla="val 3778"/>
                <a:gd name="f21" fmla="val 10971"/>
                <a:gd name="f22" fmla="val 15626"/>
                <a:gd name="f23" fmla="+- 0 0 -90"/>
                <a:gd name="f24" fmla="*/ f3 1 1080000"/>
                <a:gd name="f25" fmla="*/ f4 1 1262947"/>
                <a:gd name="f26" fmla="+- f7 0 f5"/>
                <a:gd name="f27" fmla="+- f6 0 f5"/>
                <a:gd name="f28" fmla="*/ f23 f0 1"/>
                <a:gd name="f29" fmla="*/ f27 1 1080000"/>
                <a:gd name="f30" fmla="*/ f26 1 1262947"/>
                <a:gd name="f31" fmla="*/ 540000 f27 1"/>
                <a:gd name="f32" fmla="*/ 0 f26 1"/>
                <a:gd name="f33" fmla="*/ 1080000 f27 1"/>
                <a:gd name="f34" fmla="*/ 931034 f26 1"/>
                <a:gd name="f35" fmla="*/ 1064374 f27 1"/>
                <a:gd name="f36" fmla="*/ 1069029 f27 1"/>
                <a:gd name="f37" fmla="*/ 938533 f26 1"/>
                <a:gd name="f38" fmla="*/ 992947 f26 1"/>
                <a:gd name="f39" fmla="*/ 1262947 f26 1"/>
                <a:gd name="f40" fmla="*/ 0 f27 1"/>
                <a:gd name="f41" fmla="*/ 10971 f27 1"/>
                <a:gd name="f42" fmla="*/ 15626 f27 1"/>
                <a:gd name="f43" fmla="*/ f28 1 f2"/>
                <a:gd name="f44" fmla="*/ f31 1 1080000"/>
                <a:gd name="f45" fmla="*/ f32 1 1262947"/>
                <a:gd name="f46" fmla="*/ f33 1 1080000"/>
                <a:gd name="f47" fmla="*/ f34 1 1262947"/>
                <a:gd name="f48" fmla="*/ f35 1 1080000"/>
                <a:gd name="f49" fmla="*/ f36 1 1080000"/>
                <a:gd name="f50" fmla="*/ f37 1 1262947"/>
                <a:gd name="f51" fmla="*/ f38 1 1262947"/>
                <a:gd name="f52" fmla="*/ f39 1 1262947"/>
                <a:gd name="f53" fmla="*/ f40 1 1080000"/>
                <a:gd name="f54" fmla="*/ f41 1 1080000"/>
                <a:gd name="f55" fmla="*/ f42 1 1080000"/>
                <a:gd name="f56" fmla="*/ f5 1 f29"/>
                <a:gd name="f57" fmla="*/ f6 1 f29"/>
                <a:gd name="f58" fmla="*/ f5 1 f30"/>
                <a:gd name="f59" fmla="*/ f7 1 f30"/>
                <a:gd name="f60" fmla="+- f43 0 f1"/>
                <a:gd name="f61" fmla="*/ f44 1 f29"/>
                <a:gd name="f62" fmla="*/ f45 1 f30"/>
                <a:gd name="f63" fmla="*/ f48 1 f29"/>
                <a:gd name="f64" fmla="*/ f47 1 f30"/>
                <a:gd name="f65" fmla="*/ f49 1 f29"/>
                <a:gd name="f66" fmla="*/ f50 1 f30"/>
                <a:gd name="f67" fmla="*/ f46 1 f29"/>
                <a:gd name="f68" fmla="*/ f51 1 f30"/>
                <a:gd name="f69" fmla="*/ f52 1 f30"/>
                <a:gd name="f70" fmla="*/ f53 1 f29"/>
                <a:gd name="f71" fmla="*/ f54 1 f29"/>
                <a:gd name="f72" fmla="*/ f55 1 f29"/>
                <a:gd name="f73" fmla="*/ f56 f24 1"/>
                <a:gd name="f74" fmla="*/ f57 f24 1"/>
                <a:gd name="f75" fmla="*/ f59 f25 1"/>
                <a:gd name="f76" fmla="*/ f58 f25 1"/>
                <a:gd name="f77" fmla="*/ f61 f24 1"/>
                <a:gd name="f78" fmla="*/ f62 f25 1"/>
                <a:gd name="f79" fmla="*/ f63 f24 1"/>
                <a:gd name="f80" fmla="*/ f64 f25 1"/>
                <a:gd name="f81" fmla="*/ f65 f24 1"/>
                <a:gd name="f82" fmla="*/ f66 f25 1"/>
                <a:gd name="f83" fmla="*/ f67 f24 1"/>
                <a:gd name="f84" fmla="*/ f68 f25 1"/>
                <a:gd name="f85" fmla="*/ f69 f25 1"/>
                <a:gd name="f86" fmla="*/ f70 f24 1"/>
                <a:gd name="f87" fmla="*/ f71 f24 1"/>
                <a:gd name="f88" fmla="*/ f7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0">
                  <a:pos x="f77" y="f78"/>
                </a:cxn>
                <a:cxn ang="f60">
                  <a:pos x="f79" y="f80"/>
                </a:cxn>
                <a:cxn ang="f60">
                  <a:pos x="f81" y="f82"/>
                </a:cxn>
                <a:cxn ang="f60">
                  <a:pos x="f83" y="f84"/>
                </a:cxn>
                <a:cxn ang="f60">
                  <a:pos x="f77" y="f85"/>
                </a:cxn>
                <a:cxn ang="f60">
                  <a:pos x="f86" y="f84"/>
                </a:cxn>
                <a:cxn ang="f60">
                  <a:pos x="f87" y="f82"/>
                </a:cxn>
                <a:cxn ang="f60">
                  <a:pos x="f88" y="f80"/>
                </a:cxn>
                <a:cxn ang="f60">
                  <a:pos x="f77" y="f78"/>
                </a:cxn>
              </a:cxnLst>
              <a:rect l="f73" t="f76" r="f74" b="f75"/>
              <a:pathLst>
                <a:path w="1080000" h="1262947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cubicBezTo>
                    <a:pt x="f13" y="f14"/>
                    <a:pt x="f6" y="f15"/>
                    <a:pt x="f6" y="f16"/>
                  </a:cubicBezTo>
                  <a:cubicBezTo>
                    <a:pt x="f6" y="f17"/>
                    <a:pt x="f18" y="f7"/>
                    <a:pt x="f8" y="f7"/>
                  </a:cubicBezTo>
                  <a:cubicBezTo>
                    <a:pt x="f19" y="f7"/>
                    <a:pt x="f5" y="f17"/>
                    <a:pt x="f5" y="f16"/>
                  </a:cubicBezTo>
                  <a:cubicBezTo>
                    <a:pt x="f5" y="f15"/>
                    <a:pt x="f20" y="f14"/>
                    <a:pt x="f21" y="f12"/>
                  </a:cubicBezTo>
                  <a:lnTo>
                    <a:pt x="f22" y="f10"/>
                  </a:lnTo>
                  <a:lnTo>
                    <a:pt x="f8" y="f5"/>
                  </a:lnTo>
                  <a:close/>
                </a:path>
              </a:pathLst>
            </a:custGeom>
            <a:gradFill>
              <a:gsLst>
                <a:gs pos="0">
                  <a:srgbClr val="2C284A"/>
                </a:gs>
                <a:gs pos="100000">
                  <a:srgbClr val="3C3867"/>
                </a:gs>
              </a:gsLst>
              <a:lin ang="6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4" name="Oval 26"/>
            <p:cNvSpPr/>
            <p:nvPr/>
          </p:nvSpPr>
          <p:spPr>
            <a:xfrm rot="13499997">
              <a:off x="4862479" y="2771470"/>
              <a:ext cx="539998" cy="107999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  <p:sp>
        <p:nvSpPr>
          <p:cNvPr id="5" name="Text Placeholder 8"/>
          <p:cNvSpPr txBox="1">
            <a:spLocks noGrp="1"/>
          </p:cNvSpPr>
          <p:nvPr>
            <p:ph type="body" idx="1"/>
          </p:nvPr>
        </p:nvSpPr>
        <p:spPr>
          <a:xfrm>
            <a:off x="440429" y="2027800"/>
            <a:ext cx="5437186" cy="535353"/>
          </a:xfrm>
        </p:spPr>
        <p:txBody>
          <a:bodyPr/>
          <a:lstStyle/>
          <a:p>
            <a:pPr lvl="0"/>
            <a:r>
              <a:rPr lang="en-US" sz="2800" dirty="0"/>
              <a:t>Regression:</a:t>
            </a:r>
          </a:p>
        </p:txBody>
      </p:sp>
      <p:sp>
        <p:nvSpPr>
          <p:cNvPr id="6" name="Content Placeholder 9"/>
          <p:cNvSpPr txBox="1">
            <a:spLocks noGrp="1"/>
          </p:cNvSpPr>
          <p:nvPr>
            <p:ph type="body" idx="3"/>
          </p:nvPr>
        </p:nvSpPr>
        <p:spPr>
          <a:xfrm>
            <a:off x="4659191" y="2033536"/>
            <a:ext cx="7188646" cy="1933923"/>
          </a:xfrm>
        </p:spPr>
        <p:txBody>
          <a:bodyPr anchor="t"/>
          <a:lstStyle/>
          <a:p>
            <a:pPr>
              <a:lnSpc>
                <a:spcPct val="100000"/>
              </a:lnSpc>
              <a:spcAft>
                <a:spcPts val="600"/>
              </a:spcAft>
              <a:buChar char="•"/>
            </a:pPr>
            <a:r>
              <a:rPr lang="en-US" sz="2000" cap="none" spc="0" dirty="0"/>
              <a:t>Best Model so far:  </a:t>
            </a:r>
            <a:endParaRPr lang="en-US" sz="1200" cap="none" spc="0" dirty="0"/>
          </a:p>
          <a:p>
            <a:pPr lvl="1" indent="-285750">
              <a:lnSpc>
                <a:spcPct val="100000"/>
              </a:lnSpc>
              <a:spcAft>
                <a:spcPts val="600"/>
              </a:spcAft>
            </a:pPr>
            <a:r>
              <a:rPr lang="en-US" sz="1800" dirty="0"/>
              <a:t>Within participants: Shallow FBCSP Net</a:t>
            </a:r>
            <a:endParaRPr lang="en-US" sz="1800" cap="none" spc="0" dirty="0"/>
          </a:p>
          <a:p>
            <a:pPr lvl="1" indent="-285750">
              <a:lnSpc>
                <a:spcPct val="100000"/>
              </a:lnSpc>
              <a:spcAft>
                <a:spcPts val="600"/>
              </a:spcAft>
            </a:pPr>
            <a:r>
              <a:rPr lang="en-US" sz="1800" dirty="0"/>
              <a:t>Between participants: Deep4Net</a:t>
            </a:r>
          </a:p>
          <a:p>
            <a:pPr>
              <a:buChar char="•"/>
            </a:pPr>
            <a:endParaRPr lang="en-US" sz="1800" cap="none" spc="0" dirty="0"/>
          </a:p>
        </p:txBody>
      </p:sp>
      <p:sp>
        <p:nvSpPr>
          <p:cNvPr id="7" name="Text Placeholder 10"/>
          <p:cNvSpPr txBox="1">
            <a:spLocks noGrp="1"/>
          </p:cNvSpPr>
          <p:nvPr>
            <p:ph idx="2"/>
          </p:nvPr>
        </p:nvSpPr>
        <p:spPr>
          <a:xfrm>
            <a:off x="444570" y="932225"/>
            <a:ext cx="5436391" cy="535353"/>
          </a:xfrm>
        </p:spPr>
        <p:txBody>
          <a:bodyPr anchor="b"/>
          <a:lstStyle/>
          <a:p>
            <a:pPr lvl="0">
              <a:buNone/>
            </a:pPr>
            <a:r>
              <a:rPr lang="en-US" sz="2800" cap="all" spc="200" dirty="0"/>
              <a:t>Classification:</a:t>
            </a:r>
          </a:p>
        </p:txBody>
      </p:sp>
      <p:sp>
        <p:nvSpPr>
          <p:cNvPr id="8" name="Content Placeholder 11"/>
          <p:cNvSpPr txBox="1">
            <a:spLocks noGrp="1"/>
          </p:cNvSpPr>
          <p:nvPr>
            <p:ph idx="4"/>
          </p:nvPr>
        </p:nvSpPr>
        <p:spPr>
          <a:xfrm>
            <a:off x="4478116" y="934550"/>
            <a:ext cx="7720509" cy="88197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/>
              <a:t>Best Model so far: </a:t>
            </a:r>
            <a:r>
              <a:rPr lang="en-US" sz="2000" dirty="0">
                <a:latin typeface="Arial"/>
                <a:cs typeface="Arial"/>
              </a:rPr>
              <a:t>Shallow FBCSP Net</a:t>
            </a:r>
            <a:endParaRPr lang="en-US" sz="2000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sz="1800" dirty="0"/>
              <a:t>Within participants slightly better (ca. 2%)</a:t>
            </a:r>
          </a:p>
          <a:p>
            <a:endParaRPr lang="en-US" sz="2000" dirty="0"/>
          </a:p>
        </p:txBody>
      </p:sp>
      <p:sp>
        <p:nvSpPr>
          <p:cNvPr id="9" name="Slide Number Placeholder 5"/>
          <p:cNvSpPr txBox="1"/>
          <p:nvPr/>
        </p:nvSpPr>
        <p:spPr>
          <a:xfrm>
            <a:off x="9948864" y="6507208"/>
            <a:ext cx="1692270" cy="1538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1B47478-48A9-4581-9E70-DFD879B30661}" type="slidenum">
              <a:t>12</a:t>
            </a:fld>
            <a:endParaRPr lang="en-US" sz="1000" b="0" i="0" u="none" strike="noStrike" kern="1200" cap="none" spc="0" baseline="0">
              <a:solidFill>
                <a:srgbClr val="A6A6A6"/>
              </a:solidFill>
              <a:uFillTx/>
              <a:latin typeface="Gill Sans MT"/>
            </a:endParaRPr>
          </a:p>
        </p:txBody>
      </p:sp>
      <p:sp>
        <p:nvSpPr>
          <p:cNvPr id="10" name="Freeform: Shape 21"/>
          <p:cNvSpPr/>
          <p:nvPr/>
        </p:nvSpPr>
        <p:spPr>
          <a:xfrm>
            <a:off x="4295778" y="0"/>
            <a:ext cx="359999" cy="274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60000"/>
              <a:gd name="f7" fmla="val 274638"/>
              <a:gd name="f8" fmla="val 30714"/>
              <a:gd name="f9" fmla="val 329286"/>
              <a:gd name="f10" fmla="val 345855"/>
              <a:gd name="f11" fmla="val 24574"/>
              <a:gd name="f12" fmla="val 354963"/>
              <a:gd name="f13" fmla="val 46109"/>
              <a:gd name="f14" fmla="val 69785"/>
              <a:gd name="f15" fmla="val 94638"/>
              <a:gd name="f16" fmla="val 194049"/>
              <a:gd name="f17" fmla="val 279411"/>
              <a:gd name="f18" fmla="val 180000"/>
              <a:gd name="f19" fmla="val 80589"/>
              <a:gd name="f20" fmla="val 5037"/>
              <a:gd name="f21" fmla="val 14145"/>
              <a:gd name="f22" fmla="+- 0 0 -90"/>
              <a:gd name="f23" fmla="*/ f3 1 360000"/>
              <a:gd name="f24" fmla="*/ f4 1 274638"/>
              <a:gd name="f25" fmla="+- f7 0 f5"/>
              <a:gd name="f26" fmla="+- f6 0 f5"/>
              <a:gd name="f27" fmla="*/ f22 f0 1"/>
              <a:gd name="f28" fmla="*/ f26 1 360000"/>
              <a:gd name="f29" fmla="*/ f25 1 274638"/>
              <a:gd name="f30" fmla="*/ 30714 f26 1"/>
              <a:gd name="f31" fmla="*/ 0 f25 1"/>
              <a:gd name="f32" fmla="*/ 329286 f26 1"/>
              <a:gd name="f33" fmla="*/ 345855 f26 1"/>
              <a:gd name="f34" fmla="*/ 24574 f25 1"/>
              <a:gd name="f35" fmla="*/ 360000 f26 1"/>
              <a:gd name="f36" fmla="*/ 94638 f25 1"/>
              <a:gd name="f37" fmla="*/ 180000 f26 1"/>
              <a:gd name="f38" fmla="*/ 274638 f25 1"/>
              <a:gd name="f39" fmla="*/ 0 f26 1"/>
              <a:gd name="f40" fmla="*/ 14145 f26 1"/>
              <a:gd name="f41" fmla="*/ f27 1 f2"/>
              <a:gd name="f42" fmla="*/ f30 1 360000"/>
              <a:gd name="f43" fmla="*/ f31 1 274638"/>
              <a:gd name="f44" fmla="*/ f32 1 360000"/>
              <a:gd name="f45" fmla="*/ f33 1 360000"/>
              <a:gd name="f46" fmla="*/ f34 1 274638"/>
              <a:gd name="f47" fmla="*/ f35 1 360000"/>
              <a:gd name="f48" fmla="*/ f36 1 274638"/>
              <a:gd name="f49" fmla="*/ f37 1 360000"/>
              <a:gd name="f50" fmla="*/ f38 1 274638"/>
              <a:gd name="f51" fmla="*/ f39 1 360000"/>
              <a:gd name="f52" fmla="*/ f40 1 360000"/>
              <a:gd name="f53" fmla="*/ f5 1 f28"/>
              <a:gd name="f54" fmla="*/ f6 1 f28"/>
              <a:gd name="f55" fmla="*/ f5 1 f29"/>
              <a:gd name="f56" fmla="*/ f7 1 f29"/>
              <a:gd name="f57" fmla="+- f41 0 f1"/>
              <a:gd name="f58" fmla="*/ f42 1 f28"/>
              <a:gd name="f59" fmla="*/ f43 1 f29"/>
              <a:gd name="f60" fmla="*/ f44 1 f28"/>
              <a:gd name="f61" fmla="*/ f45 1 f28"/>
              <a:gd name="f62" fmla="*/ f46 1 f29"/>
              <a:gd name="f63" fmla="*/ f47 1 f28"/>
              <a:gd name="f64" fmla="*/ f48 1 f29"/>
              <a:gd name="f65" fmla="*/ f49 1 f28"/>
              <a:gd name="f66" fmla="*/ f50 1 f29"/>
              <a:gd name="f67" fmla="*/ f51 1 f28"/>
              <a:gd name="f68" fmla="*/ f52 1 f28"/>
              <a:gd name="f69" fmla="*/ f53 f23 1"/>
              <a:gd name="f70" fmla="*/ f54 f23 1"/>
              <a:gd name="f71" fmla="*/ f56 f24 1"/>
              <a:gd name="f72" fmla="*/ f55 f24 1"/>
              <a:gd name="f73" fmla="*/ f58 f23 1"/>
              <a:gd name="f74" fmla="*/ f59 f24 1"/>
              <a:gd name="f75" fmla="*/ f60 f23 1"/>
              <a:gd name="f76" fmla="*/ f61 f23 1"/>
              <a:gd name="f77" fmla="*/ f62 f24 1"/>
              <a:gd name="f78" fmla="*/ f63 f23 1"/>
              <a:gd name="f79" fmla="*/ f64 f24 1"/>
              <a:gd name="f80" fmla="*/ f65 f23 1"/>
              <a:gd name="f81" fmla="*/ f66 f24 1"/>
              <a:gd name="f82" fmla="*/ f67 f23 1"/>
              <a:gd name="f83" fmla="*/ f68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73" y="f74"/>
              </a:cxn>
              <a:cxn ang="f57">
                <a:pos x="f75" y="f74"/>
              </a:cxn>
              <a:cxn ang="f57">
                <a:pos x="f76" y="f77"/>
              </a:cxn>
              <a:cxn ang="f57">
                <a:pos x="f78" y="f79"/>
              </a:cxn>
              <a:cxn ang="f57">
                <a:pos x="f80" y="f81"/>
              </a:cxn>
              <a:cxn ang="f57">
                <a:pos x="f82" y="f79"/>
              </a:cxn>
              <a:cxn ang="f57">
                <a:pos x="f83" y="f77"/>
              </a:cxn>
            </a:cxnLst>
            <a:rect l="f69" t="f72" r="f70" b="f71"/>
            <a:pathLst>
              <a:path w="360000" h="274638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cubicBezTo>
                  <a:pt x="f12" y="f13"/>
                  <a:pt x="f6" y="f14"/>
                  <a:pt x="f6" y="f15"/>
                </a:cubicBezTo>
                <a:cubicBezTo>
                  <a:pt x="f6" y="f16"/>
                  <a:pt x="f17" y="f7"/>
                  <a:pt x="f18" y="f7"/>
                </a:cubicBezTo>
                <a:cubicBezTo>
                  <a:pt x="f19" y="f7"/>
                  <a:pt x="f5" y="f16"/>
                  <a:pt x="f5" y="f15"/>
                </a:cubicBezTo>
                <a:cubicBezTo>
                  <a:pt x="f5" y="f14"/>
                  <a:pt x="f20" y="f13"/>
                  <a:pt x="f21" y="f11"/>
                </a:cubicBezTo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11" name="TextBox 92"/>
          <p:cNvSpPr txBox="1"/>
          <p:nvPr/>
        </p:nvSpPr>
        <p:spPr>
          <a:xfrm>
            <a:off x="334257" y="5098658"/>
            <a:ext cx="2729832" cy="12618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NEXT: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grpSp>
        <p:nvGrpSpPr>
          <p:cNvPr id="12" name="Content Placeholder 3" descr="Timeline Smart Art Placeholder "/>
          <p:cNvGrpSpPr/>
          <p:nvPr/>
        </p:nvGrpSpPr>
        <p:grpSpPr>
          <a:xfrm>
            <a:off x="68570" y="-2403628"/>
            <a:ext cx="12071607" cy="3099385"/>
            <a:chOff x="68570" y="-2403628"/>
            <a:chExt cx="12071607" cy="3099385"/>
          </a:xfrm>
        </p:grpSpPr>
        <p:sp>
          <p:nvSpPr>
            <p:cNvPr id="13" name="Freihandform 12"/>
            <p:cNvSpPr/>
            <p:nvPr/>
          </p:nvSpPr>
          <p:spPr>
            <a:xfrm>
              <a:off x="68570" y="132231"/>
              <a:ext cx="12071607" cy="5635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071608"/>
                <a:gd name="f7" fmla="val 563524"/>
                <a:gd name="f8" fmla="val 93923"/>
                <a:gd name="f9" fmla="val 42051"/>
                <a:gd name="f10" fmla="val 11977685"/>
                <a:gd name="f11" fmla="val 12029557"/>
                <a:gd name="f12" fmla="val 469601"/>
                <a:gd name="f13" fmla="val 521473"/>
                <a:gd name="f14" fmla="+- 0 0 -90"/>
                <a:gd name="f15" fmla="*/ f3 1 12071608"/>
                <a:gd name="f16" fmla="*/ f4 1 563524"/>
                <a:gd name="f17" fmla="+- f7 0 f5"/>
                <a:gd name="f18" fmla="+- f6 0 f5"/>
                <a:gd name="f19" fmla="*/ f14 f0 1"/>
                <a:gd name="f20" fmla="*/ f18 1 12071608"/>
                <a:gd name="f21" fmla="*/ f17 1 563524"/>
                <a:gd name="f22" fmla="*/ 0 f18 1"/>
                <a:gd name="f23" fmla="*/ 93923 f17 1"/>
                <a:gd name="f24" fmla="*/ 93923 f18 1"/>
                <a:gd name="f25" fmla="*/ 0 f17 1"/>
                <a:gd name="f26" fmla="*/ 11977685 f18 1"/>
                <a:gd name="f27" fmla="*/ 12071608 f18 1"/>
                <a:gd name="f28" fmla="*/ 469601 f17 1"/>
                <a:gd name="f29" fmla="*/ 563524 f17 1"/>
                <a:gd name="f30" fmla="*/ f19 1 f2"/>
                <a:gd name="f31" fmla="*/ f22 1 12071608"/>
                <a:gd name="f32" fmla="*/ f23 1 563524"/>
                <a:gd name="f33" fmla="*/ f24 1 12071608"/>
                <a:gd name="f34" fmla="*/ f25 1 563524"/>
                <a:gd name="f35" fmla="*/ f26 1 12071608"/>
                <a:gd name="f36" fmla="*/ f27 1 12071608"/>
                <a:gd name="f37" fmla="*/ f28 1 563524"/>
                <a:gd name="f38" fmla="*/ f29 1 56352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2071608" h="56352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7030A0"/>
            </a:solidFill>
            <a:ln w="12701" cap="flat">
              <a:solidFill>
                <a:srgbClr val="9393AF"/>
              </a:solidFill>
              <a:prstDash val="solid"/>
              <a:miter/>
            </a:ln>
          </p:spPr>
          <p:txBody>
            <a:bodyPr vert="horz" wrap="square" lIns="164665" tIns="164665" rIns="164665" bIns="164665" anchor="ctr" anchorCtr="1" compatLnSpc="1">
              <a:noAutofit/>
            </a:bodyPr>
            <a:lstStyle/>
            <a:p>
              <a:pPr marL="0" marR="0" lvl="0" indent="0" algn="ctr" defTabSz="8001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Gill Sans MT"/>
                </a:rPr>
                <a:t>Results and Outlook</a:t>
              </a:r>
            </a:p>
          </p:txBody>
        </p:sp>
        <p:sp>
          <p:nvSpPr>
            <p:cNvPr id="14" name="Rechteck 13"/>
            <p:cNvSpPr/>
            <p:nvPr/>
          </p:nvSpPr>
          <p:spPr>
            <a:xfrm>
              <a:off x="68570" y="-2403628"/>
              <a:ext cx="12071607" cy="1972333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6104378" y="-318595"/>
              <a:ext cx="0" cy="4508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6345" cap="flat">
              <a:solidFill>
                <a:srgbClr val="A3A3C1"/>
              </a:solidFill>
              <a:custDash>
                <a:ds d="300173" sp="300173"/>
              </a:custDash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048024" y="-431295"/>
              <a:ext cx="112699" cy="11269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9393A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7" name="TextBox 109"/>
          <p:cNvSpPr txBox="1"/>
          <p:nvPr/>
        </p:nvSpPr>
        <p:spPr>
          <a:xfrm>
            <a:off x="4655028" y="5098600"/>
            <a:ext cx="5922168" cy="1292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>
                <a:solidFill>
                  <a:srgbClr val="FFFFFF"/>
                </a:solidFill>
                <a:latin typeface="Gill Sans MT"/>
              </a:rPr>
              <a:t>Finetune models further</a:t>
            </a:r>
          </a:p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>
                <a:solidFill>
                  <a:srgbClr val="FFFFFF"/>
                </a:solidFill>
                <a:latin typeface="Gill Sans MT"/>
              </a:rPr>
              <a:t>Train models on whole dataset </a:t>
            </a:r>
          </a:p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>
                <a:solidFill>
                  <a:srgbClr val="FFFFFF"/>
                </a:solidFill>
                <a:latin typeface="Gill Sans MT"/>
              </a:rPr>
              <a:t>Test on new data​</a:t>
            </a:r>
          </a:p>
          <a:p>
            <a:pP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FFFFFF"/>
              </a:solidFill>
              <a:latin typeface="Gill Sans MT"/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4AC7A3-96F2-E9B4-F353-0DED62F90051}"/>
              </a:ext>
            </a:extLst>
          </p:cNvPr>
          <p:cNvSpPr txBox="1"/>
          <p:nvPr/>
        </p:nvSpPr>
        <p:spPr>
          <a:xfrm>
            <a:off x="339558" y="361482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Gill Sans MT"/>
              </a:rPr>
              <a:t>OVERALL: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50FC3-A168-D001-4F0A-27DD66B1ACD2}"/>
              </a:ext>
            </a:extLst>
          </p:cNvPr>
          <p:cNvSpPr txBox="1"/>
          <p:nvPr/>
        </p:nvSpPr>
        <p:spPr>
          <a:xfrm>
            <a:off x="4657558" y="3614821"/>
            <a:ext cx="674035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>
                <a:solidFill>
                  <a:srgbClr val="FFFFFF"/>
                </a:solidFill>
                <a:latin typeface="Gill Sans MT"/>
              </a:rPr>
              <a:t>DL better results than standard ML</a:t>
            </a:r>
          </a:p>
          <a:p>
            <a:pPr marL="342900" indent="-342900"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>
                <a:solidFill>
                  <a:srgbClr val="FFFFFF"/>
                </a:solidFill>
                <a:latin typeface="Gill Sans MT"/>
              </a:rPr>
              <a:t>Within participants easier than between participants </a:t>
            </a:r>
          </a:p>
          <a:p>
            <a:pPr marL="342900" indent="-342900"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>
                <a:solidFill>
                  <a:srgbClr val="FFFFFF"/>
                </a:solidFill>
                <a:latin typeface="Gill Sans MT"/>
              </a:rPr>
              <a:t>Results above chance level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6"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7"/>
          <p:cNvGrpSpPr/>
          <p:nvPr/>
        </p:nvGrpSpPr>
        <p:grpSpPr>
          <a:xfrm>
            <a:off x="613993" y="5374225"/>
            <a:ext cx="768004" cy="950525"/>
            <a:chOff x="613993" y="5374225"/>
            <a:chExt cx="768004" cy="950525"/>
          </a:xfrm>
        </p:grpSpPr>
        <p:sp>
          <p:nvSpPr>
            <p:cNvPr id="3" name="Freeform: Shape 127"/>
            <p:cNvSpPr/>
            <p:nvPr/>
          </p:nvSpPr>
          <p:spPr>
            <a:xfrm rot="2700006" flipH="1" flipV="1">
              <a:off x="392003" y="5629513"/>
              <a:ext cx="926982" cy="4634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8746"/>
                <a:gd name="f7" fmla="val 1329373"/>
                <a:gd name="f8" fmla="val 2063565"/>
                <a:gd name="f9" fmla="val 595181"/>
                <a:gd name="f10" fmla="val 1994059"/>
                <a:gd name="f11" fmla="val 962277"/>
                <a:gd name="f12" fmla="val 1696469"/>
                <a:gd name="f13" fmla="val 664687"/>
                <a:gd name="f14" fmla="+- 0 0 -90"/>
                <a:gd name="f15" fmla="*/ f3 1 2658746"/>
                <a:gd name="f16" fmla="*/ f4 1 1329373"/>
                <a:gd name="f17" fmla="+- f7 0 f5"/>
                <a:gd name="f18" fmla="+- f6 0 f5"/>
                <a:gd name="f19" fmla="*/ f14 f0 1"/>
                <a:gd name="f20" fmla="*/ f18 1 2658746"/>
                <a:gd name="f21" fmla="*/ f17 1 1329373"/>
                <a:gd name="f22" fmla="*/ 1329373 f18 1"/>
                <a:gd name="f23" fmla="*/ 0 f17 1"/>
                <a:gd name="f24" fmla="*/ 2658746 f18 1"/>
                <a:gd name="f25" fmla="*/ 1329373 f17 1"/>
                <a:gd name="f26" fmla="*/ 1994059 f18 1"/>
                <a:gd name="f27" fmla="*/ 664687 f17 1"/>
                <a:gd name="f28" fmla="*/ 664687 f18 1"/>
                <a:gd name="f29" fmla="*/ 0 f18 1"/>
                <a:gd name="f30" fmla="*/ f19 1 f2"/>
                <a:gd name="f31" fmla="*/ f22 1 2658746"/>
                <a:gd name="f32" fmla="*/ f23 1 1329373"/>
                <a:gd name="f33" fmla="*/ f24 1 2658746"/>
                <a:gd name="f34" fmla="*/ f25 1 1329373"/>
                <a:gd name="f35" fmla="*/ f26 1 2658746"/>
                <a:gd name="f36" fmla="*/ f27 1 1329373"/>
                <a:gd name="f37" fmla="*/ f28 1 2658746"/>
                <a:gd name="f38" fmla="*/ f29 1 265874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0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56" y="f61"/>
                </a:cxn>
                <a:cxn ang="f43">
                  <a:pos x="f62" y="f59"/>
                </a:cxn>
                <a:cxn ang="f43">
                  <a:pos x="f63" y="f59"/>
                </a:cxn>
                <a:cxn ang="f43">
                  <a:pos x="f56" y="f57"/>
                </a:cxn>
              </a:cxnLst>
              <a:rect l="f52" t="f55" r="f53" b="f54"/>
              <a:pathLst>
                <a:path w="2658746" h="1329373">
                  <a:moveTo>
                    <a:pt x="f7" y="f5"/>
                  </a:moveTo>
                  <a:cubicBezTo>
                    <a:pt x="f8" y="f5"/>
                    <a:pt x="f6" y="f9"/>
                    <a:pt x="f6" y="f7"/>
                  </a:cubicBezTo>
                  <a:lnTo>
                    <a:pt x="f10" y="f7"/>
                  </a:lnTo>
                  <a:cubicBezTo>
                    <a:pt x="f10" y="f11"/>
                    <a:pt x="f12" y="f13"/>
                    <a:pt x="f7" y="f13"/>
                  </a:cubicBezTo>
                  <a:cubicBezTo>
                    <a:pt x="f11" y="f13"/>
                    <a:pt x="f13" y="f11"/>
                    <a:pt x="f13" y="f7"/>
                  </a:cubicBezTo>
                  <a:lnTo>
                    <a:pt x="f5" y="f7"/>
                  </a:lnTo>
                  <a:cubicBezTo>
                    <a:pt x="f5" y="f9"/>
                    <a:pt x="f9" y="f5"/>
                    <a:pt x="f7" y="f5"/>
                  </a:cubicBezTo>
                  <a:close/>
                </a:path>
              </a:pathLst>
            </a:custGeom>
            <a:solidFill>
              <a:srgbClr val="1B192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4" name="Oval 128"/>
            <p:cNvSpPr/>
            <p:nvPr/>
          </p:nvSpPr>
          <p:spPr>
            <a:xfrm rot="8099985" flipH="1" flipV="1">
              <a:off x="1238578" y="5825260"/>
              <a:ext cx="53547" cy="2332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5" name="Oval 129"/>
            <p:cNvSpPr/>
            <p:nvPr/>
          </p:nvSpPr>
          <p:spPr>
            <a:xfrm rot="8099985" flipH="1" flipV="1">
              <a:off x="748067" y="5334748"/>
              <a:ext cx="53547" cy="2332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6" name="Freeform: Shape 130"/>
            <p:cNvSpPr/>
            <p:nvPr/>
          </p:nvSpPr>
          <p:spPr>
            <a:xfrm rot="2700006" flipH="1" flipV="1">
              <a:off x="415545" y="5572673"/>
              <a:ext cx="926982" cy="5300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8746"/>
                <a:gd name="f7" fmla="val 1329373"/>
                <a:gd name="f8" fmla="val 2063565"/>
                <a:gd name="f9" fmla="val 595181"/>
                <a:gd name="f10" fmla="val 1994059"/>
                <a:gd name="f11" fmla="val 962277"/>
                <a:gd name="f12" fmla="val 1696469"/>
                <a:gd name="f13" fmla="val 664687"/>
                <a:gd name="f14" fmla="+- 0 0 -90"/>
                <a:gd name="f15" fmla="*/ f3 1 2658746"/>
                <a:gd name="f16" fmla="*/ f4 1 1329373"/>
                <a:gd name="f17" fmla="+- f7 0 f5"/>
                <a:gd name="f18" fmla="+- f6 0 f5"/>
                <a:gd name="f19" fmla="*/ f14 f0 1"/>
                <a:gd name="f20" fmla="*/ f18 1 2658746"/>
                <a:gd name="f21" fmla="*/ f17 1 1329373"/>
                <a:gd name="f22" fmla="*/ 1329373 f18 1"/>
                <a:gd name="f23" fmla="*/ 0 f17 1"/>
                <a:gd name="f24" fmla="*/ 2658746 f18 1"/>
                <a:gd name="f25" fmla="*/ 1329373 f17 1"/>
                <a:gd name="f26" fmla="*/ 1994059 f18 1"/>
                <a:gd name="f27" fmla="*/ 664687 f17 1"/>
                <a:gd name="f28" fmla="*/ 664687 f18 1"/>
                <a:gd name="f29" fmla="*/ 0 f18 1"/>
                <a:gd name="f30" fmla="*/ f19 1 f2"/>
                <a:gd name="f31" fmla="*/ f22 1 2658746"/>
                <a:gd name="f32" fmla="*/ f23 1 1329373"/>
                <a:gd name="f33" fmla="*/ f24 1 2658746"/>
                <a:gd name="f34" fmla="*/ f25 1 1329373"/>
                <a:gd name="f35" fmla="*/ f26 1 2658746"/>
                <a:gd name="f36" fmla="*/ f27 1 1329373"/>
                <a:gd name="f37" fmla="*/ f28 1 2658746"/>
                <a:gd name="f38" fmla="*/ f29 1 265874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0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56" y="f61"/>
                </a:cxn>
                <a:cxn ang="f43">
                  <a:pos x="f62" y="f59"/>
                </a:cxn>
                <a:cxn ang="f43">
                  <a:pos x="f63" y="f59"/>
                </a:cxn>
                <a:cxn ang="f43">
                  <a:pos x="f56" y="f57"/>
                </a:cxn>
              </a:cxnLst>
              <a:rect l="f52" t="f55" r="f53" b="f54"/>
              <a:pathLst>
                <a:path w="2658746" h="1329373">
                  <a:moveTo>
                    <a:pt x="f7" y="f5"/>
                  </a:moveTo>
                  <a:cubicBezTo>
                    <a:pt x="f8" y="f5"/>
                    <a:pt x="f6" y="f9"/>
                    <a:pt x="f6" y="f7"/>
                  </a:cubicBezTo>
                  <a:lnTo>
                    <a:pt x="f10" y="f7"/>
                  </a:lnTo>
                  <a:cubicBezTo>
                    <a:pt x="f10" y="f11"/>
                    <a:pt x="f12" y="f13"/>
                    <a:pt x="f7" y="f13"/>
                  </a:cubicBezTo>
                  <a:cubicBezTo>
                    <a:pt x="f11" y="f13"/>
                    <a:pt x="f13" y="f11"/>
                    <a:pt x="f13" y="f7"/>
                  </a:cubicBezTo>
                  <a:lnTo>
                    <a:pt x="f5" y="f7"/>
                  </a:lnTo>
                  <a:cubicBezTo>
                    <a:pt x="f5" y="f9"/>
                    <a:pt x="f9" y="f5"/>
                    <a:pt x="f7" y="f5"/>
                  </a:cubicBezTo>
                  <a:close/>
                </a:path>
              </a:pathLst>
            </a:custGeom>
            <a:solidFill>
              <a:srgbClr val="7771B2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  <p:sp>
        <p:nvSpPr>
          <p:cNvPr id="7" name="Rectangle 139"/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1B192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grpSp>
        <p:nvGrpSpPr>
          <p:cNvPr id="8" name="Group 134"/>
          <p:cNvGrpSpPr/>
          <p:nvPr/>
        </p:nvGrpSpPr>
        <p:grpSpPr>
          <a:xfrm>
            <a:off x="5589078" y="389077"/>
            <a:ext cx="1335603" cy="1262950"/>
            <a:chOff x="5589078" y="389077"/>
            <a:chExt cx="1335603" cy="1262950"/>
          </a:xfrm>
        </p:grpSpPr>
        <p:sp>
          <p:nvSpPr>
            <p:cNvPr id="9" name="Freeform: Shape 135"/>
            <p:cNvSpPr/>
            <p:nvPr/>
          </p:nvSpPr>
          <p:spPr>
            <a:xfrm rot="18900010">
              <a:off x="5589078" y="389077"/>
              <a:ext cx="1079997" cy="12629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0000"/>
                <a:gd name="f7" fmla="val 1262947"/>
                <a:gd name="f8" fmla="val 540000"/>
                <a:gd name="f9" fmla="val 1064374"/>
                <a:gd name="f10" fmla="val 931034"/>
                <a:gd name="f11" fmla="val 1069029"/>
                <a:gd name="f12" fmla="val 938533"/>
                <a:gd name="f13" fmla="val 1076223"/>
                <a:gd name="f14" fmla="val 956109"/>
                <a:gd name="f15" fmla="val 974307"/>
                <a:gd name="f16" fmla="val 992947"/>
                <a:gd name="f17" fmla="val 1142064"/>
                <a:gd name="f18" fmla="val 838234"/>
                <a:gd name="f19" fmla="val 241766"/>
                <a:gd name="f20" fmla="val 3778"/>
                <a:gd name="f21" fmla="val 10971"/>
                <a:gd name="f22" fmla="val 15626"/>
                <a:gd name="f23" fmla="+- 0 0 -90"/>
                <a:gd name="f24" fmla="*/ f3 1 1080000"/>
                <a:gd name="f25" fmla="*/ f4 1 1262947"/>
                <a:gd name="f26" fmla="+- f7 0 f5"/>
                <a:gd name="f27" fmla="+- f6 0 f5"/>
                <a:gd name="f28" fmla="*/ f23 f0 1"/>
                <a:gd name="f29" fmla="*/ f27 1 1080000"/>
                <a:gd name="f30" fmla="*/ f26 1 1262947"/>
                <a:gd name="f31" fmla="*/ 540000 f27 1"/>
                <a:gd name="f32" fmla="*/ 0 f26 1"/>
                <a:gd name="f33" fmla="*/ 1080000 f27 1"/>
                <a:gd name="f34" fmla="*/ 931034 f26 1"/>
                <a:gd name="f35" fmla="*/ 1064374 f27 1"/>
                <a:gd name="f36" fmla="*/ 1069029 f27 1"/>
                <a:gd name="f37" fmla="*/ 938533 f26 1"/>
                <a:gd name="f38" fmla="*/ 992947 f26 1"/>
                <a:gd name="f39" fmla="*/ 1262947 f26 1"/>
                <a:gd name="f40" fmla="*/ 0 f27 1"/>
                <a:gd name="f41" fmla="*/ 10971 f27 1"/>
                <a:gd name="f42" fmla="*/ 15626 f27 1"/>
                <a:gd name="f43" fmla="*/ f28 1 f2"/>
                <a:gd name="f44" fmla="*/ f31 1 1080000"/>
                <a:gd name="f45" fmla="*/ f32 1 1262947"/>
                <a:gd name="f46" fmla="*/ f33 1 1080000"/>
                <a:gd name="f47" fmla="*/ f34 1 1262947"/>
                <a:gd name="f48" fmla="*/ f35 1 1080000"/>
                <a:gd name="f49" fmla="*/ f36 1 1080000"/>
                <a:gd name="f50" fmla="*/ f37 1 1262947"/>
                <a:gd name="f51" fmla="*/ f38 1 1262947"/>
                <a:gd name="f52" fmla="*/ f39 1 1262947"/>
                <a:gd name="f53" fmla="*/ f40 1 1080000"/>
                <a:gd name="f54" fmla="*/ f41 1 1080000"/>
                <a:gd name="f55" fmla="*/ f42 1 1080000"/>
                <a:gd name="f56" fmla="*/ f5 1 f29"/>
                <a:gd name="f57" fmla="*/ f6 1 f29"/>
                <a:gd name="f58" fmla="*/ f5 1 f30"/>
                <a:gd name="f59" fmla="*/ f7 1 f30"/>
                <a:gd name="f60" fmla="+- f43 0 f1"/>
                <a:gd name="f61" fmla="*/ f44 1 f29"/>
                <a:gd name="f62" fmla="*/ f45 1 f30"/>
                <a:gd name="f63" fmla="*/ f48 1 f29"/>
                <a:gd name="f64" fmla="*/ f47 1 f30"/>
                <a:gd name="f65" fmla="*/ f49 1 f29"/>
                <a:gd name="f66" fmla="*/ f50 1 f30"/>
                <a:gd name="f67" fmla="*/ f46 1 f29"/>
                <a:gd name="f68" fmla="*/ f51 1 f30"/>
                <a:gd name="f69" fmla="*/ f52 1 f30"/>
                <a:gd name="f70" fmla="*/ f53 1 f29"/>
                <a:gd name="f71" fmla="*/ f54 1 f29"/>
                <a:gd name="f72" fmla="*/ f55 1 f29"/>
                <a:gd name="f73" fmla="*/ f56 f24 1"/>
                <a:gd name="f74" fmla="*/ f57 f24 1"/>
                <a:gd name="f75" fmla="*/ f59 f25 1"/>
                <a:gd name="f76" fmla="*/ f58 f25 1"/>
                <a:gd name="f77" fmla="*/ f61 f24 1"/>
                <a:gd name="f78" fmla="*/ f62 f25 1"/>
                <a:gd name="f79" fmla="*/ f63 f24 1"/>
                <a:gd name="f80" fmla="*/ f64 f25 1"/>
                <a:gd name="f81" fmla="*/ f65 f24 1"/>
                <a:gd name="f82" fmla="*/ f66 f25 1"/>
                <a:gd name="f83" fmla="*/ f67 f24 1"/>
                <a:gd name="f84" fmla="*/ f68 f25 1"/>
                <a:gd name="f85" fmla="*/ f69 f25 1"/>
                <a:gd name="f86" fmla="*/ f70 f24 1"/>
                <a:gd name="f87" fmla="*/ f71 f24 1"/>
                <a:gd name="f88" fmla="*/ f7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0">
                  <a:pos x="f77" y="f78"/>
                </a:cxn>
                <a:cxn ang="f60">
                  <a:pos x="f79" y="f80"/>
                </a:cxn>
                <a:cxn ang="f60">
                  <a:pos x="f81" y="f82"/>
                </a:cxn>
                <a:cxn ang="f60">
                  <a:pos x="f83" y="f84"/>
                </a:cxn>
                <a:cxn ang="f60">
                  <a:pos x="f77" y="f85"/>
                </a:cxn>
                <a:cxn ang="f60">
                  <a:pos x="f86" y="f84"/>
                </a:cxn>
                <a:cxn ang="f60">
                  <a:pos x="f87" y="f82"/>
                </a:cxn>
                <a:cxn ang="f60">
                  <a:pos x="f88" y="f80"/>
                </a:cxn>
                <a:cxn ang="f60">
                  <a:pos x="f77" y="f78"/>
                </a:cxn>
              </a:cxnLst>
              <a:rect l="f73" t="f76" r="f74" b="f75"/>
              <a:pathLst>
                <a:path w="1080000" h="1262947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cubicBezTo>
                    <a:pt x="f13" y="f14"/>
                    <a:pt x="f6" y="f15"/>
                    <a:pt x="f6" y="f16"/>
                  </a:cubicBezTo>
                  <a:cubicBezTo>
                    <a:pt x="f6" y="f17"/>
                    <a:pt x="f18" y="f7"/>
                    <a:pt x="f8" y="f7"/>
                  </a:cubicBezTo>
                  <a:cubicBezTo>
                    <a:pt x="f19" y="f7"/>
                    <a:pt x="f5" y="f17"/>
                    <a:pt x="f5" y="f16"/>
                  </a:cubicBezTo>
                  <a:cubicBezTo>
                    <a:pt x="f5" y="f15"/>
                    <a:pt x="f20" y="f14"/>
                    <a:pt x="f21" y="f12"/>
                  </a:cubicBezTo>
                  <a:lnTo>
                    <a:pt x="f22" y="f10"/>
                  </a:lnTo>
                  <a:lnTo>
                    <a:pt x="f8" y="f5"/>
                  </a:lnTo>
                  <a:close/>
                </a:path>
              </a:pathLst>
            </a:custGeom>
            <a:gradFill>
              <a:gsLst>
                <a:gs pos="0">
                  <a:srgbClr val="2C284A"/>
                </a:gs>
                <a:gs pos="100000">
                  <a:srgbClr val="454075"/>
                </a:gs>
              </a:gsLst>
              <a:lin ang="102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10" name="Oval 136"/>
            <p:cNvSpPr/>
            <p:nvPr/>
          </p:nvSpPr>
          <p:spPr>
            <a:xfrm rot="2700006">
              <a:off x="6114684" y="736150"/>
              <a:ext cx="539998" cy="107999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  <p:sp>
        <p:nvSpPr>
          <p:cNvPr id="11" name="Title 21"/>
          <p:cNvSpPr txBox="1">
            <a:spLocks noGrp="1"/>
          </p:cNvSpPr>
          <p:nvPr>
            <p:ph type="title"/>
          </p:nvPr>
        </p:nvSpPr>
        <p:spPr>
          <a:xfrm>
            <a:off x="550861" y="549270"/>
            <a:ext cx="5437186" cy="266380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6400" dirty="0"/>
              <a:t>Thank You</a:t>
            </a:r>
          </a:p>
        </p:txBody>
      </p:sp>
      <p:pic>
        <p:nvPicPr>
          <p:cNvPr id="12" name="Picture Placeholder 8" descr="Fachliches Alumni-Sonderprojekt des DAAD für Deutschland-Alumni aus ...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t="16258" r="-1" b="14651"/>
          <a:stretch>
            <a:fillRect/>
          </a:stretch>
        </p:blipFill>
        <p:spPr>
          <a:xfrm>
            <a:off x="6557144" y="4555897"/>
            <a:ext cx="5634852" cy="2287243"/>
          </a:xfrm>
          <a:solidFill>
            <a:srgbClr val="A3A3C1"/>
          </a:solidFill>
        </p:spPr>
      </p:pic>
      <p:pic>
        <p:nvPicPr>
          <p:cNvPr id="13" name="Picture Placeholder 4"/>
          <p:cNvPicPr>
            <a:picLocks noGrp="1" noChangeAspect="1"/>
          </p:cNvPicPr>
          <p:nvPr>
            <p:ph type="pic" idx="4294967295"/>
          </p:nvPr>
        </p:nvPicPr>
        <p:blipFill>
          <a:blip r:embed="rId4"/>
          <a:srcRect r="6599" b="-1"/>
          <a:stretch>
            <a:fillRect/>
          </a:stretch>
        </p:blipFill>
        <p:spPr>
          <a:xfrm>
            <a:off x="6557144" y="9"/>
            <a:ext cx="5634852" cy="2287234"/>
          </a:xfrm>
          <a:solidFill>
            <a:srgbClr val="A3A3C1"/>
          </a:solidFill>
        </p:spPr>
      </p:pic>
      <p:sp>
        <p:nvSpPr>
          <p:cNvPr id="14" name="Oval 138"/>
          <p:cNvSpPr>
            <a:spLocks noMove="1" noResize="1"/>
          </p:cNvSpPr>
          <p:nvPr/>
        </p:nvSpPr>
        <p:spPr>
          <a:xfrm>
            <a:off x="1308460" y="5572088"/>
            <a:ext cx="359999" cy="3599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pic>
        <p:nvPicPr>
          <p:cNvPr id="15" name="Picture 1" descr="How should you prepare for an interview at Mitacs? | Indeed.com"/>
          <p:cNvPicPr>
            <a:picLocks noChangeAspect="1"/>
          </p:cNvPicPr>
          <p:nvPr/>
        </p:nvPicPr>
        <p:blipFill>
          <a:blip r:embed="rId5"/>
          <a:srcRect t="29989" r="-1" b="29420"/>
          <a:stretch>
            <a:fillRect/>
          </a:stretch>
        </p:blipFill>
        <p:spPr>
          <a:xfrm>
            <a:off x="6557144" y="2271150"/>
            <a:ext cx="5634852" cy="22872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6" name="Rectangle 140"/>
          <p:cNvSpPr>
            <a:spLocks noMove="1" noResize="1"/>
          </p:cNvSpPr>
          <p:nvPr/>
        </p:nvSpPr>
        <p:spPr>
          <a:xfrm>
            <a:off x="0" y="5773731"/>
            <a:ext cx="12191996" cy="108426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17" name="Subtitle 22"/>
          <p:cNvSpPr txBox="1">
            <a:spLocks noGrp="1"/>
          </p:cNvSpPr>
          <p:nvPr>
            <p:ph type="subTitle" idx="4294967295"/>
          </p:nvPr>
        </p:nvSpPr>
        <p:spPr>
          <a:xfrm>
            <a:off x="550861" y="3409934"/>
            <a:ext cx="5437186" cy="2682886"/>
          </a:xfrm>
        </p:spPr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000" dirty="0"/>
              <a:t>Supervisor : Michel-Pierre </a:t>
            </a:r>
            <a:r>
              <a:rPr lang="en-US" sz="2000" dirty="0" err="1"/>
              <a:t>Coll</a:t>
            </a:r>
            <a:r>
              <a:rPr lang="en-US" sz="2000" dirty="0"/>
              <a:t>, PhD</a:t>
            </a:r>
          </a:p>
          <a:p>
            <a:pPr marL="0" lvl="1" indent="0">
              <a:lnSpc>
                <a:spcPct val="130000"/>
              </a:lnSpc>
              <a:spcBef>
                <a:spcPts val="1000"/>
              </a:spcBef>
              <a:buNone/>
            </a:pPr>
            <a:endParaRPr lang="en-US" sz="2000" dirty="0"/>
          </a:p>
          <a:p>
            <a:pPr marL="0" lvl="1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000" dirty="0"/>
              <a:t>Presenter: Mathilda </a:t>
            </a:r>
            <a:r>
              <a:rPr lang="en-US" sz="2000" dirty="0" err="1"/>
              <a:t>Buschmann</a:t>
            </a:r>
            <a:endParaRPr lang="en-US" sz="2000" dirty="0"/>
          </a:p>
          <a:p>
            <a:pPr marL="0" lvl="1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000" dirty="0"/>
              <a:t>Mail: mbuschmann@uni-osnabrueck.de</a:t>
            </a:r>
          </a:p>
          <a:p>
            <a:pPr lvl="0"/>
            <a:endParaRPr lang="en-US" sz="1600" dirty="0"/>
          </a:p>
        </p:txBody>
      </p:sp>
      <p:sp>
        <p:nvSpPr>
          <p:cNvPr id="18" name="Slide Number Placeholder 5"/>
          <p:cNvSpPr txBox="1"/>
          <p:nvPr/>
        </p:nvSpPr>
        <p:spPr>
          <a:xfrm>
            <a:off x="9948864" y="6507208"/>
            <a:ext cx="1692270" cy="1538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rmAutofit fontScale="62500" lnSpcReduction="20000"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B99771A-0540-44A2-8D87-E82AB2D5CEBF}" type="slidenum">
              <a:t>13</a:t>
            </a:fld>
            <a:endParaRPr lang="en-US" sz="10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 txBox="1">
            <a:spLocks noGrp="1"/>
          </p:cNvSpPr>
          <p:nvPr>
            <p:ph type="title"/>
          </p:nvPr>
        </p:nvSpPr>
        <p:spPr>
          <a:xfrm>
            <a:off x="246065" y="3314892"/>
            <a:ext cx="4500557" cy="1562956"/>
          </a:xfrm>
        </p:spPr>
        <p:txBody>
          <a:bodyPr/>
          <a:lstStyle/>
          <a:p>
            <a:pPr lvl="0"/>
            <a:r>
              <a:rPr lang="en-US"/>
              <a:t>Introduction</a:t>
            </a:r>
          </a:p>
        </p:txBody>
      </p:sp>
      <p:sp>
        <p:nvSpPr>
          <p:cNvPr id="3" name="Content Placeholder 11"/>
          <p:cNvSpPr txBox="1">
            <a:spLocks noGrp="1"/>
          </p:cNvSpPr>
          <p:nvPr>
            <p:ph type="body" idx="4294967295"/>
          </p:nvPr>
        </p:nvSpPr>
        <p:spPr>
          <a:xfrm>
            <a:off x="4204731" y="3432730"/>
            <a:ext cx="6221413" cy="1563688"/>
          </a:xfrm>
        </p:spPr>
        <p:txBody>
          <a:bodyPr>
            <a:normAutofit/>
          </a:bodyPr>
          <a:lstStyle/>
          <a:p>
            <a:pPr marL="285750" lvl="0" indent="-285750">
              <a:lnSpc>
                <a:spcPct val="100000"/>
              </a:lnSpc>
            </a:pPr>
            <a:r>
              <a:rPr lang="en-US"/>
              <a:t>Three months internship researching pain in EEG data with help of machine learning (ML) models</a:t>
            </a:r>
          </a:p>
          <a:p>
            <a:pPr marL="285750" lvl="0" indent="-285750">
              <a:lnSpc>
                <a:spcPct val="100000"/>
              </a:lnSpc>
            </a:pPr>
            <a:r>
              <a:rPr lang="en-US"/>
              <a:t>Goal: test and compare different ML models to predict pain perception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3200"/>
          </a:p>
        </p:txBody>
      </p:sp>
      <p:sp>
        <p:nvSpPr>
          <p:cNvPr id="4" name="Slide Number Placeholder 5"/>
          <p:cNvSpPr txBox="1"/>
          <p:nvPr/>
        </p:nvSpPr>
        <p:spPr>
          <a:xfrm>
            <a:off x="9948864" y="6507208"/>
            <a:ext cx="1692270" cy="1538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32F7B13-2558-4607-A271-C3111C7C6CC2}" type="slidenum">
              <a:t>2</a:t>
            </a:fld>
            <a:endParaRPr lang="en-US" sz="1000" b="0" i="0" u="none" strike="noStrike" kern="1200" cap="none" spc="0" baseline="0">
              <a:solidFill>
                <a:srgbClr val="A6A6A6"/>
              </a:solidFill>
              <a:uFillTx/>
              <a:latin typeface="Gill Sans MT"/>
            </a:endParaRPr>
          </a:p>
        </p:txBody>
      </p:sp>
      <p:pic>
        <p:nvPicPr>
          <p:cNvPr id="5" name="Picture Placeholder 6" descr="Chirurgin, die das Gehirn eines Patienten an einer digitalen, futuristischen, virtuellen Anzeige untersucht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l="29597" t="14252" r="27555" b="5422"/>
          <a:stretch>
            <a:fillRect/>
          </a:stretch>
        </p:blipFill>
        <p:spPr>
          <a:xfrm>
            <a:off x="-8961" y="0"/>
            <a:ext cx="3054278" cy="3033522"/>
          </a:xfrm>
          <a:solidFill>
            <a:srgbClr val="A3A3C1"/>
          </a:solidFill>
        </p:spPr>
      </p:pic>
      <p:pic>
        <p:nvPicPr>
          <p:cNvPr id="6" name="Picture Placeholder 9" descr="Kardiogramm"/>
          <p:cNvPicPr>
            <a:picLocks noGrp="1" noChangeAspect="1"/>
          </p:cNvPicPr>
          <p:nvPr>
            <p:ph type="pic" idx="4294967295"/>
          </p:nvPr>
        </p:nvPicPr>
        <p:blipFill>
          <a:blip r:embed="rId4"/>
          <a:srcRect l="23328" t="-49" r="23363" b="19513"/>
          <a:stretch>
            <a:fillRect/>
          </a:stretch>
        </p:blipFill>
        <p:spPr>
          <a:xfrm>
            <a:off x="6093963" y="-1856"/>
            <a:ext cx="3031501" cy="3041413"/>
          </a:xfrm>
          <a:solidFill>
            <a:srgbClr val="A3A3C1"/>
          </a:solidFill>
        </p:spPr>
      </p:pic>
      <p:pic>
        <p:nvPicPr>
          <p:cNvPr id="7" name="Picture Placeholder 7" descr="Data Background"/>
          <p:cNvPicPr>
            <a:picLocks noGrp="1" noChangeAspect="1"/>
          </p:cNvPicPr>
          <p:nvPr>
            <p:ph type="pic" idx="4294967295"/>
          </p:nvPr>
        </p:nvPicPr>
        <p:blipFill>
          <a:blip r:embed="rId5"/>
          <a:srcRect l="9606" t="67" r="9456" b="19457"/>
          <a:stretch>
            <a:fillRect/>
          </a:stretch>
        </p:blipFill>
        <p:spPr>
          <a:xfrm>
            <a:off x="9124697" y="-502"/>
            <a:ext cx="3067098" cy="3044046"/>
          </a:xfrm>
          <a:solidFill>
            <a:srgbClr val="A3A3C1"/>
          </a:solidFill>
        </p:spPr>
      </p:pic>
      <p:pic>
        <p:nvPicPr>
          <p:cNvPr id="8" name="Picture 12" descr="Digital Data"/>
          <p:cNvPicPr>
            <a:picLocks noChangeAspect="1"/>
          </p:cNvPicPr>
          <p:nvPr/>
        </p:nvPicPr>
        <p:blipFill>
          <a:blip r:embed="rId6"/>
          <a:srcRect l="17416" t="10188" r="19535" b="23024"/>
          <a:stretch>
            <a:fillRect/>
          </a:stretch>
        </p:blipFill>
        <p:spPr>
          <a:xfrm>
            <a:off x="3050026" y="-2221"/>
            <a:ext cx="3041641" cy="303942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"/>
          <p:cNvSpPr txBox="1"/>
          <p:nvPr/>
        </p:nvSpPr>
        <p:spPr>
          <a:xfrm>
            <a:off x="2670185" y="5181603"/>
            <a:ext cx="1247250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Walbaum Display"/>
              </a:rPr>
              <a:t>Pain</a:t>
            </a:r>
          </a:p>
        </p:txBody>
      </p:sp>
      <p:sp>
        <p:nvSpPr>
          <p:cNvPr id="10" name="TextBox 2"/>
          <p:cNvSpPr txBox="1"/>
          <p:nvPr/>
        </p:nvSpPr>
        <p:spPr>
          <a:xfrm>
            <a:off x="4204447" y="5181603"/>
            <a:ext cx="5593979" cy="1538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buSzPct val="10000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dirty="0">
                <a:solidFill>
                  <a:srgbClr val="FFFFFF"/>
                </a:solidFill>
                <a:latin typeface="Gill Sans MT"/>
                <a:ea typeface="Gill Sans MT"/>
                <a:cs typeface="Gill Sans MT"/>
              </a:rPr>
              <a:t>Subjective perception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  <a:ea typeface="Gill Sans MT"/>
                <a:cs typeface="Gill Sans MT"/>
              </a:rPr>
              <a:t>Safeguarding body from harm​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  <a:ea typeface="Gill Sans MT"/>
                <a:cs typeface="Gill Sans MT"/>
              </a:rPr>
              <a:t>Important measure for success of medical treatment​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  <a:ea typeface="Gill Sans MT"/>
                <a:cs typeface="Gill Sans MT"/>
              </a:rPr>
              <a:t>Not always communicable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"/>
          <p:cNvSpPr txBox="1">
            <a:spLocks noGrp="1"/>
          </p:cNvSpPr>
          <p:nvPr>
            <p:ph type="title"/>
          </p:nvPr>
        </p:nvSpPr>
        <p:spPr>
          <a:xfrm>
            <a:off x="479145" y="637496"/>
            <a:ext cx="3566160" cy="990971"/>
          </a:xfrm>
        </p:spPr>
        <p:txBody>
          <a:bodyPr>
            <a:normAutofit/>
          </a:bodyPr>
          <a:lstStyle/>
          <a:p>
            <a:pPr lvl="0"/>
            <a:r>
              <a:rPr lang="en-US" sz="6400"/>
              <a:t>Data</a:t>
            </a:r>
            <a:endParaRPr lang="en-US"/>
          </a:p>
        </p:txBody>
      </p:sp>
      <p:sp>
        <p:nvSpPr>
          <p:cNvPr id="3" name="Content Placeholder 14"/>
          <p:cNvSpPr txBox="1">
            <a:spLocks noGrp="1"/>
          </p:cNvSpPr>
          <p:nvPr>
            <p:ph type="body" idx="4294967295"/>
          </p:nvPr>
        </p:nvSpPr>
        <p:spPr>
          <a:xfrm>
            <a:off x="479145" y="1816592"/>
            <a:ext cx="5659327" cy="3820657"/>
          </a:xfrm>
        </p:spPr>
        <p:txBody>
          <a:bodyPr/>
          <a:lstStyle/>
          <a:p>
            <a:pPr marL="285750" lvl="0" indent="-285750"/>
            <a:r>
              <a:rPr lang="en-US" sz="2400" dirty="0"/>
              <a:t>43 participants,  </a:t>
            </a:r>
          </a:p>
          <a:p>
            <a:pPr marL="285750" lvl="0" indent="-285750"/>
            <a:r>
              <a:rPr lang="en-US" sz="2400" dirty="0"/>
              <a:t>Sex: 17 m, 26 f </a:t>
            </a:r>
          </a:p>
          <a:p>
            <a:pPr marL="285750" lvl="0" indent="-285750"/>
            <a:r>
              <a:rPr lang="en-US" sz="2400" dirty="0"/>
              <a:t>Age: 22.6  (± 5.5) </a:t>
            </a:r>
          </a:p>
          <a:p>
            <a:pPr marL="285750" lvl="0" indent="-285750"/>
            <a:r>
              <a:rPr lang="en-US" sz="2400" dirty="0"/>
              <a:t>performed at </a:t>
            </a:r>
            <a:r>
              <a:rPr lang="en-US" sz="2400" dirty="0" err="1"/>
              <a:t>McGILL</a:t>
            </a:r>
            <a:r>
              <a:rPr lang="en-US" sz="2400" dirty="0"/>
              <a:t> University, Montreal in 2019 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20"/>
          <p:cNvSpPr txBox="1"/>
          <p:nvPr/>
        </p:nvSpPr>
        <p:spPr>
          <a:xfrm>
            <a:off x="9948864" y="6507208"/>
            <a:ext cx="1692270" cy="1538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1F2E138-A571-451D-9686-A388960628A3}" type="slidenum">
              <a:t>3</a:t>
            </a:fld>
            <a:endParaRPr lang="en-US" sz="1000" b="0" i="0" u="none" strike="noStrike" kern="1200" cap="none" spc="0" baseline="0">
              <a:solidFill>
                <a:srgbClr val="A6A6A6"/>
              </a:solidFill>
              <a:uFillTx/>
              <a:latin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C94FE-EB0F-7D38-FE21-DC6AD252A6E4}"/>
              </a:ext>
            </a:extLst>
          </p:cNvPr>
          <p:cNvSpPr txBox="1"/>
          <p:nvPr/>
        </p:nvSpPr>
        <p:spPr>
          <a:xfrm>
            <a:off x="6848310" y="1314328"/>
            <a:ext cx="4852307" cy="5478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800" dirty="0">
                <a:solidFill>
                  <a:srgbClr val="FFFFFF"/>
                </a:solidFill>
                <a:latin typeface="Gill Sans MT"/>
                <a:cs typeface="Arial"/>
              </a:rPr>
              <a:t>5 conditions: ​</a:t>
            </a:r>
          </a:p>
          <a:p>
            <a:pPr lvl="1">
              <a:buChar char="•"/>
            </a:pPr>
            <a:r>
              <a:rPr lang="en-US" sz="2400" dirty="0">
                <a:solidFill>
                  <a:srgbClr val="FFFFFF"/>
                </a:solidFill>
                <a:latin typeface="Gill Sans MT"/>
                <a:cs typeface="Arial"/>
              </a:rPr>
              <a:t> 5 min rest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 8 min thermal,  </a:t>
            </a:r>
            <a:endParaRPr lang="en-US" sz="2400" dirty="0">
              <a:solidFill>
                <a:srgbClr val="FFFFFF"/>
              </a:solidFill>
              <a:latin typeface="Gill Sans MT"/>
              <a:cs typeface="Arial"/>
            </a:endParaRPr>
          </a:p>
          <a:p>
            <a:pPr lvl="1">
              <a:buChar char="•"/>
            </a:pPr>
            <a:r>
              <a:rPr lang="en-US" sz="2400" dirty="0">
                <a:solidFill>
                  <a:srgbClr val="FFFFFF"/>
                </a:solidFill>
                <a:latin typeface="Gill Sans MT"/>
                <a:cs typeface="Arial"/>
              </a:rPr>
              <a:t> 8 min auditory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 8 min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thermalrate</a:t>
            </a:r>
            <a:endParaRPr lang="en-US" sz="2400" dirty="0">
              <a:solidFill>
                <a:srgbClr val="FFFFFF"/>
              </a:solidFill>
              <a:ea typeface="+mn-lt"/>
              <a:cs typeface="+mn-lt"/>
            </a:endParaRPr>
          </a:p>
          <a:p>
            <a:pPr lvl="1">
              <a:buChar char="•"/>
            </a:pPr>
            <a:r>
              <a:rPr lang="en-US" sz="2400" dirty="0">
                <a:solidFill>
                  <a:srgbClr val="FFFFFF"/>
                </a:solidFill>
                <a:latin typeface="Gill Sans MT"/>
                <a:cs typeface="Arial"/>
              </a:rPr>
              <a:t> 8 min </a:t>
            </a:r>
            <a:r>
              <a:rPr lang="en-US" sz="2400" dirty="0" err="1">
                <a:solidFill>
                  <a:srgbClr val="FFFFFF"/>
                </a:solidFill>
                <a:latin typeface="Gill Sans MT"/>
                <a:cs typeface="Arial"/>
              </a:rPr>
              <a:t>auditoryrate</a:t>
            </a:r>
            <a:endParaRPr lang="en-US" sz="2400" dirty="0">
              <a:solidFill>
                <a:srgbClr val="FFFFFF"/>
              </a:solidFill>
              <a:latin typeface="Gill Sans MT"/>
              <a:cs typeface="Arial"/>
            </a:endParaRPr>
          </a:p>
          <a:p>
            <a:pPr lvl="1">
              <a:buChar char="•"/>
            </a:pPr>
            <a:endParaRPr lang="en-US" sz="2400" dirty="0">
              <a:solidFill>
                <a:srgbClr val="FFFFFF"/>
              </a:solidFill>
              <a:latin typeface="Gill Sans MT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Gill Sans MT"/>
                <a:ea typeface="Calibri" panose="020F0502020204030204"/>
                <a:cs typeface="Arial"/>
              </a:rPr>
              <a:t>Thermal: different levels of heat induced by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thermode</a:t>
            </a:r>
            <a:endParaRPr lang="en-US" sz="24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Gill Sans MT"/>
                <a:ea typeface="Calibri" panose="020F0502020204030204"/>
                <a:cs typeface="Arial"/>
              </a:rPr>
              <a:t>Auditory:  unpleasant noise, different levels of volume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Gill Sans MT"/>
                <a:ea typeface="Calibri" panose="020F0502020204030204"/>
                <a:cs typeface="Arial"/>
              </a:rPr>
              <a:t>Both: scale 0-200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FFFFFF"/>
              </a:solidFill>
              <a:latin typeface="Gill Sans MT"/>
              <a:ea typeface="Calibri" panose="020F0502020204030204"/>
              <a:cs typeface="Arial"/>
            </a:endParaRPr>
          </a:p>
          <a:p>
            <a:pPr lvl="1">
              <a:buChar char="•"/>
            </a:pPr>
            <a:endParaRPr lang="en-US" sz="2000" dirty="0">
              <a:solidFill>
                <a:srgbClr val="FFFFFF"/>
              </a:solidFill>
              <a:latin typeface="Gill Sans MT"/>
              <a:ea typeface="Calibri" panose="020F0502020204030204"/>
              <a:cs typeface="Arial"/>
            </a:endParaRPr>
          </a:p>
          <a:p>
            <a:endParaRPr lang="en-US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90000"/>
              </a:lnSpc>
            </a:pPr>
            <a:br>
              <a:rPr lang="en-US"/>
            </a:br>
            <a:r>
              <a:rPr lang="en-US" sz="6400"/>
              <a:t>Process</a:t>
            </a:r>
          </a:p>
        </p:txBody>
      </p:sp>
      <p:grpSp>
        <p:nvGrpSpPr>
          <p:cNvPr id="3" name="Content Placeholder 3" descr="Timeline Smart Art Placeholder "/>
          <p:cNvGrpSpPr/>
          <p:nvPr/>
        </p:nvGrpSpPr>
        <p:grpSpPr>
          <a:xfrm>
            <a:off x="915780" y="2521567"/>
            <a:ext cx="10677933" cy="3979862"/>
            <a:chOff x="915780" y="2521567"/>
            <a:chExt cx="10677933" cy="3979862"/>
          </a:xfrm>
        </p:grpSpPr>
        <p:sp>
          <p:nvSpPr>
            <p:cNvPr id="4" name="Freihandform 3"/>
            <p:cNvSpPr/>
            <p:nvPr/>
          </p:nvSpPr>
          <p:spPr>
            <a:xfrm>
              <a:off x="1161928" y="4312511"/>
              <a:ext cx="1955956" cy="3979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97986"/>
                <a:gd name="f7" fmla="val 1955960"/>
                <a:gd name="f8" fmla="val 1629960"/>
                <a:gd name="f9" fmla="val 326000"/>
                <a:gd name="f10" fmla="val 145957"/>
                <a:gd name="f11" fmla="val 6043"/>
                <a:gd name="f12" fmla="val 2"/>
                <a:gd name="f13" fmla="val 13497"/>
                <a:gd name="f14" fmla="val 1955958"/>
                <a:gd name="f15" fmla="val 1810003"/>
                <a:gd name="f16" fmla="+- 0 0 -90"/>
                <a:gd name="f17" fmla="*/ f3 1 397986"/>
                <a:gd name="f18" fmla="*/ f4 1 1955960"/>
                <a:gd name="f19" fmla="+- f7 0 f5"/>
                <a:gd name="f20" fmla="+- f6 0 f5"/>
                <a:gd name="f21" fmla="*/ f16 f0 1"/>
                <a:gd name="f22" fmla="*/ f20 1 397986"/>
                <a:gd name="f23" fmla="*/ f19 1 1955960"/>
                <a:gd name="f24" fmla="*/ 66332 f20 1"/>
                <a:gd name="f25" fmla="*/ 0 f19 1"/>
                <a:gd name="f26" fmla="*/ 331654 f20 1"/>
                <a:gd name="f27" fmla="*/ 397986 f20 1"/>
                <a:gd name="f28" fmla="*/ 66332 f19 1"/>
                <a:gd name="f29" fmla="*/ 1955960 f19 1"/>
                <a:gd name="f30" fmla="*/ 0 f20 1"/>
                <a:gd name="f31" fmla="*/ f21 1 f2"/>
                <a:gd name="f32" fmla="*/ f24 1 397986"/>
                <a:gd name="f33" fmla="*/ f25 1 1955960"/>
                <a:gd name="f34" fmla="*/ f26 1 397986"/>
                <a:gd name="f35" fmla="*/ f27 1 397986"/>
                <a:gd name="f36" fmla="*/ f28 1 1955960"/>
                <a:gd name="f37" fmla="*/ f29 1 1955960"/>
                <a:gd name="f38" fmla="*/ f30 1 397986"/>
                <a:gd name="f39" fmla="*/ f5 1 f22"/>
                <a:gd name="f40" fmla="*/ f6 1 f22"/>
                <a:gd name="f41" fmla="*/ f5 1 f23"/>
                <a:gd name="f42" fmla="*/ f7 1 f23"/>
                <a:gd name="f43" fmla="+- f31 0 f1"/>
                <a:gd name="f44" fmla="*/ f32 1 f22"/>
                <a:gd name="f45" fmla="*/ f33 1 f23"/>
                <a:gd name="f46" fmla="*/ f34 1 f22"/>
                <a:gd name="f47" fmla="*/ f35 1 f22"/>
                <a:gd name="f48" fmla="*/ f36 1 f23"/>
                <a:gd name="f49" fmla="*/ f37 1 f23"/>
                <a:gd name="f50" fmla="*/ f38 1 f22"/>
                <a:gd name="f51" fmla="*/ f39 f17 1"/>
                <a:gd name="f52" fmla="*/ f40 f17 1"/>
                <a:gd name="f53" fmla="*/ f42 f18 1"/>
                <a:gd name="f54" fmla="*/ f41 f18 1"/>
                <a:gd name="f55" fmla="*/ f44 f17 1"/>
                <a:gd name="f56" fmla="*/ f45 f18 1"/>
                <a:gd name="f57" fmla="*/ f46 f17 1"/>
                <a:gd name="f58" fmla="*/ f47 f17 1"/>
                <a:gd name="f59" fmla="*/ f48 f18 1"/>
                <a:gd name="f60" fmla="*/ f49 f18 1"/>
                <a:gd name="f61" fmla="*/ f50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5" y="f56"/>
                </a:cxn>
                <a:cxn ang="f43">
                  <a:pos x="f57" y="f56"/>
                </a:cxn>
                <a:cxn ang="f43">
                  <a:pos x="f58" y="f59"/>
                </a:cxn>
                <a:cxn ang="f43">
                  <a:pos x="f58" y="f60"/>
                </a:cxn>
                <a:cxn ang="f43">
                  <a:pos x="f58" y="f60"/>
                </a:cxn>
                <a:cxn ang="f43">
                  <a:pos x="f61" y="f60"/>
                </a:cxn>
                <a:cxn ang="f43">
                  <a:pos x="f61" y="f60"/>
                </a:cxn>
                <a:cxn ang="f43">
                  <a:pos x="f61" y="f59"/>
                </a:cxn>
                <a:cxn ang="f43">
                  <a:pos x="f55" y="f56"/>
                </a:cxn>
              </a:cxnLst>
              <a:rect l="f51" t="f54" r="f52" b="f53"/>
              <a:pathLst>
                <a:path w="397986" h="1955960">
                  <a:moveTo>
                    <a:pt x="f5" y="f8"/>
                  </a:moveTo>
                  <a:lnTo>
                    <a:pt x="f5" y="f9"/>
                  </a:lnTo>
                  <a:cubicBezTo>
                    <a:pt x="f5" y="f10"/>
                    <a:pt x="f11" y="f12"/>
                    <a:pt x="f13" y="f12"/>
                  </a:cubicBezTo>
                  <a:lnTo>
                    <a:pt x="f6" y="f12"/>
                  </a:lnTo>
                  <a:lnTo>
                    <a:pt x="f6" y="f12"/>
                  </a:lnTo>
                  <a:lnTo>
                    <a:pt x="f6" y="f14"/>
                  </a:lnTo>
                  <a:lnTo>
                    <a:pt x="f6" y="f14"/>
                  </a:lnTo>
                  <a:lnTo>
                    <a:pt x="f13" y="f14"/>
                  </a:lnTo>
                  <a:cubicBezTo>
                    <a:pt x="f11" y="f14"/>
                    <a:pt x="f5" y="f15"/>
                    <a:pt x="f5" y="f8"/>
                  </a:cubicBezTo>
                  <a:close/>
                </a:path>
              </a:pathLst>
            </a:custGeom>
            <a:solidFill>
              <a:srgbClr val="FFC000"/>
            </a:solidFill>
            <a:ln w="12701" cap="flat">
              <a:solidFill>
                <a:srgbClr val="9393AF"/>
              </a:solidFill>
              <a:prstDash val="solid"/>
              <a:miter/>
            </a:ln>
          </p:spPr>
          <p:txBody>
            <a:bodyPr vert="horz" wrap="square" lIns="156591" tIns="156591" rIns="137160" bIns="156591" anchor="ctr" anchorCtr="1" compatLnSpc="1">
              <a:noAutofit/>
            </a:bodyPr>
            <a:lstStyle/>
            <a:p>
              <a:pPr marL="0" marR="0" lvl="0" indent="0" algn="ctr" defTabSz="8001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Gill Sans MT"/>
                </a:rPr>
                <a:t>Preprocessing</a:t>
              </a:r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915780" y="2521567"/>
              <a:ext cx="2854089" cy="13929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59934"/>
                <a:gd name="f7" fmla="val 1392951"/>
                <a:gd name="f8" fmla="+- 0 0 -90"/>
                <a:gd name="f9" fmla="*/ f3 1 3259934"/>
                <a:gd name="f10" fmla="*/ f4 1 1392951"/>
                <a:gd name="f11" fmla="+- f7 0 f5"/>
                <a:gd name="f12" fmla="+- f6 0 f5"/>
                <a:gd name="f13" fmla="*/ f8 f0 1"/>
                <a:gd name="f14" fmla="*/ f12 1 3259934"/>
                <a:gd name="f15" fmla="*/ f11 1 1392951"/>
                <a:gd name="f16" fmla="*/ 0 f12 1"/>
                <a:gd name="f17" fmla="*/ 0 f11 1"/>
                <a:gd name="f18" fmla="*/ 3259934 f12 1"/>
                <a:gd name="f19" fmla="*/ 1392951 f11 1"/>
                <a:gd name="f20" fmla="*/ f13 1 f2"/>
                <a:gd name="f21" fmla="*/ f16 1 3259934"/>
                <a:gd name="f22" fmla="*/ f17 1 1392951"/>
                <a:gd name="f23" fmla="*/ f18 1 3259934"/>
                <a:gd name="f24" fmla="*/ f19 1 1392951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3259934" h="1392951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137160" anchor="b" anchorCtr="1" compatLnSpc="1">
              <a:noAutofit/>
            </a:bodyPr>
            <a:lstStyle/>
            <a:p>
              <a:pPr algn="ctr" defTabSz="800100">
                <a:lnSpc>
                  <a:spcPct val="90000"/>
                </a:lnSpc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 dirty="0">
                  <a:solidFill>
                    <a:srgbClr val="FFFFFF"/>
                  </a:solidFill>
                  <a:uFillTx/>
                  <a:latin typeface="Gill Sans MT"/>
                </a:rPr>
                <a:t>Excluding bad channels and </a:t>
              </a:r>
              <a:r>
                <a:rPr lang="en-US" dirty="0">
                  <a:solidFill>
                    <a:srgbClr val="FFFFFF"/>
                  </a:solidFill>
                  <a:latin typeface="Gill Sans MT"/>
                </a:rPr>
                <a:t>spans of data</a:t>
              </a:r>
              <a:endParaRPr lang="en-US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endParaRPr>
            </a:p>
            <a:p>
              <a:pPr marL="0" marR="0" lvl="0" indent="0" algn="ctr" defTabSz="8001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dirty="0">
                  <a:solidFill>
                    <a:srgbClr val="FFFFFF"/>
                  </a:solidFill>
                  <a:latin typeface="Gill Sans MT"/>
                </a:rPr>
                <a:t>Removing</a:t>
              </a:r>
              <a:r>
                <a:rPr lang="en-US" sz="1800" b="0" i="0" u="none" strike="noStrike" kern="1200" cap="none" spc="0" baseline="0" dirty="0">
                  <a:solidFill>
                    <a:srgbClr val="FFFFFF"/>
                  </a:solidFill>
                  <a:uFillTx/>
                  <a:latin typeface="Gill Sans MT"/>
                </a:rPr>
                <a:t> noise</a:t>
              </a:r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2139906" y="3994117"/>
              <a:ext cx="0" cy="31838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6345" cap="flat">
              <a:solidFill>
                <a:srgbClr val="A3A3C1"/>
              </a:solidFill>
              <a:custDash>
                <a:ds d="300173" sp="300173"/>
              </a:custDash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2100102" y="3914518"/>
              <a:ext cx="79598" cy="795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9393A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117884" y="4312511"/>
              <a:ext cx="1955956" cy="3979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55960"/>
                <a:gd name="f7" fmla="val 397986"/>
                <a:gd name="f8" fmla="+- 0 0 -90"/>
                <a:gd name="f9" fmla="*/ f3 1 1955960"/>
                <a:gd name="f10" fmla="*/ f4 1 397986"/>
                <a:gd name="f11" fmla="+- f7 0 f5"/>
                <a:gd name="f12" fmla="+- f6 0 f5"/>
                <a:gd name="f13" fmla="*/ f8 f0 1"/>
                <a:gd name="f14" fmla="*/ f12 1 1955960"/>
                <a:gd name="f15" fmla="*/ f11 1 397986"/>
                <a:gd name="f16" fmla="*/ 0 f12 1"/>
                <a:gd name="f17" fmla="*/ 0 f11 1"/>
                <a:gd name="f18" fmla="*/ 1955960 f12 1"/>
                <a:gd name="f19" fmla="*/ 397986 f11 1"/>
                <a:gd name="f20" fmla="*/ f13 1 f2"/>
                <a:gd name="f21" fmla="*/ f16 1 1955960"/>
                <a:gd name="f22" fmla="*/ f17 1 397986"/>
                <a:gd name="f23" fmla="*/ f18 1 1955960"/>
                <a:gd name="f24" fmla="*/ f19 1 397986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1955960" h="397986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9900"/>
            </a:solidFill>
            <a:ln w="12701" cap="flat">
              <a:solidFill>
                <a:srgbClr val="9393AF"/>
              </a:solidFill>
              <a:prstDash val="solid"/>
              <a:miter/>
            </a:ln>
          </p:spPr>
          <p:txBody>
            <a:bodyPr vert="horz" wrap="square" lIns="137160" tIns="137160" rIns="137160" bIns="137160" anchor="ctr" anchorCtr="1" compatLnSpc="1">
              <a:noAutofit/>
            </a:bodyPr>
            <a:lstStyle/>
            <a:p>
              <a:pPr marL="0" marR="0" lvl="0" indent="0" algn="ctr" defTabSz="8001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Gill Sans MT"/>
                </a:rPr>
                <a:t>Inspection</a:t>
              </a:r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465899" y="5108478"/>
              <a:ext cx="3259936" cy="13929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59934"/>
                <a:gd name="f7" fmla="val 1392951"/>
                <a:gd name="f8" fmla="+- 0 0 -90"/>
                <a:gd name="f9" fmla="*/ f3 1 3259934"/>
                <a:gd name="f10" fmla="*/ f4 1 1392951"/>
                <a:gd name="f11" fmla="+- f7 0 f5"/>
                <a:gd name="f12" fmla="+- f6 0 f5"/>
                <a:gd name="f13" fmla="*/ f8 f0 1"/>
                <a:gd name="f14" fmla="*/ f12 1 3259934"/>
                <a:gd name="f15" fmla="*/ f11 1 1392951"/>
                <a:gd name="f16" fmla="*/ 0 f12 1"/>
                <a:gd name="f17" fmla="*/ 0 f11 1"/>
                <a:gd name="f18" fmla="*/ 3259934 f12 1"/>
                <a:gd name="f19" fmla="*/ 1392951 f11 1"/>
                <a:gd name="f20" fmla="*/ f13 1 f2"/>
                <a:gd name="f21" fmla="*/ f16 1 3259934"/>
                <a:gd name="f22" fmla="*/ f17 1 1392951"/>
                <a:gd name="f23" fmla="*/ f18 1 3259934"/>
                <a:gd name="f24" fmla="*/ f19 1 1392951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3259934" h="1392951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137160" rIns="0" bIns="0" anchor="t" anchorCtr="1" compatLnSpc="1">
              <a:noAutofit/>
            </a:bodyPr>
            <a:lstStyle/>
            <a:p>
              <a:pPr marL="0" marR="0" lvl="0" indent="0" algn="ctr" defTabSz="8001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Gill Sans MT"/>
                </a:rPr>
                <a:t> Excluding bad channels and participants by hand</a:t>
              </a: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095862" y="4710495"/>
              <a:ext cx="0" cy="31838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6345" cap="flat">
              <a:solidFill>
                <a:srgbClr val="A3A3C1"/>
              </a:solidFill>
              <a:custDash>
                <a:ds d="300173" sp="300173"/>
              </a:custDash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056068" y="5028889"/>
              <a:ext cx="79598" cy="795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9393A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5073850" y="4312511"/>
              <a:ext cx="1955956" cy="3979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55960"/>
                <a:gd name="f7" fmla="val 397986"/>
                <a:gd name="f8" fmla="+- 0 0 -90"/>
                <a:gd name="f9" fmla="*/ f3 1 1955960"/>
                <a:gd name="f10" fmla="*/ f4 1 397986"/>
                <a:gd name="f11" fmla="+- f7 0 f5"/>
                <a:gd name="f12" fmla="+- f6 0 f5"/>
                <a:gd name="f13" fmla="*/ f8 f0 1"/>
                <a:gd name="f14" fmla="*/ f12 1 1955960"/>
                <a:gd name="f15" fmla="*/ f11 1 397986"/>
                <a:gd name="f16" fmla="*/ 0 f12 1"/>
                <a:gd name="f17" fmla="*/ 0 f11 1"/>
                <a:gd name="f18" fmla="*/ 1955960 f12 1"/>
                <a:gd name="f19" fmla="*/ 397986 f11 1"/>
                <a:gd name="f20" fmla="*/ f13 1 f2"/>
                <a:gd name="f21" fmla="*/ f16 1 1955960"/>
                <a:gd name="f22" fmla="*/ f17 1 397986"/>
                <a:gd name="f23" fmla="*/ f18 1 1955960"/>
                <a:gd name="f24" fmla="*/ f19 1 397986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1955960" h="397986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40B36"/>
            </a:solidFill>
            <a:ln w="12701" cap="flat">
              <a:solidFill>
                <a:srgbClr val="9393AF"/>
              </a:solidFill>
              <a:prstDash val="solid"/>
              <a:miter/>
            </a:ln>
          </p:spPr>
          <p:txBody>
            <a:bodyPr vert="horz" wrap="square" lIns="137160" tIns="137160" rIns="137160" bIns="137160" anchor="ctr" anchorCtr="1" compatLnSpc="1">
              <a:noAutofit/>
            </a:bodyPr>
            <a:lstStyle/>
            <a:p>
              <a:pPr marL="0" marR="0" lvl="0" indent="0" algn="ctr" defTabSz="8001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Gill Sans MT"/>
                </a:rPr>
                <a:t> Training ML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4421855" y="2521567"/>
              <a:ext cx="3259936" cy="13929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59934"/>
                <a:gd name="f7" fmla="val 1392951"/>
                <a:gd name="f8" fmla="+- 0 0 -90"/>
                <a:gd name="f9" fmla="*/ f3 1 3259934"/>
                <a:gd name="f10" fmla="*/ f4 1 1392951"/>
                <a:gd name="f11" fmla="+- f7 0 f5"/>
                <a:gd name="f12" fmla="+- f6 0 f5"/>
                <a:gd name="f13" fmla="*/ f8 f0 1"/>
                <a:gd name="f14" fmla="*/ f12 1 3259934"/>
                <a:gd name="f15" fmla="*/ f11 1 1392951"/>
                <a:gd name="f16" fmla="*/ 0 f12 1"/>
                <a:gd name="f17" fmla="*/ 0 f11 1"/>
                <a:gd name="f18" fmla="*/ 3259934 f12 1"/>
                <a:gd name="f19" fmla="*/ 1392951 f11 1"/>
                <a:gd name="f20" fmla="*/ f13 1 f2"/>
                <a:gd name="f21" fmla="*/ f16 1 3259934"/>
                <a:gd name="f22" fmla="*/ f17 1 1392951"/>
                <a:gd name="f23" fmla="*/ f18 1 3259934"/>
                <a:gd name="f24" fmla="*/ f19 1 1392951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3259934" h="1392951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137160" anchor="b" anchorCtr="1" compatLnSpc="1">
              <a:noAutofit/>
            </a:bodyPr>
            <a:lstStyle/>
            <a:p>
              <a:pPr algn="ctr" defTabSz="800100">
                <a:lnSpc>
                  <a:spcPct val="90000"/>
                </a:lnSpc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 dirty="0">
                  <a:solidFill>
                    <a:srgbClr val="FFFFFF"/>
                  </a:solidFill>
                  <a:uFillTx/>
                  <a:latin typeface="Gill Sans MT"/>
                  <a:ea typeface="Gill Sans MT"/>
                  <a:cs typeface="Arial"/>
                </a:rPr>
                <a:t> Choosing</a:t>
              </a:r>
              <a:r>
                <a:rPr lang="en-US" sz="1800" b="0" i="0" u="none" strike="noStrike" kern="1200" cap="none" spc="0" baseline="0" dirty="0">
                  <a:solidFill>
                    <a:srgbClr val="FFFFFF"/>
                  </a:solidFill>
                  <a:uFillTx/>
                  <a:latin typeface="Gill Sans MT"/>
                  <a:cs typeface="Arial"/>
                </a:rPr>
                <a:t> </a:t>
              </a:r>
              <a:r>
                <a:rPr lang="en-US" dirty="0">
                  <a:solidFill>
                    <a:srgbClr val="FFFFFF"/>
                  </a:solidFill>
                  <a:latin typeface="Gill Sans MT"/>
                  <a:cs typeface="Arial"/>
                </a:rPr>
                <a:t>models</a:t>
              </a:r>
              <a:r>
                <a:rPr lang="en-US" sz="1800" b="0" i="0" u="none" strike="noStrike" kern="1200" cap="none" spc="0" baseline="0" dirty="0">
                  <a:solidFill>
                    <a:srgbClr val="FFFFFF"/>
                  </a:solidFill>
                  <a:uFillTx/>
                  <a:latin typeface="Gill Sans MT"/>
                  <a:cs typeface="Arial"/>
                </a:rPr>
                <a:t>, training in Python</a:t>
              </a: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  <a:ea typeface="Gill Sans MT"/>
                <a:cs typeface="Arial"/>
              </a:endParaRPr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6051828" y="3994117"/>
              <a:ext cx="0" cy="31838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6345" cap="flat">
              <a:solidFill>
                <a:srgbClr val="A3A3C1"/>
              </a:solidFill>
              <a:custDash>
                <a:ds d="300173" sp="300173"/>
              </a:custDash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6012024" y="3914518"/>
              <a:ext cx="79598" cy="795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9393A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7029806" y="4312511"/>
              <a:ext cx="1955956" cy="3979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55960"/>
                <a:gd name="f7" fmla="val 397986"/>
                <a:gd name="f8" fmla="+- 0 0 -90"/>
                <a:gd name="f9" fmla="*/ f3 1 1955960"/>
                <a:gd name="f10" fmla="*/ f4 1 397986"/>
                <a:gd name="f11" fmla="+- f7 0 f5"/>
                <a:gd name="f12" fmla="+- f6 0 f5"/>
                <a:gd name="f13" fmla="*/ f8 f0 1"/>
                <a:gd name="f14" fmla="*/ f12 1 1955960"/>
                <a:gd name="f15" fmla="*/ f11 1 397986"/>
                <a:gd name="f16" fmla="*/ 0 f12 1"/>
                <a:gd name="f17" fmla="*/ 0 f11 1"/>
                <a:gd name="f18" fmla="*/ 1955960 f12 1"/>
                <a:gd name="f19" fmla="*/ 397986 f11 1"/>
                <a:gd name="f20" fmla="*/ f13 1 f2"/>
                <a:gd name="f21" fmla="*/ f16 1 1955960"/>
                <a:gd name="f22" fmla="*/ f17 1 397986"/>
                <a:gd name="f23" fmla="*/ f18 1 1955960"/>
                <a:gd name="f24" fmla="*/ f19 1 397986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1955960" h="397986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40AA8"/>
            </a:solidFill>
            <a:ln w="12701" cap="flat">
              <a:solidFill>
                <a:srgbClr val="9393AF"/>
              </a:solidFill>
              <a:prstDash val="solid"/>
              <a:miter/>
            </a:ln>
          </p:spPr>
          <p:txBody>
            <a:bodyPr vert="horz" wrap="square" lIns="137160" tIns="137160" rIns="137160" bIns="137160" anchor="ctr" anchorCtr="1" compatLnSpc="1">
              <a:noAutofit/>
            </a:bodyPr>
            <a:lstStyle/>
            <a:p>
              <a:pPr marL="0" marR="0" lvl="0" indent="0" algn="ctr" defTabSz="8001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Gill Sans MT"/>
                </a:rPr>
                <a:t> Comparision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6377821" y="5108478"/>
              <a:ext cx="3259936" cy="13929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59934"/>
                <a:gd name="f7" fmla="val 1392951"/>
                <a:gd name="f8" fmla="+- 0 0 -90"/>
                <a:gd name="f9" fmla="*/ f3 1 3259934"/>
                <a:gd name="f10" fmla="*/ f4 1 1392951"/>
                <a:gd name="f11" fmla="+- f7 0 f5"/>
                <a:gd name="f12" fmla="+- f6 0 f5"/>
                <a:gd name="f13" fmla="*/ f8 f0 1"/>
                <a:gd name="f14" fmla="*/ f12 1 3259934"/>
                <a:gd name="f15" fmla="*/ f11 1 1392951"/>
                <a:gd name="f16" fmla="*/ 0 f12 1"/>
                <a:gd name="f17" fmla="*/ 0 f11 1"/>
                <a:gd name="f18" fmla="*/ 3259934 f12 1"/>
                <a:gd name="f19" fmla="*/ 1392951 f11 1"/>
                <a:gd name="f20" fmla="*/ f13 1 f2"/>
                <a:gd name="f21" fmla="*/ f16 1 3259934"/>
                <a:gd name="f22" fmla="*/ f17 1 1392951"/>
                <a:gd name="f23" fmla="*/ f18 1 3259934"/>
                <a:gd name="f24" fmla="*/ f19 1 1392951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3259934" h="1392951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137160" rIns="0" bIns="0" anchor="t" anchorCtr="1" compatLnSpc="1">
              <a:noAutofit/>
            </a:bodyPr>
            <a:lstStyle/>
            <a:p>
              <a:pPr marL="0" marR="0" lvl="0" indent="0" algn="ctr" defTabSz="8001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 dirty="0">
                  <a:solidFill>
                    <a:srgbClr val="FFFFFF"/>
                  </a:solidFill>
                  <a:uFillTx/>
                  <a:latin typeface="Gill Sans MT"/>
                </a:rPr>
                <a:t>  Analyzing scores of different </a:t>
              </a:r>
              <a:r>
                <a:rPr lang="en-US" dirty="0">
                  <a:solidFill>
                    <a:srgbClr val="FFFFFF"/>
                  </a:solidFill>
                  <a:latin typeface="Gill Sans MT"/>
                </a:rPr>
                <a:t>models</a:t>
              </a: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8007784" y="4710495"/>
              <a:ext cx="0" cy="31838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6345" cap="flat">
              <a:solidFill>
                <a:srgbClr val="A3A3C1"/>
              </a:solidFill>
              <a:custDash>
                <a:ds d="300173" sp="300173"/>
              </a:custDash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7967990" y="5028889"/>
              <a:ext cx="79598" cy="795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9393A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8985763" y="4312511"/>
              <a:ext cx="1955956" cy="3979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97986"/>
                <a:gd name="f7" fmla="val 1955960"/>
                <a:gd name="f8" fmla="val 325998"/>
                <a:gd name="f9" fmla="val 1629962"/>
                <a:gd name="f10" fmla="val 1810005"/>
                <a:gd name="f11" fmla="val 391943"/>
                <a:gd name="f12" fmla="val 384489"/>
                <a:gd name="f13" fmla="val 145955"/>
                <a:gd name="f14" fmla="+- 0 0 -90"/>
                <a:gd name="f15" fmla="*/ f3 1 397986"/>
                <a:gd name="f16" fmla="*/ f4 1 1955960"/>
                <a:gd name="f17" fmla="+- f7 0 f5"/>
                <a:gd name="f18" fmla="+- f6 0 f5"/>
                <a:gd name="f19" fmla="*/ f14 f0 1"/>
                <a:gd name="f20" fmla="*/ f18 1 397986"/>
                <a:gd name="f21" fmla="*/ f17 1 1955960"/>
                <a:gd name="f22" fmla="*/ 66332 f18 1"/>
                <a:gd name="f23" fmla="*/ 0 f17 1"/>
                <a:gd name="f24" fmla="*/ 331654 f18 1"/>
                <a:gd name="f25" fmla="*/ 397986 f18 1"/>
                <a:gd name="f26" fmla="*/ 66332 f17 1"/>
                <a:gd name="f27" fmla="*/ 1955960 f17 1"/>
                <a:gd name="f28" fmla="*/ 0 f18 1"/>
                <a:gd name="f29" fmla="*/ f19 1 f2"/>
                <a:gd name="f30" fmla="*/ f22 1 397986"/>
                <a:gd name="f31" fmla="*/ f23 1 1955960"/>
                <a:gd name="f32" fmla="*/ f24 1 397986"/>
                <a:gd name="f33" fmla="*/ f25 1 397986"/>
                <a:gd name="f34" fmla="*/ f26 1 1955960"/>
                <a:gd name="f35" fmla="*/ f27 1 1955960"/>
                <a:gd name="f36" fmla="*/ f28 1 397986"/>
                <a:gd name="f37" fmla="*/ f5 1 f20"/>
                <a:gd name="f38" fmla="*/ f6 1 f20"/>
                <a:gd name="f39" fmla="*/ f5 1 f21"/>
                <a:gd name="f40" fmla="*/ f7 1 f21"/>
                <a:gd name="f41" fmla="+- f29 0 f1"/>
                <a:gd name="f42" fmla="*/ f30 1 f20"/>
                <a:gd name="f43" fmla="*/ f31 1 f21"/>
                <a:gd name="f44" fmla="*/ f32 1 f20"/>
                <a:gd name="f45" fmla="*/ f33 1 f20"/>
                <a:gd name="f46" fmla="*/ f34 1 f21"/>
                <a:gd name="f47" fmla="*/ f35 1 f21"/>
                <a:gd name="f48" fmla="*/ f36 1 f20"/>
                <a:gd name="f49" fmla="*/ f37 f15 1"/>
                <a:gd name="f50" fmla="*/ f38 f15 1"/>
                <a:gd name="f51" fmla="*/ f40 f16 1"/>
                <a:gd name="f52" fmla="*/ f39 f16 1"/>
                <a:gd name="f53" fmla="*/ f42 f15 1"/>
                <a:gd name="f54" fmla="*/ f43 f16 1"/>
                <a:gd name="f55" fmla="*/ f44 f15 1"/>
                <a:gd name="f56" fmla="*/ f45 f15 1"/>
                <a:gd name="f57" fmla="*/ f46 f16 1"/>
                <a:gd name="f58" fmla="*/ f47 f16 1"/>
                <a:gd name="f59" fmla="*/ f48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3" y="f54"/>
                </a:cxn>
                <a:cxn ang="f41">
                  <a:pos x="f55" y="f54"/>
                </a:cxn>
                <a:cxn ang="f41">
                  <a:pos x="f56" y="f57"/>
                </a:cxn>
                <a:cxn ang="f41">
                  <a:pos x="f56" y="f58"/>
                </a:cxn>
                <a:cxn ang="f41">
                  <a:pos x="f56" y="f58"/>
                </a:cxn>
                <a:cxn ang="f41">
                  <a:pos x="f59" y="f58"/>
                </a:cxn>
                <a:cxn ang="f41">
                  <a:pos x="f59" y="f58"/>
                </a:cxn>
                <a:cxn ang="f41">
                  <a:pos x="f59" y="f57"/>
                </a:cxn>
                <a:cxn ang="f41">
                  <a:pos x="f53" y="f54"/>
                </a:cxn>
              </a:cxnLst>
              <a:rect l="f49" t="f52" r="f50" b="f51"/>
              <a:pathLst>
                <a:path w="397986" h="1955960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7"/>
                    <a:pt x="f12" y="f7"/>
                  </a:cubicBezTo>
                  <a:lnTo>
                    <a:pt x="f5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5" y="f5"/>
                  </a:lnTo>
                  <a:lnTo>
                    <a:pt x="f12" y="f5"/>
                  </a:lnTo>
                  <a:cubicBezTo>
                    <a:pt x="f11" y="f5"/>
                    <a:pt x="f6" y="f13"/>
                    <a:pt x="f6" y="f8"/>
                  </a:cubicBezTo>
                  <a:close/>
                </a:path>
              </a:pathLst>
            </a:custGeom>
            <a:solidFill>
              <a:srgbClr val="7030A0"/>
            </a:solidFill>
            <a:ln w="12701" cap="flat">
              <a:solidFill>
                <a:srgbClr val="9393AF"/>
              </a:solidFill>
              <a:prstDash val="solid"/>
              <a:miter/>
            </a:ln>
          </p:spPr>
          <p:txBody>
            <a:bodyPr vert="horz" wrap="square" lIns="137160" tIns="156591" rIns="156591" bIns="156591" anchor="ctr" anchorCtr="1" compatLnSpc="1">
              <a:noAutofit/>
            </a:bodyPr>
            <a:lstStyle/>
            <a:p>
              <a:pPr marL="0" marR="0" lvl="0" indent="0" algn="ctr" defTabSz="8001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Gill Sans MT"/>
                </a:rPr>
                <a:t> Results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8333777" y="2521567"/>
              <a:ext cx="3259936" cy="13929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59934"/>
                <a:gd name="f7" fmla="val 1392951"/>
                <a:gd name="f8" fmla="+- 0 0 -90"/>
                <a:gd name="f9" fmla="*/ f3 1 3259934"/>
                <a:gd name="f10" fmla="*/ f4 1 1392951"/>
                <a:gd name="f11" fmla="+- f7 0 f5"/>
                <a:gd name="f12" fmla="+- f6 0 f5"/>
                <a:gd name="f13" fmla="*/ f8 f0 1"/>
                <a:gd name="f14" fmla="*/ f12 1 3259934"/>
                <a:gd name="f15" fmla="*/ f11 1 1392951"/>
                <a:gd name="f16" fmla="*/ 0 f12 1"/>
                <a:gd name="f17" fmla="*/ 0 f11 1"/>
                <a:gd name="f18" fmla="*/ 3259934 f12 1"/>
                <a:gd name="f19" fmla="*/ 1392951 f11 1"/>
                <a:gd name="f20" fmla="*/ f13 1 f2"/>
                <a:gd name="f21" fmla="*/ f16 1 3259934"/>
                <a:gd name="f22" fmla="*/ f17 1 1392951"/>
                <a:gd name="f23" fmla="*/ f18 1 3259934"/>
                <a:gd name="f24" fmla="*/ f19 1 1392951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3259934" h="1392951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137160" anchor="b" anchorCtr="1" compatLnSpc="1">
              <a:noAutofit/>
            </a:bodyPr>
            <a:lstStyle/>
            <a:p>
              <a:pPr marL="0" marR="0" lvl="0" indent="0" algn="ctr" defTabSz="8001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 dirty="0">
                  <a:solidFill>
                    <a:srgbClr val="FFFFFF"/>
                  </a:solidFill>
                  <a:uFillTx/>
                  <a:latin typeface="Walbaum Display"/>
                </a:rPr>
                <a:t> </a:t>
              </a:r>
              <a:r>
                <a:rPr lang="en-US" sz="1800" b="0" i="0" u="none" strike="noStrike" kern="1200" cap="none" spc="0" baseline="0" dirty="0">
                  <a:solidFill>
                    <a:srgbClr val="FFFFFF"/>
                  </a:solidFill>
                  <a:uFillTx/>
                  <a:latin typeface="Gill Sans MT"/>
                </a:rPr>
                <a:t>Choose best model(s), train on whole data, test on </a:t>
              </a:r>
              <a:r>
                <a:rPr lang="en-US" dirty="0">
                  <a:solidFill>
                    <a:srgbClr val="FFFFFF"/>
                  </a:solidFill>
                  <a:latin typeface="Gill Sans MT"/>
                </a:rPr>
                <a:t>new</a:t>
              </a:r>
              <a:r>
                <a:rPr lang="en-US" sz="1800" b="0" i="0" u="none" strike="noStrike" kern="1200" cap="none" spc="0" baseline="0" dirty="0">
                  <a:solidFill>
                    <a:srgbClr val="FFFFFF"/>
                  </a:solidFill>
                  <a:uFillTx/>
                  <a:latin typeface="Gill Sans MT"/>
                </a:rPr>
                <a:t> data</a:t>
              </a:r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9963750" y="3994117"/>
              <a:ext cx="0" cy="31838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6345" cap="flat">
              <a:solidFill>
                <a:srgbClr val="A3A3C1"/>
              </a:solidFill>
              <a:custDash>
                <a:ds d="300173" sp="300173"/>
              </a:custDash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9923946" y="3914518"/>
              <a:ext cx="79598" cy="795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9393A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4" name="Slide Number Placeholder 5"/>
          <p:cNvSpPr txBox="1"/>
          <p:nvPr/>
        </p:nvSpPr>
        <p:spPr>
          <a:xfrm>
            <a:off x="9948864" y="6507208"/>
            <a:ext cx="1692270" cy="1538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094F356-50B4-4D8A-A74B-06C612A3B4FD}" type="slidenum">
              <a:t>4</a:t>
            </a:fld>
            <a:endParaRPr lang="en-US" sz="1000" b="0" i="0" u="none" strike="noStrike" kern="1200" cap="none" spc="0" baseline="0">
              <a:solidFill>
                <a:srgbClr val="A6A6A6"/>
              </a:solidFill>
              <a:uFillTx/>
              <a:latin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90000"/>
              </a:lnSpc>
            </a:pPr>
            <a:br>
              <a:rPr lang="en-US" dirty="0"/>
            </a:br>
            <a:endParaRPr lang="en-US" dirty="0"/>
          </a:p>
        </p:txBody>
      </p:sp>
      <p:grpSp>
        <p:nvGrpSpPr>
          <p:cNvPr id="3" name="Content Placeholder 3" descr="Timeline Smart Art Placeholder "/>
          <p:cNvGrpSpPr/>
          <p:nvPr/>
        </p:nvGrpSpPr>
        <p:grpSpPr>
          <a:xfrm>
            <a:off x="69823" y="-2051666"/>
            <a:ext cx="12043598" cy="2747990"/>
            <a:chOff x="69823" y="-2051666"/>
            <a:chExt cx="12043598" cy="2747990"/>
          </a:xfrm>
        </p:grpSpPr>
        <p:sp>
          <p:nvSpPr>
            <p:cNvPr id="4" name="Freihandform 3"/>
            <p:cNvSpPr/>
            <p:nvPr/>
          </p:nvSpPr>
          <p:spPr>
            <a:xfrm>
              <a:off x="69823" y="196687"/>
              <a:ext cx="12043598" cy="49963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043598"/>
                <a:gd name="f7" fmla="val 499633"/>
                <a:gd name="f8" fmla="val 83274"/>
                <a:gd name="f9" fmla="val 37283"/>
                <a:gd name="f10" fmla="val 11960324"/>
                <a:gd name="f11" fmla="val 12006315"/>
                <a:gd name="f12" fmla="val 416359"/>
                <a:gd name="f13" fmla="val 462350"/>
                <a:gd name="f14" fmla="+- 0 0 -90"/>
                <a:gd name="f15" fmla="*/ f3 1 12043598"/>
                <a:gd name="f16" fmla="*/ f4 1 499633"/>
                <a:gd name="f17" fmla="+- f7 0 f5"/>
                <a:gd name="f18" fmla="+- f6 0 f5"/>
                <a:gd name="f19" fmla="*/ f14 f0 1"/>
                <a:gd name="f20" fmla="*/ f18 1 12043598"/>
                <a:gd name="f21" fmla="*/ f17 1 499633"/>
                <a:gd name="f22" fmla="*/ 0 f18 1"/>
                <a:gd name="f23" fmla="*/ 83274 f17 1"/>
                <a:gd name="f24" fmla="*/ 83274 f18 1"/>
                <a:gd name="f25" fmla="*/ 0 f17 1"/>
                <a:gd name="f26" fmla="*/ 11960324 f18 1"/>
                <a:gd name="f27" fmla="*/ 12043598 f18 1"/>
                <a:gd name="f28" fmla="*/ 416359 f17 1"/>
                <a:gd name="f29" fmla="*/ 499633 f17 1"/>
                <a:gd name="f30" fmla="*/ f19 1 f2"/>
                <a:gd name="f31" fmla="*/ f22 1 12043598"/>
                <a:gd name="f32" fmla="*/ f23 1 499633"/>
                <a:gd name="f33" fmla="*/ f24 1 12043598"/>
                <a:gd name="f34" fmla="*/ f25 1 499633"/>
                <a:gd name="f35" fmla="*/ f26 1 12043598"/>
                <a:gd name="f36" fmla="*/ f27 1 12043598"/>
                <a:gd name="f37" fmla="*/ f28 1 499633"/>
                <a:gd name="f38" fmla="*/ f29 1 499633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2043598" h="499633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C000"/>
            </a:solidFill>
            <a:ln w="12701" cap="flat">
              <a:solidFill>
                <a:srgbClr val="9393AF"/>
              </a:solidFill>
              <a:prstDash val="solid"/>
              <a:miter/>
            </a:ln>
          </p:spPr>
          <p:txBody>
            <a:bodyPr vert="horz" wrap="square" lIns="161547" tIns="161547" rIns="161547" bIns="161547" anchor="ctr" anchorCtr="1" compatLnSpc="1">
              <a:noAutofit/>
            </a:bodyPr>
            <a:lstStyle/>
            <a:p>
              <a:pPr marL="0" marR="0" lvl="0" indent="0" algn="ctr" defTabSz="8001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Gill Sans MT"/>
                </a:rPr>
                <a:t>Preprocessing</a:t>
              </a:r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69823" y="-2051666"/>
              <a:ext cx="12043598" cy="17487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043598"/>
                <a:gd name="f7" fmla="val 1748717"/>
                <a:gd name="f8" fmla="+- 0 0 -90"/>
                <a:gd name="f9" fmla="*/ f3 1 12043598"/>
                <a:gd name="f10" fmla="*/ f4 1 1748717"/>
                <a:gd name="f11" fmla="+- f7 0 f5"/>
                <a:gd name="f12" fmla="+- f6 0 f5"/>
                <a:gd name="f13" fmla="*/ f8 f0 1"/>
                <a:gd name="f14" fmla="*/ f12 1 12043598"/>
                <a:gd name="f15" fmla="*/ f11 1 1748717"/>
                <a:gd name="f16" fmla="*/ 0 f12 1"/>
                <a:gd name="f17" fmla="*/ 0 f11 1"/>
                <a:gd name="f18" fmla="*/ 12043598 f12 1"/>
                <a:gd name="f19" fmla="*/ 1748717 f11 1"/>
                <a:gd name="f20" fmla="*/ f13 1 f2"/>
                <a:gd name="f21" fmla="*/ f16 1 12043598"/>
                <a:gd name="f22" fmla="*/ f17 1 1748717"/>
                <a:gd name="f23" fmla="*/ f18 1 12043598"/>
                <a:gd name="f24" fmla="*/ f19 1 1748717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12043598" h="174871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137160" anchor="b" anchorCtr="1" compatLnSpc="1">
              <a:noAutofit/>
            </a:bodyPr>
            <a:lstStyle/>
            <a:p>
              <a:pPr marL="0" marR="0" lvl="0" indent="0" algn="l" defTabSz="8001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6091623" y="-203024"/>
              <a:ext cx="0" cy="3997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6345" cap="flat">
              <a:solidFill>
                <a:srgbClr val="A3A3C1"/>
              </a:solidFill>
              <a:custDash>
                <a:ds d="300173" sp="300173"/>
              </a:custDash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6041660" y="-302949"/>
              <a:ext cx="99925" cy="9992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9393A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8" name="Slide Number Placeholder 5"/>
          <p:cNvSpPr txBox="1"/>
          <p:nvPr/>
        </p:nvSpPr>
        <p:spPr>
          <a:xfrm>
            <a:off x="9948864" y="6507208"/>
            <a:ext cx="1692270" cy="1538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FC6E10-C437-4BBC-91BD-A46D68FC46C2}" type="slidenum">
              <a:t>5</a:t>
            </a:fld>
            <a:endParaRPr lang="en-US" sz="1000" b="0" i="0" u="none" strike="noStrike" kern="1200" cap="none" spc="0" baseline="0">
              <a:solidFill>
                <a:srgbClr val="A6A6A6"/>
              </a:solidFill>
              <a:uFillTx/>
              <a:latin typeface="Gill Sans MT"/>
            </a:endParaRPr>
          </a:p>
        </p:txBody>
      </p:sp>
      <p:pic>
        <p:nvPicPr>
          <p:cNvPr id="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922" y="4515260"/>
            <a:ext cx="5311730" cy="189777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27" y="4590279"/>
            <a:ext cx="5306670" cy="177503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Picture 175"/>
          <p:cNvPicPr>
            <a:picLocks noChangeAspect="1"/>
          </p:cNvPicPr>
          <p:nvPr/>
        </p:nvPicPr>
        <p:blipFill>
          <a:blip r:embed="rId5"/>
          <a:srcRect l="238" t="763" r="-476" b="-382"/>
          <a:stretch>
            <a:fillRect/>
          </a:stretch>
        </p:blipFill>
        <p:spPr>
          <a:xfrm>
            <a:off x="6324320" y="948222"/>
            <a:ext cx="5320691" cy="327536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1"/>
          <p:cNvSpPr txBox="1"/>
          <p:nvPr/>
        </p:nvSpPr>
        <p:spPr>
          <a:xfrm>
            <a:off x="558161" y="1299325"/>
            <a:ext cx="5109542" cy="290848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lvl="1" indent="-285750">
              <a:spcBef>
                <a:spcPts val="600"/>
              </a:spcBef>
              <a:spcAft>
                <a:spcPts val="60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FFFFFF"/>
                </a:solidFill>
                <a:latin typeface="Gill Sans MT"/>
                <a:ea typeface="Gill Sans MT"/>
                <a:cs typeface="Gill Sans MT"/>
              </a:rPr>
              <a:t>Identify bad</a:t>
            </a:r>
            <a:r>
              <a:rPr lang="en-US" sz="24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  <a:ea typeface="Gill Sans MT"/>
                <a:cs typeface="Gill Sans MT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Gill Sans MT"/>
                <a:ea typeface="Gill Sans MT"/>
                <a:cs typeface="Gill Sans MT"/>
              </a:rPr>
              <a:t>EEG channels </a:t>
            </a:r>
            <a:endParaRPr lang="en-US" sz="2400">
              <a:solidFill>
                <a:srgbClr val="FFFFFF"/>
              </a:solidFill>
              <a:latin typeface="Gill Sans MT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  <a:ea typeface="Gill Sans MT"/>
                <a:cs typeface="Gill Sans MT"/>
              </a:rPr>
              <a:t>Remove landline noise​</a:t>
            </a:r>
            <a:r>
              <a:rPr lang="en-US" sz="2400" dirty="0">
                <a:solidFill>
                  <a:srgbClr val="FFFFFF"/>
                </a:solidFill>
                <a:latin typeface="Gill Sans MT"/>
                <a:ea typeface="Gill Sans MT"/>
                <a:cs typeface="Gill Sans MT"/>
              </a:rPr>
              <a:t> </a:t>
            </a:r>
            <a:endParaRPr lang="en-US" sz="2400" b="0" i="0" u="none" strike="noStrike" kern="0" cap="none" spc="0" baseline="0" dirty="0">
              <a:solidFill>
                <a:srgbClr val="FFFFFF"/>
              </a:solidFill>
              <a:uFillTx/>
              <a:latin typeface="Gill Sans MT"/>
              <a:ea typeface="Gill Sans MT"/>
              <a:cs typeface="Gill Sans MT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FFFFFF"/>
                </a:solidFill>
                <a:latin typeface="Gill Sans MT"/>
                <a:ea typeface="Gill Sans MT"/>
                <a:cs typeface="Gill Sans MT"/>
              </a:rPr>
              <a:t>Remove components of the data 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  <a:ea typeface="Gill Sans MT"/>
                <a:cs typeface="Gill Sans MT"/>
              </a:rPr>
              <a:t>Remove bad </a:t>
            </a:r>
            <a:r>
              <a:rPr lang="en-US" sz="2400" dirty="0">
                <a:solidFill>
                  <a:srgbClr val="FFFFFF"/>
                </a:solidFill>
                <a:latin typeface="Gill Sans MT"/>
                <a:ea typeface="Gill Sans MT"/>
                <a:cs typeface="Gill Sans MT"/>
              </a:rPr>
              <a:t>spans of data</a:t>
            </a:r>
            <a:endParaRPr lang="en-US" sz="24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  <a:ea typeface="Gill Sans MT"/>
              <a:cs typeface="Gill Sans MT"/>
            </a:endParaRPr>
          </a:p>
          <a:p>
            <a:pPr marL="285750" marR="0" lvl="1" indent="-285750" algn="l" defTabSz="914400" rtl="0" fontAlgn="auto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FFFFFF"/>
                </a:solidFill>
                <a:latin typeface="Gill Sans MT"/>
                <a:ea typeface="Gill Sans MT"/>
                <a:cs typeface="Gill Sans MT"/>
              </a:rPr>
              <a:t>Reject participants</a:t>
            </a:r>
            <a:endParaRPr lang="en-US" sz="24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  <a:ea typeface="Gill Sans MT"/>
              <a:cs typeface="Gill Sans MT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"/>
          <p:cNvSpPr txBox="1">
            <a:spLocks noGrp="1"/>
          </p:cNvSpPr>
          <p:nvPr>
            <p:ph type="title"/>
          </p:nvPr>
        </p:nvSpPr>
        <p:spPr>
          <a:xfrm>
            <a:off x="683385" y="4712662"/>
            <a:ext cx="5415104" cy="1539538"/>
          </a:xfrm>
        </p:spPr>
        <p:txBody>
          <a:bodyPr>
            <a:normAutofit/>
          </a:bodyPr>
          <a:lstStyle/>
          <a:p>
            <a:pPr lvl="0"/>
            <a:r>
              <a:rPr lang="en-US" sz="2800"/>
              <a:t>Pain Ratings</a:t>
            </a:r>
          </a:p>
        </p:txBody>
      </p:sp>
      <p:sp>
        <p:nvSpPr>
          <p:cNvPr id="3" name="Slide Number Placeholder 20"/>
          <p:cNvSpPr txBox="1"/>
          <p:nvPr/>
        </p:nvSpPr>
        <p:spPr>
          <a:xfrm>
            <a:off x="9948864" y="6507208"/>
            <a:ext cx="1692270" cy="1538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441447A-CF87-4DC2-BF8B-2DBE4676848A}" type="slidenum">
              <a:t>6</a:t>
            </a:fld>
            <a:endParaRPr lang="en-US" sz="1000" b="0" i="0" u="none" strike="noStrike" kern="1200" cap="none" spc="0" baseline="0">
              <a:solidFill>
                <a:srgbClr val="A6A6A6"/>
              </a:solidFill>
              <a:uFillTx/>
              <a:latin typeface="Gill Sans MT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568656" y="5727143"/>
            <a:ext cx="5141844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Walbaum Display"/>
                <a:ea typeface="Walbaum Display"/>
                <a:cs typeface="Walbaum Display"/>
              </a:rPr>
              <a:t>Auditory Ratings</a:t>
            </a:r>
          </a:p>
        </p:txBody>
      </p:sp>
      <p:grpSp>
        <p:nvGrpSpPr>
          <p:cNvPr id="5" name="Content Placeholder 3" descr="Timeline Smart Art Placeholder "/>
          <p:cNvGrpSpPr/>
          <p:nvPr/>
        </p:nvGrpSpPr>
        <p:grpSpPr>
          <a:xfrm>
            <a:off x="120517" y="-1939040"/>
            <a:ext cx="12013423" cy="2634934"/>
            <a:chOff x="120517" y="-1939040"/>
            <a:chExt cx="12013423" cy="2634934"/>
          </a:xfrm>
        </p:grpSpPr>
        <p:sp>
          <p:nvSpPr>
            <p:cNvPr id="6" name="Freihandform 6"/>
            <p:cNvSpPr/>
            <p:nvPr/>
          </p:nvSpPr>
          <p:spPr>
            <a:xfrm>
              <a:off x="120517" y="216813"/>
              <a:ext cx="12013423" cy="47908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013420"/>
                <a:gd name="f7" fmla="val 479079"/>
                <a:gd name="f8" fmla="val 79848"/>
                <a:gd name="f9" fmla="val 35749"/>
                <a:gd name="f10" fmla="val 11933572"/>
                <a:gd name="f11" fmla="val 11977671"/>
                <a:gd name="f12" fmla="val 399231"/>
                <a:gd name="f13" fmla="val 443330"/>
                <a:gd name="f14" fmla="+- 0 0 -90"/>
                <a:gd name="f15" fmla="*/ f3 1 12013420"/>
                <a:gd name="f16" fmla="*/ f4 1 479079"/>
                <a:gd name="f17" fmla="+- f7 0 f5"/>
                <a:gd name="f18" fmla="+- f6 0 f5"/>
                <a:gd name="f19" fmla="*/ f14 f0 1"/>
                <a:gd name="f20" fmla="*/ f18 1 12013420"/>
                <a:gd name="f21" fmla="*/ f17 1 479079"/>
                <a:gd name="f22" fmla="*/ 0 f18 1"/>
                <a:gd name="f23" fmla="*/ 79848 f17 1"/>
                <a:gd name="f24" fmla="*/ 79848 f18 1"/>
                <a:gd name="f25" fmla="*/ 0 f17 1"/>
                <a:gd name="f26" fmla="*/ 11933572 f18 1"/>
                <a:gd name="f27" fmla="*/ 12013420 f18 1"/>
                <a:gd name="f28" fmla="*/ 399231 f17 1"/>
                <a:gd name="f29" fmla="*/ 479079 f17 1"/>
                <a:gd name="f30" fmla="*/ f19 1 f2"/>
                <a:gd name="f31" fmla="*/ f22 1 12013420"/>
                <a:gd name="f32" fmla="*/ f23 1 479079"/>
                <a:gd name="f33" fmla="*/ f24 1 12013420"/>
                <a:gd name="f34" fmla="*/ f25 1 479079"/>
                <a:gd name="f35" fmla="*/ f26 1 12013420"/>
                <a:gd name="f36" fmla="*/ f27 1 12013420"/>
                <a:gd name="f37" fmla="*/ f28 1 479079"/>
                <a:gd name="f38" fmla="*/ f29 1 47907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2013420" h="479079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9900"/>
            </a:solidFill>
            <a:ln w="12701" cap="flat">
              <a:solidFill>
                <a:srgbClr val="9393AF"/>
              </a:solidFill>
              <a:prstDash val="solid"/>
              <a:miter/>
            </a:ln>
          </p:spPr>
          <p:txBody>
            <a:bodyPr vert="horz" wrap="square" lIns="160550" tIns="160550" rIns="160550" bIns="160550" anchor="ctr" anchorCtr="1" compatLnSpc="1">
              <a:noAutofit/>
            </a:bodyPr>
            <a:lstStyle/>
            <a:p>
              <a:pPr marL="0" marR="0" lvl="0" indent="0" algn="ctr" defTabSz="8001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Gill Sans MT"/>
                </a:rPr>
                <a:t>Inspection</a:t>
              </a:r>
            </a:p>
          </p:txBody>
        </p:sp>
        <p:sp>
          <p:nvSpPr>
            <p:cNvPr id="7" name="Rechteck 7"/>
            <p:cNvSpPr/>
            <p:nvPr/>
          </p:nvSpPr>
          <p:spPr>
            <a:xfrm>
              <a:off x="120517" y="-1939040"/>
              <a:ext cx="12013423" cy="1676781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ihandform 8"/>
            <p:cNvSpPr/>
            <p:nvPr/>
          </p:nvSpPr>
          <p:spPr>
            <a:xfrm>
              <a:off x="6127229" y="-166448"/>
              <a:ext cx="0" cy="3832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6345" cap="flat">
              <a:solidFill>
                <a:srgbClr val="A3A3C1"/>
              </a:solidFill>
              <a:custDash>
                <a:ds d="300173" sp="300173"/>
              </a:custDash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ihandform 9"/>
            <p:cNvSpPr/>
            <p:nvPr/>
          </p:nvSpPr>
          <p:spPr>
            <a:xfrm>
              <a:off x="6079315" y="-262268"/>
              <a:ext cx="95810" cy="9581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9393A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545519B-FE13-B3B7-A81B-6C63174DC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578" y="1366157"/>
            <a:ext cx="5301342" cy="39760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E308E6-4796-AD63-8E1F-FCD4B0E65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79" y="1366157"/>
            <a:ext cx="5314950" cy="39760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 noGrp="1"/>
          </p:cNvSpPr>
          <p:nvPr>
            <p:ph type="title"/>
          </p:nvPr>
        </p:nvSpPr>
        <p:spPr>
          <a:xfrm>
            <a:off x="267669" y="3262947"/>
            <a:ext cx="8281985" cy="1253038"/>
          </a:xfrm>
        </p:spPr>
        <p:txBody>
          <a:bodyPr/>
          <a:lstStyle/>
          <a:p>
            <a:pPr lvl="0"/>
            <a:r>
              <a:rPr lang="en-US"/>
              <a:t>Models</a:t>
            </a:r>
          </a:p>
        </p:txBody>
      </p:sp>
      <p:sp>
        <p:nvSpPr>
          <p:cNvPr id="3" name="Text Placeholder 40"/>
          <p:cNvSpPr txBox="1">
            <a:spLocks noGrp="1"/>
          </p:cNvSpPr>
          <p:nvPr>
            <p:ph type="body" idx="4294967295"/>
          </p:nvPr>
        </p:nvSpPr>
        <p:spPr>
          <a:xfrm>
            <a:off x="2423951" y="4369230"/>
            <a:ext cx="2793583" cy="299502"/>
          </a:xfrm>
        </p:spPr>
        <p:txBody>
          <a:bodyPr/>
          <a:lstStyle/>
          <a:p>
            <a:pPr lvl="0">
              <a:buNone/>
            </a:pPr>
            <a:r>
              <a:rPr lang="en-US" b="1"/>
              <a:t>Deep Learning (DL)</a:t>
            </a:r>
          </a:p>
        </p:txBody>
      </p:sp>
      <p:sp>
        <p:nvSpPr>
          <p:cNvPr id="4" name="Subtitle 14"/>
          <p:cNvSpPr txBox="1">
            <a:spLocks noGrp="1"/>
          </p:cNvSpPr>
          <p:nvPr>
            <p:ph type="body" idx="4294967295"/>
          </p:nvPr>
        </p:nvSpPr>
        <p:spPr>
          <a:xfrm>
            <a:off x="2423183" y="4787047"/>
            <a:ext cx="3887132" cy="1311825"/>
          </a:xfrm>
        </p:spPr>
        <p:txBody>
          <a:bodyPr/>
          <a:lstStyle/>
          <a:p>
            <a:pPr marL="571500" indent="-342900"/>
            <a:r>
              <a:rPr lang="en-US" dirty="0"/>
              <a:t>Deep CNN (Deep4Net)</a:t>
            </a:r>
          </a:p>
          <a:p>
            <a:pPr marL="571500" indent="-342900"/>
            <a:r>
              <a:rPr lang="en-US" dirty="0"/>
              <a:t>Shallow CNN (Shallow FBCSP Net)</a:t>
            </a:r>
          </a:p>
          <a:p>
            <a:pPr marL="571500" indent="-342900">
              <a:spcBef>
                <a:spcPts val="1000"/>
              </a:spcBef>
            </a:pPr>
            <a:endParaRPr lang="en-US" dirty="0"/>
          </a:p>
          <a:p>
            <a:pPr marL="285750" lvl="1" indent="-285750">
              <a:spcBef>
                <a:spcPts val="1000"/>
              </a:spcBef>
            </a:pPr>
            <a:endParaRPr lang="en-US" sz="2000" dirty="0"/>
          </a:p>
          <a:p>
            <a:pPr marL="285750" lvl="1" indent="-285750"/>
            <a:endParaRPr lang="en-US" sz="2000" dirty="0"/>
          </a:p>
          <a:p>
            <a:pPr marL="285750" lvl="0" indent="-285750">
              <a:buFont typeface="Calibri" pitchFamily="34"/>
              <a:buChar char="-"/>
            </a:pPr>
            <a:endParaRPr lang="en-US" sz="1800"/>
          </a:p>
          <a:p>
            <a:pPr marL="285750" indent="-285750">
              <a:buFont typeface="Calibri" pitchFamily="34"/>
              <a:buChar char="-"/>
            </a:pPr>
            <a:endParaRPr lang="en-US" sz="1800"/>
          </a:p>
        </p:txBody>
      </p:sp>
      <p:sp>
        <p:nvSpPr>
          <p:cNvPr id="5" name="Text Placeholder 46"/>
          <p:cNvSpPr txBox="1">
            <a:spLocks noGrp="1"/>
          </p:cNvSpPr>
          <p:nvPr>
            <p:ph type="body" idx="4294967295"/>
          </p:nvPr>
        </p:nvSpPr>
        <p:spPr>
          <a:xfrm>
            <a:off x="7081932" y="4261086"/>
            <a:ext cx="4379427" cy="329906"/>
          </a:xfrm>
        </p:spPr>
        <p:txBody>
          <a:bodyPr/>
          <a:lstStyle/>
          <a:p>
            <a:pPr lvl="0">
              <a:buNone/>
            </a:pPr>
            <a:r>
              <a:rPr lang="en-US" b="1"/>
              <a:t>Standard machine learning (ML)</a:t>
            </a:r>
          </a:p>
        </p:txBody>
      </p:sp>
      <p:sp>
        <p:nvSpPr>
          <p:cNvPr id="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66928" y="4787289"/>
            <a:ext cx="4377616" cy="2341997"/>
          </a:xfrm>
        </p:spPr>
        <p:txBody>
          <a:bodyPr/>
          <a:lstStyle/>
          <a:p>
            <a:pPr marL="2857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/>
              <a:t>Random Forest</a:t>
            </a:r>
            <a:endParaRPr lang="en-US" dirty="0"/>
          </a:p>
          <a:p>
            <a:pPr marL="742950"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/>
              <a:t>Common standard ML model in recent studies</a:t>
            </a:r>
          </a:p>
          <a:p>
            <a:pPr marL="285750" lvl="1" indent="-285750">
              <a:spcBef>
                <a:spcPts val="600"/>
              </a:spcBef>
              <a:spcAft>
                <a:spcPts val="0"/>
              </a:spcAft>
            </a:pPr>
            <a:endParaRPr lang="en-US" sz="2000" dirty="0"/>
          </a:p>
          <a:p>
            <a:pPr marL="0" lvl="1" indent="0">
              <a:spcBef>
                <a:spcPts val="1000"/>
              </a:spcBef>
              <a:buNone/>
            </a:pPr>
            <a:endParaRPr lang="en-US" sz="2000" dirty="0"/>
          </a:p>
        </p:txBody>
      </p:sp>
      <p:grpSp>
        <p:nvGrpSpPr>
          <p:cNvPr id="8" name="Content Placeholder 3" descr="Timeline Smart Art Placeholder "/>
          <p:cNvGrpSpPr/>
          <p:nvPr/>
        </p:nvGrpSpPr>
        <p:grpSpPr>
          <a:xfrm>
            <a:off x="68241" y="-1983214"/>
            <a:ext cx="12059134" cy="2658598"/>
            <a:chOff x="68241" y="-1983214"/>
            <a:chExt cx="12059134" cy="2658598"/>
          </a:xfrm>
        </p:grpSpPr>
        <p:sp>
          <p:nvSpPr>
            <p:cNvPr id="9" name="Freihandform 8"/>
            <p:cNvSpPr/>
            <p:nvPr/>
          </p:nvSpPr>
          <p:spPr>
            <a:xfrm>
              <a:off x="68241" y="192005"/>
              <a:ext cx="12059134" cy="4833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059139"/>
                <a:gd name="f7" fmla="val 483382"/>
                <a:gd name="f8" fmla="val 80565"/>
                <a:gd name="f9" fmla="val 36070"/>
                <a:gd name="f10" fmla="val 11978574"/>
                <a:gd name="f11" fmla="val 12023069"/>
                <a:gd name="f12" fmla="val 402817"/>
                <a:gd name="f13" fmla="val 447312"/>
                <a:gd name="f14" fmla="+- 0 0 -90"/>
                <a:gd name="f15" fmla="*/ f3 1 12059139"/>
                <a:gd name="f16" fmla="*/ f4 1 483382"/>
                <a:gd name="f17" fmla="+- f7 0 f5"/>
                <a:gd name="f18" fmla="+- f6 0 f5"/>
                <a:gd name="f19" fmla="*/ f14 f0 1"/>
                <a:gd name="f20" fmla="*/ f18 1 12059139"/>
                <a:gd name="f21" fmla="*/ f17 1 483382"/>
                <a:gd name="f22" fmla="*/ 0 f18 1"/>
                <a:gd name="f23" fmla="*/ 80565 f17 1"/>
                <a:gd name="f24" fmla="*/ 80565 f18 1"/>
                <a:gd name="f25" fmla="*/ 0 f17 1"/>
                <a:gd name="f26" fmla="*/ 11978574 f18 1"/>
                <a:gd name="f27" fmla="*/ 12059139 f18 1"/>
                <a:gd name="f28" fmla="*/ 402817 f17 1"/>
                <a:gd name="f29" fmla="*/ 483382 f17 1"/>
                <a:gd name="f30" fmla="*/ f19 1 f2"/>
                <a:gd name="f31" fmla="*/ f22 1 12059139"/>
                <a:gd name="f32" fmla="*/ f23 1 483382"/>
                <a:gd name="f33" fmla="*/ f24 1 12059139"/>
                <a:gd name="f34" fmla="*/ f25 1 483382"/>
                <a:gd name="f35" fmla="*/ f26 1 12059139"/>
                <a:gd name="f36" fmla="*/ f27 1 12059139"/>
                <a:gd name="f37" fmla="*/ f28 1 483382"/>
                <a:gd name="f38" fmla="*/ f29 1 48338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2059139" h="48338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C00000"/>
            </a:solidFill>
            <a:ln w="12701" cap="flat">
              <a:solidFill>
                <a:srgbClr val="9393AF"/>
              </a:solidFill>
              <a:prstDash val="solid"/>
              <a:miter/>
            </a:ln>
          </p:spPr>
          <p:txBody>
            <a:bodyPr vert="horz" wrap="square" lIns="160760" tIns="160760" rIns="160760" bIns="160760" anchor="ctr" anchorCtr="1" compatLnSpc="1">
              <a:noAutofit/>
            </a:bodyPr>
            <a:lstStyle/>
            <a:p>
              <a:pPr marL="0" marR="0" lvl="0" indent="0" algn="ctr" defTabSz="8001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Gill Sans MT"/>
                </a:rPr>
                <a:t>Training ML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68241" y="-1983214"/>
              <a:ext cx="12059134" cy="1691841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6097813" y="-194703"/>
              <a:ext cx="0" cy="3867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6345" cap="flat">
              <a:solidFill>
                <a:srgbClr val="A3A3C1"/>
              </a:solidFill>
              <a:custDash>
                <a:ds d="300173" sp="300173"/>
              </a:custDash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049469" y="-291373"/>
              <a:ext cx="96679" cy="9667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9393A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4" name="TextBox 39"/>
          <p:cNvSpPr txBox="1"/>
          <p:nvPr/>
        </p:nvSpPr>
        <p:spPr>
          <a:xfrm>
            <a:off x="0" y="6590966"/>
            <a:ext cx="10232838" cy="2462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dirty="0">
                <a:solidFill>
                  <a:srgbClr val="FFFFFF"/>
                </a:solidFill>
                <a:latin typeface="Gill Sans MT"/>
              </a:rPr>
              <a:t>Sources</a:t>
            </a:r>
            <a:r>
              <a:rPr lang="en-US" sz="10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rPr>
              <a:t>: </a:t>
            </a:r>
            <a:r>
              <a:rPr lang="en-US" sz="1000" dirty="0">
                <a:solidFill>
                  <a:srgbClr val="FFFFFF"/>
                </a:solidFill>
                <a:ea typeface="+mn-lt"/>
                <a:cs typeface="+mn-lt"/>
              </a:rPr>
              <a:t>https</a:t>
            </a:r>
            <a:r>
              <a:rPr lang="en-US" sz="1000" b="0" i="0" u="none" strike="noStrike" kern="1200" cap="none" spc="0" baseline="0" dirty="0">
                <a:solidFill>
                  <a:srgbClr val="FFFFFF"/>
                </a:solidFill>
                <a:uFillTx/>
                <a:ea typeface="+mn-lt"/>
                <a:cs typeface="+mn-lt"/>
              </a:rPr>
              <a:t>://</a:t>
            </a:r>
            <a:r>
              <a:rPr lang="en-US" sz="1000" dirty="0">
                <a:solidFill>
                  <a:srgbClr val="FFFFFF"/>
                </a:solidFill>
                <a:ea typeface="+mn-lt"/>
                <a:cs typeface="+mn-lt"/>
              </a:rPr>
              <a:t>www.jeremyjordan</a:t>
            </a:r>
            <a:r>
              <a:rPr lang="en-US" sz="1000" b="0" i="0" u="none" strike="noStrike" kern="1200" cap="none" spc="0" baseline="0" dirty="0">
                <a:solidFill>
                  <a:srgbClr val="FFFFFF"/>
                </a:solidFill>
                <a:uFillTx/>
                <a:ea typeface="+mn-lt"/>
                <a:cs typeface="+mn-lt"/>
              </a:rPr>
              <a:t>.</a:t>
            </a:r>
            <a:r>
              <a:rPr lang="en-US" sz="1000" dirty="0">
                <a:solidFill>
                  <a:srgbClr val="FFFFFF"/>
                </a:solidFill>
                <a:ea typeface="+mn-lt"/>
                <a:cs typeface="+mn-lt"/>
              </a:rPr>
              <a:t>me</a:t>
            </a:r>
            <a:r>
              <a:rPr lang="en-US" sz="1000" b="0" i="0" u="none" strike="noStrike" kern="1200" cap="none" spc="0" baseline="0" dirty="0">
                <a:solidFill>
                  <a:srgbClr val="FFFFFF"/>
                </a:solidFill>
                <a:uFillTx/>
                <a:ea typeface="+mn-lt"/>
                <a:cs typeface="+mn-lt"/>
              </a:rPr>
              <a:t>/</a:t>
            </a:r>
            <a:r>
              <a:rPr lang="en-US" sz="1000" dirty="0">
                <a:solidFill>
                  <a:srgbClr val="FFFFFF"/>
                </a:solidFill>
                <a:ea typeface="+mn-lt"/>
                <a:cs typeface="+mn-lt"/>
              </a:rPr>
              <a:t>convnet-architectures/, https://zindi.africa/learn/random-forest-classifier-tutorial-how-to-use-tree-based-algorithms-for-machine-learning </a:t>
            </a:r>
            <a:endParaRPr lang="en-US" dirty="0"/>
          </a:p>
        </p:txBody>
      </p:sp>
      <p:pic>
        <p:nvPicPr>
          <p:cNvPr id="16" name="Picture 15" descr="Common architectures in convolutional neural networks.">
            <a:extLst>
              <a:ext uri="{FF2B5EF4-FFF2-40B4-BE49-F238E27FC236}">
                <a16:creationId xmlns:a16="http://schemas.microsoft.com/office/drawing/2014/main" id="{429FBE39-230D-3B13-FE02-8A9A1153E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09" y="1236394"/>
            <a:ext cx="4579494" cy="2657292"/>
          </a:xfrm>
          <a:prstGeom prst="rect">
            <a:avLst/>
          </a:prstGeom>
        </p:spPr>
      </p:pic>
      <p:pic>
        <p:nvPicPr>
          <p:cNvPr id="17" name="Picture 16" descr="Random Forest classifier tutorial: how to use tree-based algorithms for ...">
            <a:extLst>
              <a:ext uri="{FF2B5EF4-FFF2-40B4-BE49-F238E27FC236}">
                <a16:creationId xmlns:a16="http://schemas.microsoft.com/office/drawing/2014/main" id="{F22C8B02-8C1C-EADD-BA89-77DD06567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351" y="1236232"/>
            <a:ext cx="4879297" cy="26576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/>
          <p:cNvGrpSpPr/>
          <p:nvPr/>
        </p:nvGrpSpPr>
        <p:grpSpPr>
          <a:xfrm>
            <a:off x="613993" y="5374225"/>
            <a:ext cx="768004" cy="950525"/>
            <a:chOff x="613993" y="5374225"/>
            <a:chExt cx="768004" cy="950525"/>
          </a:xfrm>
        </p:grpSpPr>
        <p:sp>
          <p:nvSpPr>
            <p:cNvPr id="3" name="Freeform: Shape 54"/>
            <p:cNvSpPr/>
            <p:nvPr/>
          </p:nvSpPr>
          <p:spPr>
            <a:xfrm rot="2700006" flipH="1" flipV="1">
              <a:off x="392003" y="5629513"/>
              <a:ext cx="926982" cy="4634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8746"/>
                <a:gd name="f7" fmla="val 1329373"/>
                <a:gd name="f8" fmla="val 2063565"/>
                <a:gd name="f9" fmla="val 595181"/>
                <a:gd name="f10" fmla="val 1994059"/>
                <a:gd name="f11" fmla="val 962277"/>
                <a:gd name="f12" fmla="val 1696469"/>
                <a:gd name="f13" fmla="val 664687"/>
                <a:gd name="f14" fmla="+- 0 0 -90"/>
                <a:gd name="f15" fmla="*/ f3 1 2658746"/>
                <a:gd name="f16" fmla="*/ f4 1 1329373"/>
                <a:gd name="f17" fmla="+- f7 0 f5"/>
                <a:gd name="f18" fmla="+- f6 0 f5"/>
                <a:gd name="f19" fmla="*/ f14 f0 1"/>
                <a:gd name="f20" fmla="*/ f18 1 2658746"/>
                <a:gd name="f21" fmla="*/ f17 1 1329373"/>
                <a:gd name="f22" fmla="*/ 1329373 f18 1"/>
                <a:gd name="f23" fmla="*/ 0 f17 1"/>
                <a:gd name="f24" fmla="*/ 2658746 f18 1"/>
                <a:gd name="f25" fmla="*/ 1329373 f17 1"/>
                <a:gd name="f26" fmla="*/ 1994059 f18 1"/>
                <a:gd name="f27" fmla="*/ 664687 f17 1"/>
                <a:gd name="f28" fmla="*/ 664687 f18 1"/>
                <a:gd name="f29" fmla="*/ 0 f18 1"/>
                <a:gd name="f30" fmla="*/ f19 1 f2"/>
                <a:gd name="f31" fmla="*/ f22 1 2658746"/>
                <a:gd name="f32" fmla="*/ f23 1 1329373"/>
                <a:gd name="f33" fmla="*/ f24 1 2658746"/>
                <a:gd name="f34" fmla="*/ f25 1 1329373"/>
                <a:gd name="f35" fmla="*/ f26 1 2658746"/>
                <a:gd name="f36" fmla="*/ f27 1 1329373"/>
                <a:gd name="f37" fmla="*/ f28 1 2658746"/>
                <a:gd name="f38" fmla="*/ f29 1 265874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0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56" y="f61"/>
                </a:cxn>
                <a:cxn ang="f43">
                  <a:pos x="f62" y="f59"/>
                </a:cxn>
                <a:cxn ang="f43">
                  <a:pos x="f63" y="f59"/>
                </a:cxn>
                <a:cxn ang="f43">
                  <a:pos x="f56" y="f57"/>
                </a:cxn>
              </a:cxnLst>
              <a:rect l="f52" t="f55" r="f53" b="f54"/>
              <a:pathLst>
                <a:path w="2658746" h="1329373">
                  <a:moveTo>
                    <a:pt x="f7" y="f5"/>
                  </a:moveTo>
                  <a:cubicBezTo>
                    <a:pt x="f8" y="f5"/>
                    <a:pt x="f6" y="f9"/>
                    <a:pt x="f6" y="f7"/>
                  </a:cubicBezTo>
                  <a:lnTo>
                    <a:pt x="f10" y="f7"/>
                  </a:lnTo>
                  <a:cubicBezTo>
                    <a:pt x="f10" y="f11"/>
                    <a:pt x="f12" y="f13"/>
                    <a:pt x="f7" y="f13"/>
                  </a:cubicBezTo>
                  <a:cubicBezTo>
                    <a:pt x="f11" y="f13"/>
                    <a:pt x="f13" y="f11"/>
                    <a:pt x="f13" y="f7"/>
                  </a:cubicBezTo>
                  <a:lnTo>
                    <a:pt x="f5" y="f7"/>
                  </a:lnTo>
                  <a:cubicBezTo>
                    <a:pt x="f5" y="f9"/>
                    <a:pt x="f9" y="f5"/>
                    <a:pt x="f7" y="f5"/>
                  </a:cubicBezTo>
                  <a:close/>
                </a:path>
              </a:pathLst>
            </a:custGeom>
            <a:solidFill>
              <a:srgbClr val="1B192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4" name="Oval 50"/>
            <p:cNvSpPr/>
            <p:nvPr/>
          </p:nvSpPr>
          <p:spPr>
            <a:xfrm rot="8099985" flipH="1" flipV="1">
              <a:off x="1238578" y="5825260"/>
              <a:ext cx="53547" cy="2332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5" name="Oval 56"/>
            <p:cNvSpPr/>
            <p:nvPr/>
          </p:nvSpPr>
          <p:spPr>
            <a:xfrm rot="8099985" flipH="1" flipV="1">
              <a:off x="748067" y="5334748"/>
              <a:ext cx="53547" cy="2332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6" name="Freeform: Shape 57"/>
            <p:cNvSpPr/>
            <p:nvPr/>
          </p:nvSpPr>
          <p:spPr>
            <a:xfrm rot="2700006" flipH="1" flipV="1">
              <a:off x="415545" y="5572673"/>
              <a:ext cx="926982" cy="5300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8746"/>
                <a:gd name="f7" fmla="val 1329373"/>
                <a:gd name="f8" fmla="val 2063565"/>
                <a:gd name="f9" fmla="val 595181"/>
                <a:gd name="f10" fmla="val 1994059"/>
                <a:gd name="f11" fmla="val 962277"/>
                <a:gd name="f12" fmla="val 1696469"/>
                <a:gd name="f13" fmla="val 664687"/>
                <a:gd name="f14" fmla="+- 0 0 -90"/>
                <a:gd name="f15" fmla="*/ f3 1 2658746"/>
                <a:gd name="f16" fmla="*/ f4 1 1329373"/>
                <a:gd name="f17" fmla="+- f7 0 f5"/>
                <a:gd name="f18" fmla="+- f6 0 f5"/>
                <a:gd name="f19" fmla="*/ f14 f0 1"/>
                <a:gd name="f20" fmla="*/ f18 1 2658746"/>
                <a:gd name="f21" fmla="*/ f17 1 1329373"/>
                <a:gd name="f22" fmla="*/ 1329373 f18 1"/>
                <a:gd name="f23" fmla="*/ 0 f17 1"/>
                <a:gd name="f24" fmla="*/ 2658746 f18 1"/>
                <a:gd name="f25" fmla="*/ 1329373 f17 1"/>
                <a:gd name="f26" fmla="*/ 1994059 f18 1"/>
                <a:gd name="f27" fmla="*/ 664687 f17 1"/>
                <a:gd name="f28" fmla="*/ 664687 f18 1"/>
                <a:gd name="f29" fmla="*/ 0 f18 1"/>
                <a:gd name="f30" fmla="*/ f19 1 f2"/>
                <a:gd name="f31" fmla="*/ f22 1 2658746"/>
                <a:gd name="f32" fmla="*/ f23 1 1329373"/>
                <a:gd name="f33" fmla="*/ f24 1 2658746"/>
                <a:gd name="f34" fmla="*/ f25 1 1329373"/>
                <a:gd name="f35" fmla="*/ f26 1 2658746"/>
                <a:gd name="f36" fmla="*/ f27 1 1329373"/>
                <a:gd name="f37" fmla="*/ f28 1 2658746"/>
                <a:gd name="f38" fmla="*/ f29 1 265874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0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56" y="f61"/>
                </a:cxn>
                <a:cxn ang="f43">
                  <a:pos x="f62" y="f59"/>
                </a:cxn>
                <a:cxn ang="f43">
                  <a:pos x="f63" y="f59"/>
                </a:cxn>
                <a:cxn ang="f43">
                  <a:pos x="f56" y="f57"/>
                </a:cxn>
              </a:cxnLst>
              <a:rect l="f52" t="f55" r="f53" b="f54"/>
              <a:pathLst>
                <a:path w="2658746" h="1329373">
                  <a:moveTo>
                    <a:pt x="f7" y="f5"/>
                  </a:moveTo>
                  <a:cubicBezTo>
                    <a:pt x="f8" y="f5"/>
                    <a:pt x="f6" y="f9"/>
                    <a:pt x="f6" y="f7"/>
                  </a:cubicBezTo>
                  <a:lnTo>
                    <a:pt x="f10" y="f7"/>
                  </a:lnTo>
                  <a:cubicBezTo>
                    <a:pt x="f10" y="f11"/>
                    <a:pt x="f12" y="f13"/>
                    <a:pt x="f7" y="f13"/>
                  </a:cubicBezTo>
                  <a:cubicBezTo>
                    <a:pt x="f11" y="f13"/>
                    <a:pt x="f13" y="f11"/>
                    <a:pt x="f13" y="f7"/>
                  </a:cubicBezTo>
                  <a:lnTo>
                    <a:pt x="f5" y="f7"/>
                  </a:lnTo>
                  <a:cubicBezTo>
                    <a:pt x="f5" y="f9"/>
                    <a:pt x="f9" y="f5"/>
                    <a:pt x="f7" y="f5"/>
                  </a:cubicBezTo>
                  <a:close/>
                </a:path>
              </a:pathLst>
            </a:custGeom>
            <a:solidFill>
              <a:srgbClr val="7771B2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  <p:sp>
        <p:nvSpPr>
          <p:cNvPr id="7" name="Rectangle 59"/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1B192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lvl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</a:pPr>
            <a:endParaRPr lang="en-US" sz="2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Freeform: Shape 61"/>
          <p:cNvSpPr>
            <a:spLocks noMove="1" noResize="1"/>
          </p:cNvSpPr>
          <p:nvPr/>
        </p:nvSpPr>
        <p:spPr>
          <a:xfrm>
            <a:off x="0" y="302410"/>
            <a:ext cx="670118" cy="10799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70118"/>
              <a:gd name="f7" fmla="val 1080000"/>
              <a:gd name="f8" fmla="val 130118"/>
              <a:gd name="f9" fmla="val 428352"/>
              <a:gd name="f10" fmla="val 241766"/>
              <a:gd name="f11" fmla="val 540000"/>
              <a:gd name="f12" fmla="val 838234"/>
              <a:gd name="f13" fmla="val 92839"/>
              <a:gd name="f14" fmla="val 56442"/>
              <a:gd name="f15" fmla="val 1076223"/>
              <a:gd name="f16" fmla="val 21289"/>
              <a:gd name="f17" fmla="val 1069029"/>
              <a:gd name="f18" fmla="val 1062421"/>
              <a:gd name="f19" fmla="val 17579"/>
              <a:gd name="f20" fmla="val 10971"/>
              <a:gd name="f21" fmla="val 3778"/>
              <a:gd name="f22" fmla="+- 0 0 -90"/>
              <a:gd name="f23" fmla="*/ f3 1 670118"/>
              <a:gd name="f24" fmla="*/ f4 1 1080000"/>
              <a:gd name="f25" fmla="+- f7 0 f5"/>
              <a:gd name="f26" fmla="+- f6 0 f5"/>
              <a:gd name="f27" fmla="*/ f22 f0 1"/>
              <a:gd name="f28" fmla="*/ f26 1 670118"/>
              <a:gd name="f29" fmla="*/ f25 1 1080000"/>
              <a:gd name="f30" fmla="*/ 130118 f26 1"/>
              <a:gd name="f31" fmla="*/ 0 f25 1"/>
              <a:gd name="f32" fmla="*/ 670118 f26 1"/>
              <a:gd name="f33" fmla="*/ 540000 f25 1"/>
              <a:gd name="f34" fmla="*/ 1080000 f25 1"/>
              <a:gd name="f35" fmla="*/ 21289 f26 1"/>
              <a:gd name="f36" fmla="*/ 1069029 f25 1"/>
              <a:gd name="f37" fmla="*/ 0 f26 1"/>
              <a:gd name="f38" fmla="*/ 1062421 f25 1"/>
              <a:gd name="f39" fmla="*/ 17579 f25 1"/>
              <a:gd name="f40" fmla="*/ 10971 f25 1"/>
              <a:gd name="f41" fmla="*/ f27 1 f2"/>
              <a:gd name="f42" fmla="*/ f30 1 670118"/>
              <a:gd name="f43" fmla="*/ f31 1 1080000"/>
              <a:gd name="f44" fmla="*/ f32 1 670118"/>
              <a:gd name="f45" fmla="*/ f33 1 1080000"/>
              <a:gd name="f46" fmla="*/ f34 1 1080000"/>
              <a:gd name="f47" fmla="*/ f35 1 670118"/>
              <a:gd name="f48" fmla="*/ f36 1 1080000"/>
              <a:gd name="f49" fmla="*/ f37 1 670118"/>
              <a:gd name="f50" fmla="*/ f38 1 1080000"/>
              <a:gd name="f51" fmla="*/ f39 1 1080000"/>
              <a:gd name="f52" fmla="*/ f40 1 1080000"/>
              <a:gd name="f53" fmla="*/ f5 1 f28"/>
              <a:gd name="f54" fmla="*/ f6 1 f28"/>
              <a:gd name="f55" fmla="*/ f5 1 f29"/>
              <a:gd name="f56" fmla="*/ f7 1 f29"/>
              <a:gd name="f57" fmla="+- f41 0 f1"/>
              <a:gd name="f58" fmla="*/ f42 1 f28"/>
              <a:gd name="f59" fmla="*/ f43 1 f29"/>
              <a:gd name="f60" fmla="*/ f44 1 f28"/>
              <a:gd name="f61" fmla="*/ f45 1 f29"/>
              <a:gd name="f62" fmla="*/ f46 1 f29"/>
              <a:gd name="f63" fmla="*/ f47 1 f28"/>
              <a:gd name="f64" fmla="*/ f48 1 f29"/>
              <a:gd name="f65" fmla="*/ f49 1 f28"/>
              <a:gd name="f66" fmla="*/ f50 1 f29"/>
              <a:gd name="f67" fmla="*/ f51 1 f29"/>
              <a:gd name="f68" fmla="*/ f52 1 f29"/>
              <a:gd name="f69" fmla="*/ f53 f23 1"/>
              <a:gd name="f70" fmla="*/ f54 f23 1"/>
              <a:gd name="f71" fmla="*/ f56 f24 1"/>
              <a:gd name="f72" fmla="*/ f55 f24 1"/>
              <a:gd name="f73" fmla="*/ f58 f23 1"/>
              <a:gd name="f74" fmla="*/ f59 f24 1"/>
              <a:gd name="f75" fmla="*/ f60 f23 1"/>
              <a:gd name="f76" fmla="*/ f61 f24 1"/>
              <a:gd name="f77" fmla="*/ f62 f24 1"/>
              <a:gd name="f78" fmla="*/ f63 f23 1"/>
              <a:gd name="f79" fmla="*/ f64 f24 1"/>
              <a:gd name="f80" fmla="*/ f65 f23 1"/>
              <a:gd name="f81" fmla="*/ f66 f24 1"/>
              <a:gd name="f82" fmla="*/ f67 f24 1"/>
              <a:gd name="f83" fmla="*/ f68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73" y="f74"/>
              </a:cxn>
              <a:cxn ang="f57">
                <a:pos x="f75" y="f76"/>
              </a:cxn>
              <a:cxn ang="f57">
                <a:pos x="f73" y="f77"/>
              </a:cxn>
              <a:cxn ang="f57">
                <a:pos x="f78" y="f79"/>
              </a:cxn>
              <a:cxn ang="f57">
                <a:pos x="f80" y="f81"/>
              </a:cxn>
              <a:cxn ang="f57">
                <a:pos x="f80" y="f82"/>
              </a:cxn>
              <a:cxn ang="f57">
                <a:pos x="f78" y="f83"/>
              </a:cxn>
              <a:cxn ang="f57">
                <a:pos x="f73" y="f74"/>
              </a:cxn>
            </a:cxnLst>
            <a:rect l="f69" t="f72" r="f70" b="f71"/>
            <a:pathLst>
              <a:path w="670118" h="1080000">
                <a:moveTo>
                  <a:pt x="f8" y="f5"/>
                </a:moveTo>
                <a:cubicBezTo>
                  <a:pt x="f9" y="f5"/>
                  <a:pt x="f6" y="f10"/>
                  <a:pt x="f6" y="f11"/>
                </a:cubicBezTo>
                <a:cubicBezTo>
                  <a:pt x="f6" y="f12"/>
                  <a:pt x="f9" y="f7"/>
                  <a:pt x="f8" y="f7"/>
                </a:cubicBezTo>
                <a:cubicBezTo>
                  <a:pt x="f13" y="f7"/>
                  <a:pt x="f14" y="f15"/>
                  <a:pt x="f16" y="f17"/>
                </a:cubicBezTo>
                <a:lnTo>
                  <a:pt x="f5" y="f18"/>
                </a:lnTo>
                <a:lnTo>
                  <a:pt x="f5" y="f19"/>
                </a:lnTo>
                <a:lnTo>
                  <a:pt x="f16" y="f20"/>
                </a:lnTo>
                <a:cubicBezTo>
                  <a:pt x="f14" y="f21"/>
                  <a:pt x="f13" y="f5"/>
                  <a:pt x="f8" y="f5"/>
                </a:cubicBezTo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9" name="Title 30"/>
          <p:cNvSpPr txBox="1">
            <a:spLocks noGrp="1"/>
          </p:cNvSpPr>
          <p:nvPr>
            <p:ph type="title"/>
          </p:nvPr>
        </p:nvSpPr>
        <p:spPr>
          <a:xfrm>
            <a:off x="1332521" y="649015"/>
            <a:ext cx="10842757" cy="847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 Grid Search  and Nested Cross-Validation</a:t>
            </a:r>
          </a:p>
        </p:txBody>
      </p:sp>
      <p:grpSp>
        <p:nvGrpSpPr>
          <p:cNvPr id="10" name="Group 63"/>
          <p:cNvGrpSpPr/>
          <p:nvPr/>
        </p:nvGrpSpPr>
        <p:grpSpPr>
          <a:xfrm>
            <a:off x="11447438" y="842419"/>
            <a:ext cx="762804" cy="734873"/>
            <a:chOff x="11447438" y="842419"/>
            <a:chExt cx="762804" cy="734873"/>
          </a:xfrm>
        </p:grpSpPr>
        <p:sp>
          <p:nvSpPr>
            <p:cNvPr id="11" name="Freeform 5"/>
            <p:cNvSpPr/>
            <p:nvPr/>
          </p:nvSpPr>
          <p:spPr>
            <a:xfrm rot="3600008">
              <a:off x="11717399" y="970664"/>
              <a:ext cx="621087" cy="3645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0"/>
                <a:gd name="f7" fmla="val 317"/>
                <a:gd name="f8" fmla="val 266"/>
                <a:gd name="f9" fmla="val 158"/>
                <a:gd name="f10" fmla="+- 0 0 -90"/>
                <a:gd name="f11" fmla="*/ f3 1 540"/>
                <a:gd name="f12" fmla="*/ f4 1 317"/>
                <a:gd name="f13" fmla="+- f7 0 f5"/>
                <a:gd name="f14" fmla="+- f6 0 f5"/>
                <a:gd name="f15" fmla="*/ f10 f0 1"/>
                <a:gd name="f16" fmla="*/ f14 1 540"/>
                <a:gd name="f17" fmla="*/ f13 1 317"/>
                <a:gd name="f18" fmla="*/ 266 f14 1"/>
                <a:gd name="f19" fmla="*/ 0 f13 1"/>
                <a:gd name="f20" fmla="*/ 0 f14 1"/>
                <a:gd name="f21" fmla="*/ 158 f13 1"/>
                <a:gd name="f22" fmla="*/ 317 f13 1"/>
                <a:gd name="f23" fmla="*/ 540 f14 1"/>
                <a:gd name="f24" fmla="*/ f15 1 f2"/>
                <a:gd name="f25" fmla="*/ f18 1 540"/>
                <a:gd name="f26" fmla="*/ f19 1 317"/>
                <a:gd name="f27" fmla="*/ f20 1 540"/>
                <a:gd name="f28" fmla="*/ f21 1 317"/>
                <a:gd name="f29" fmla="*/ f22 1 317"/>
                <a:gd name="f30" fmla="*/ f23 1 540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7"/>
                <a:gd name="f41" fmla="*/ f30 1 f16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2 1"/>
                <a:gd name="f51" fmla="*/ f4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46" y="f50"/>
                </a:cxn>
                <a:cxn ang="f35">
                  <a:pos x="f51" y="f49"/>
                </a:cxn>
                <a:cxn ang="f35">
                  <a:pos x="f46" y="f47"/>
                </a:cxn>
              </a:cxnLst>
              <a:rect l="f42" t="f45" r="f43" b="f44"/>
              <a:pathLst>
                <a:path w="540" h="317">
                  <a:moveTo>
                    <a:pt x="f8" y="f5"/>
                  </a:moveTo>
                  <a:lnTo>
                    <a:pt x="f5" y="f9"/>
                  </a:lnTo>
                  <a:lnTo>
                    <a:pt x="f8" y="f7"/>
                  </a:lnTo>
                  <a:lnTo>
                    <a:pt x="f6" y="f9"/>
                  </a:lnTo>
                  <a:lnTo>
                    <a:pt x="f8" y="f5"/>
                  </a:lnTo>
                  <a:close/>
                </a:path>
              </a:pathLst>
            </a:custGeom>
            <a:gradFill>
              <a:gsLst>
                <a:gs pos="0">
                  <a:srgbClr val="2C284A">
                    <a:alpha val="60000"/>
                  </a:srgbClr>
                </a:gs>
                <a:gs pos="100000">
                  <a:srgbClr val="5BEFC1">
                    <a:alpha val="60000"/>
                  </a:srgbClr>
                </a:gs>
              </a:gsLst>
              <a:lin ang="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12" name="Freeform 6"/>
            <p:cNvSpPr/>
            <p:nvPr/>
          </p:nvSpPr>
          <p:spPr>
            <a:xfrm rot="3600008">
              <a:off x="11563603" y="881638"/>
              <a:ext cx="305939" cy="5382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6"/>
                <a:gd name="f7" fmla="val 468"/>
                <a:gd name="f8" fmla="val 310"/>
                <a:gd name="f9" fmla="val 159"/>
                <a:gd name="f10" fmla="+- 0 0 -90"/>
                <a:gd name="f11" fmla="*/ f3 1 266"/>
                <a:gd name="f12" fmla="*/ f4 1 468"/>
                <a:gd name="f13" fmla="+- f7 0 f5"/>
                <a:gd name="f14" fmla="+- f6 0 f5"/>
                <a:gd name="f15" fmla="*/ f10 f0 1"/>
                <a:gd name="f16" fmla="*/ f14 1 266"/>
                <a:gd name="f17" fmla="*/ f13 1 468"/>
                <a:gd name="f18" fmla="*/ 266 f14 1"/>
                <a:gd name="f19" fmla="*/ 468 f13 1"/>
                <a:gd name="f20" fmla="*/ 0 f14 1"/>
                <a:gd name="f21" fmla="*/ 310 f13 1"/>
                <a:gd name="f22" fmla="*/ 0 f13 1"/>
                <a:gd name="f23" fmla="*/ 159 f13 1"/>
                <a:gd name="f24" fmla="*/ f15 1 f2"/>
                <a:gd name="f25" fmla="*/ f18 1 266"/>
                <a:gd name="f26" fmla="*/ f19 1 468"/>
                <a:gd name="f27" fmla="*/ f20 1 266"/>
                <a:gd name="f28" fmla="*/ f21 1 468"/>
                <a:gd name="f29" fmla="*/ f22 1 468"/>
                <a:gd name="f30" fmla="*/ f23 1 468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7"/>
                <a:gd name="f41" fmla="*/ f30 1 f17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2 1"/>
                <a:gd name="f51" fmla="*/ f41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48" y="f49"/>
                </a:cxn>
                <a:cxn ang="f35">
                  <a:pos x="f48" y="f50"/>
                </a:cxn>
                <a:cxn ang="f35">
                  <a:pos x="f48" y="f50"/>
                </a:cxn>
                <a:cxn ang="f35">
                  <a:pos x="f46" y="f51"/>
                </a:cxn>
                <a:cxn ang="f35">
                  <a:pos x="f46" y="f47"/>
                </a:cxn>
              </a:cxnLst>
              <a:rect l="f42" t="f45" r="f43" b="f44"/>
              <a:pathLst>
                <a:path w="266" h="468">
                  <a:moveTo>
                    <a:pt x="f6" y="f7"/>
                  </a:moveTo>
                  <a:lnTo>
                    <a:pt x="f5" y="f8"/>
                  </a:lnTo>
                  <a:lnTo>
                    <a:pt x="f5" y="f8"/>
                  </a:lnTo>
                  <a:lnTo>
                    <a:pt x="f5" y="f5"/>
                  </a:lnTo>
                  <a:lnTo>
                    <a:pt x="f5" y="f5"/>
                  </a:lnTo>
                  <a:lnTo>
                    <a:pt x="f6" y="f9"/>
                  </a:lnTo>
                  <a:lnTo>
                    <a:pt x="f6" y="f7"/>
                  </a:lnTo>
                  <a:close/>
                </a:path>
              </a:pathLst>
            </a:custGeom>
            <a:gradFill>
              <a:gsLst>
                <a:gs pos="0">
                  <a:srgbClr val="2C284A">
                    <a:alpha val="60000"/>
                  </a:srgbClr>
                </a:gs>
                <a:gs pos="100000">
                  <a:srgbClr val="5BEFC1"/>
                </a:gs>
              </a:gsLst>
              <a:lin ang="18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13" name="Freeform 8"/>
            <p:cNvSpPr/>
            <p:nvPr/>
          </p:nvSpPr>
          <p:spPr>
            <a:xfrm rot="3600008">
              <a:off x="11714267" y="1150584"/>
              <a:ext cx="315147" cy="5382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4"/>
                <a:gd name="f7" fmla="val 468"/>
                <a:gd name="f8" fmla="val 310"/>
                <a:gd name="f9" fmla="val 159"/>
                <a:gd name="f10" fmla="+- 0 0 -90"/>
                <a:gd name="f11" fmla="*/ f3 1 274"/>
                <a:gd name="f12" fmla="*/ f4 1 468"/>
                <a:gd name="f13" fmla="+- f7 0 f5"/>
                <a:gd name="f14" fmla="+- f6 0 f5"/>
                <a:gd name="f15" fmla="*/ f10 f0 1"/>
                <a:gd name="f16" fmla="*/ f14 1 274"/>
                <a:gd name="f17" fmla="*/ f13 1 468"/>
                <a:gd name="f18" fmla="*/ 274 f14 1"/>
                <a:gd name="f19" fmla="*/ 0 f13 1"/>
                <a:gd name="f20" fmla="*/ 310 f13 1"/>
                <a:gd name="f21" fmla="*/ 0 f14 1"/>
                <a:gd name="f22" fmla="*/ 468 f13 1"/>
                <a:gd name="f23" fmla="*/ 159 f13 1"/>
                <a:gd name="f24" fmla="*/ f15 1 f2"/>
                <a:gd name="f25" fmla="*/ f18 1 274"/>
                <a:gd name="f26" fmla="*/ f19 1 468"/>
                <a:gd name="f27" fmla="*/ f20 1 468"/>
                <a:gd name="f28" fmla="*/ f21 1 274"/>
                <a:gd name="f29" fmla="*/ f22 1 468"/>
                <a:gd name="f30" fmla="*/ f23 1 468"/>
                <a:gd name="f31" fmla="*/ 0 1 f16"/>
                <a:gd name="f32" fmla="*/ f6 1 f16"/>
                <a:gd name="f33" fmla="*/ 0 1 f17"/>
                <a:gd name="f34" fmla="*/ f7 1 f17"/>
                <a:gd name="f35" fmla="+- f24 0 f1"/>
                <a:gd name="f36" fmla="*/ f25 1 f16"/>
                <a:gd name="f37" fmla="*/ f26 1 f17"/>
                <a:gd name="f38" fmla="*/ f27 1 f17"/>
                <a:gd name="f39" fmla="*/ f28 1 f16"/>
                <a:gd name="f40" fmla="*/ f29 1 f17"/>
                <a:gd name="f41" fmla="*/ f30 1 f17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2 1"/>
                <a:gd name="f49" fmla="*/ f39 f11 1"/>
                <a:gd name="f50" fmla="*/ f40 f12 1"/>
                <a:gd name="f51" fmla="*/ f41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6" y="f48"/>
                </a:cxn>
                <a:cxn ang="f35">
                  <a:pos x="f46" y="f48"/>
                </a:cxn>
                <a:cxn ang="f35">
                  <a:pos x="f49" y="f50"/>
                </a:cxn>
                <a:cxn ang="f35">
                  <a:pos x="f49" y="f51"/>
                </a:cxn>
                <a:cxn ang="f35">
                  <a:pos x="f46" y="f47"/>
                </a:cxn>
                <a:cxn ang="f35">
                  <a:pos x="f46" y="f47"/>
                </a:cxn>
              </a:cxnLst>
              <a:rect l="f42" t="f45" r="f43" b="f44"/>
              <a:pathLst>
                <a:path w="274" h="468">
                  <a:moveTo>
                    <a:pt x="f6" y="f5"/>
                  </a:moveTo>
                  <a:lnTo>
                    <a:pt x="f6" y="f8"/>
                  </a:lnTo>
                  <a:lnTo>
                    <a:pt x="f6" y="f8"/>
                  </a:lnTo>
                  <a:lnTo>
                    <a:pt x="f5" y="f7"/>
                  </a:lnTo>
                  <a:lnTo>
                    <a:pt x="f5" y="f9"/>
                  </a:lnTo>
                  <a:lnTo>
                    <a:pt x="f6" y="f5"/>
                  </a:lnTo>
                  <a:lnTo>
                    <a:pt x="f6" y="f5"/>
                  </a:lnTo>
                  <a:close/>
                </a:path>
              </a:pathLst>
            </a:custGeom>
            <a:gradFill>
              <a:gsLst>
                <a:gs pos="0">
                  <a:srgbClr val="2C284A">
                    <a:alpha val="60000"/>
                  </a:srgbClr>
                </a:gs>
                <a:gs pos="100000">
                  <a:srgbClr val="5BEFC1">
                    <a:alpha val="60000"/>
                  </a:srgbClr>
                </a:gs>
              </a:gsLst>
              <a:lin ang="18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  <p:pic>
        <p:nvPicPr>
          <p:cNvPr id="14" name="Picture 48" descr="Hyperparameter tuning using Grid Search and Random Search: A Conceptual ..."/>
          <p:cNvPicPr>
            <a:picLocks noChangeAspect="1"/>
          </p:cNvPicPr>
          <p:nvPr/>
        </p:nvPicPr>
        <p:blipFill>
          <a:blip r:embed="rId3"/>
          <a:srcRect r="51196" b="-319"/>
          <a:stretch>
            <a:fillRect/>
          </a:stretch>
        </p:blipFill>
        <p:spPr>
          <a:xfrm>
            <a:off x="1168884" y="1578866"/>
            <a:ext cx="3409078" cy="31472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5" name="Freeform: Shape 68"/>
          <p:cNvSpPr>
            <a:spLocks noMove="1" noResize="1"/>
          </p:cNvSpPr>
          <p:nvPr/>
        </p:nvSpPr>
        <p:spPr>
          <a:xfrm rot="18900010">
            <a:off x="4695690" y="5744824"/>
            <a:ext cx="998223" cy="126295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98223"/>
              <a:gd name="f7" fmla="val 1262947"/>
              <a:gd name="f8" fmla="val 458223"/>
              <a:gd name="f9" fmla="val 982597"/>
              <a:gd name="f10" fmla="val 931034"/>
              <a:gd name="f11" fmla="val 987252"/>
              <a:gd name="f12" fmla="val 938533"/>
              <a:gd name="f13" fmla="val 994446"/>
              <a:gd name="f14" fmla="val 956109"/>
              <a:gd name="f15" fmla="val 974307"/>
              <a:gd name="f16" fmla="val 992947"/>
              <a:gd name="f17" fmla="val 1142064"/>
              <a:gd name="f18" fmla="val 756457"/>
              <a:gd name="f19" fmla="val 448893"/>
              <a:gd name="f20" fmla="val 1262476"/>
              <a:gd name="f21" fmla="val 813583"/>
              <a:gd name="f22" fmla="+- 0 0 -90"/>
              <a:gd name="f23" fmla="*/ f3 1 998223"/>
              <a:gd name="f24" fmla="*/ f4 1 1262947"/>
              <a:gd name="f25" fmla="+- f7 0 f5"/>
              <a:gd name="f26" fmla="+- f6 0 f5"/>
              <a:gd name="f27" fmla="*/ f22 f0 1"/>
              <a:gd name="f28" fmla="*/ f26 1 998223"/>
              <a:gd name="f29" fmla="*/ f25 1 1262947"/>
              <a:gd name="f30" fmla="*/ 458223 f26 1"/>
              <a:gd name="f31" fmla="*/ 0 f25 1"/>
              <a:gd name="f32" fmla="*/ 982597 f26 1"/>
              <a:gd name="f33" fmla="*/ 931034 f25 1"/>
              <a:gd name="f34" fmla="*/ 987252 f26 1"/>
              <a:gd name="f35" fmla="*/ 938533 f25 1"/>
              <a:gd name="f36" fmla="*/ 998223 f26 1"/>
              <a:gd name="f37" fmla="*/ 992947 f25 1"/>
              <a:gd name="f38" fmla="*/ 1262947 f25 1"/>
              <a:gd name="f39" fmla="*/ 448893 f26 1"/>
              <a:gd name="f40" fmla="*/ 1262476 f25 1"/>
              <a:gd name="f41" fmla="*/ 0 f26 1"/>
              <a:gd name="f42" fmla="*/ 813583 f25 1"/>
              <a:gd name="f43" fmla="*/ f27 1 f2"/>
              <a:gd name="f44" fmla="*/ f30 1 998223"/>
              <a:gd name="f45" fmla="*/ f31 1 1262947"/>
              <a:gd name="f46" fmla="*/ f32 1 998223"/>
              <a:gd name="f47" fmla="*/ f33 1 1262947"/>
              <a:gd name="f48" fmla="*/ f34 1 998223"/>
              <a:gd name="f49" fmla="*/ f35 1 1262947"/>
              <a:gd name="f50" fmla="*/ f36 1 998223"/>
              <a:gd name="f51" fmla="*/ f37 1 1262947"/>
              <a:gd name="f52" fmla="*/ f38 1 1262947"/>
              <a:gd name="f53" fmla="*/ f39 1 998223"/>
              <a:gd name="f54" fmla="*/ f40 1 1262947"/>
              <a:gd name="f55" fmla="*/ f41 1 998223"/>
              <a:gd name="f56" fmla="*/ f42 1 1262947"/>
              <a:gd name="f57" fmla="*/ f5 1 f28"/>
              <a:gd name="f58" fmla="*/ f6 1 f28"/>
              <a:gd name="f59" fmla="*/ f5 1 f29"/>
              <a:gd name="f60" fmla="*/ f7 1 f29"/>
              <a:gd name="f61" fmla="+- f43 0 f1"/>
              <a:gd name="f62" fmla="*/ f44 1 f28"/>
              <a:gd name="f63" fmla="*/ f45 1 f29"/>
              <a:gd name="f64" fmla="*/ f46 1 f28"/>
              <a:gd name="f65" fmla="*/ f47 1 f29"/>
              <a:gd name="f66" fmla="*/ f48 1 f28"/>
              <a:gd name="f67" fmla="*/ f49 1 f29"/>
              <a:gd name="f68" fmla="*/ f50 1 f28"/>
              <a:gd name="f69" fmla="*/ f51 1 f29"/>
              <a:gd name="f70" fmla="*/ f52 1 f29"/>
              <a:gd name="f71" fmla="*/ f53 1 f28"/>
              <a:gd name="f72" fmla="*/ f54 1 f29"/>
              <a:gd name="f73" fmla="*/ f55 1 f28"/>
              <a:gd name="f74" fmla="*/ f56 1 f29"/>
              <a:gd name="f75" fmla="*/ f57 f23 1"/>
              <a:gd name="f76" fmla="*/ f58 f23 1"/>
              <a:gd name="f77" fmla="*/ f60 f24 1"/>
              <a:gd name="f78" fmla="*/ f59 f24 1"/>
              <a:gd name="f79" fmla="*/ f62 f23 1"/>
              <a:gd name="f80" fmla="*/ f63 f24 1"/>
              <a:gd name="f81" fmla="*/ f64 f23 1"/>
              <a:gd name="f82" fmla="*/ f65 f24 1"/>
              <a:gd name="f83" fmla="*/ f66 f23 1"/>
              <a:gd name="f84" fmla="*/ f67 f24 1"/>
              <a:gd name="f85" fmla="*/ f68 f23 1"/>
              <a:gd name="f86" fmla="*/ f69 f24 1"/>
              <a:gd name="f87" fmla="*/ f70 f24 1"/>
              <a:gd name="f88" fmla="*/ f71 f23 1"/>
              <a:gd name="f89" fmla="*/ f72 f24 1"/>
              <a:gd name="f90" fmla="*/ f73 f23 1"/>
              <a:gd name="f91" fmla="*/ f74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1">
                <a:pos x="f79" y="f80"/>
              </a:cxn>
              <a:cxn ang="f61">
                <a:pos x="f81" y="f82"/>
              </a:cxn>
              <a:cxn ang="f61">
                <a:pos x="f83" y="f84"/>
              </a:cxn>
              <a:cxn ang="f61">
                <a:pos x="f85" y="f86"/>
              </a:cxn>
              <a:cxn ang="f61">
                <a:pos x="f79" y="f87"/>
              </a:cxn>
              <a:cxn ang="f61">
                <a:pos x="f88" y="f89"/>
              </a:cxn>
              <a:cxn ang="f61">
                <a:pos x="f90" y="f91"/>
              </a:cxn>
            </a:cxnLst>
            <a:rect l="f75" t="f78" r="f76" b="f77"/>
            <a:pathLst>
              <a:path w="998223" h="1262947">
                <a:moveTo>
                  <a:pt x="f8" y="f5"/>
                </a:moveTo>
                <a:lnTo>
                  <a:pt x="f9" y="f10"/>
                </a:lnTo>
                <a:lnTo>
                  <a:pt x="f11" y="f12"/>
                </a:lnTo>
                <a:cubicBezTo>
                  <a:pt x="f13" y="f14"/>
                  <a:pt x="f6" y="f15"/>
                  <a:pt x="f6" y="f16"/>
                </a:cubicBezTo>
                <a:cubicBezTo>
                  <a:pt x="f6" y="f17"/>
                  <a:pt x="f18" y="f7"/>
                  <a:pt x="f8" y="f7"/>
                </a:cubicBezTo>
                <a:lnTo>
                  <a:pt x="f19" y="f20"/>
                </a:lnTo>
                <a:lnTo>
                  <a:pt x="f5" y="f21"/>
                </a:lnTo>
                <a:close/>
              </a:path>
            </a:pathLst>
          </a:custGeom>
          <a:gradFill>
            <a:gsLst>
              <a:gs pos="0">
                <a:srgbClr val="2C284A"/>
              </a:gs>
              <a:gs pos="100000">
                <a:srgbClr val="454075"/>
              </a:gs>
            </a:gsLst>
            <a:lin ang="10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16" name="Freeform: Shape 70"/>
          <p:cNvSpPr>
            <a:spLocks noMove="1" noResize="1"/>
          </p:cNvSpPr>
          <p:nvPr/>
        </p:nvSpPr>
        <p:spPr>
          <a:xfrm rot="2700006">
            <a:off x="5188048" y="6135967"/>
            <a:ext cx="539998" cy="9765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40000"/>
              <a:gd name="f7" fmla="val 976595"/>
              <a:gd name="f8" fmla="val 164903"/>
              <a:gd name="f9" fmla="val 42436"/>
              <a:gd name="f10" fmla="val 197206"/>
              <a:gd name="f11" fmla="val 15110"/>
              <a:gd name="f12" fmla="val 232721"/>
              <a:gd name="f13" fmla="val 270000"/>
              <a:gd name="f14" fmla="val 419117"/>
              <a:gd name="f15" fmla="val 241766"/>
              <a:gd name="f16" fmla="val 539530"/>
              <a:gd name="f17" fmla="val 549329"/>
              <a:gd name="f18" fmla="val 112264"/>
              <a:gd name="f19" fmla="val 79081"/>
              <a:gd name="f20" fmla="val 921838"/>
              <a:gd name="f21" fmla="val 30221"/>
              <a:gd name="f22" fmla="val 824117"/>
              <a:gd name="f23" fmla="val 689117"/>
              <a:gd name="f24" fmla="val 316324"/>
              <a:gd name="f25" fmla="val 67997"/>
              <a:gd name="f26" fmla="val 124412"/>
              <a:gd name="f27" fmla="+- 0 0 -90"/>
              <a:gd name="f28" fmla="*/ f3 1 540000"/>
              <a:gd name="f29" fmla="*/ f4 1 976595"/>
              <a:gd name="f30" fmla="+- f7 0 f5"/>
              <a:gd name="f31" fmla="+- f6 0 f5"/>
              <a:gd name="f32" fmla="*/ f27 f0 1"/>
              <a:gd name="f33" fmla="*/ f31 1 540000"/>
              <a:gd name="f34" fmla="*/ f30 1 976595"/>
              <a:gd name="f35" fmla="*/ 164903 f31 1"/>
              <a:gd name="f36" fmla="*/ 42436 f30 1"/>
              <a:gd name="f37" fmla="*/ 270000 f31 1"/>
              <a:gd name="f38" fmla="*/ 0 f30 1"/>
              <a:gd name="f39" fmla="*/ 540000 f31 1"/>
              <a:gd name="f40" fmla="*/ 540000 f30 1"/>
              <a:gd name="f41" fmla="*/ 539530 f31 1"/>
              <a:gd name="f42" fmla="*/ 549329 f30 1"/>
              <a:gd name="f43" fmla="*/ 112264 f31 1"/>
              <a:gd name="f44" fmla="*/ 976595 f30 1"/>
              <a:gd name="f45" fmla="*/ 79081 f31 1"/>
              <a:gd name="f46" fmla="*/ 921838 f30 1"/>
              <a:gd name="f47" fmla="*/ 0 f31 1"/>
              <a:gd name="f48" fmla="*/ f32 1 f2"/>
              <a:gd name="f49" fmla="*/ f35 1 540000"/>
              <a:gd name="f50" fmla="*/ f36 1 976595"/>
              <a:gd name="f51" fmla="*/ f37 1 540000"/>
              <a:gd name="f52" fmla="*/ f38 1 976595"/>
              <a:gd name="f53" fmla="*/ f39 1 540000"/>
              <a:gd name="f54" fmla="*/ f40 1 976595"/>
              <a:gd name="f55" fmla="*/ f41 1 540000"/>
              <a:gd name="f56" fmla="*/ f42 1 976595"/>
              <a:gd name="f57" fmla="*/ f43 1 540000"/>
              <a:gd name="f58" fmla="*/ f44 1 976595"/>
              <a:gd name="f59" fmla="*/ f45 1 540000"/>
              <a:gd name="f60" fmla="*/ f46 1 976595"/>
              <a:gd name="f61" fmla="*/ f47 1 540000"/>
              <a:gd name="f62" fmla="*/ f5 1 f33"/>
              <a:gd name="f63" fmla="*/ f6 1 f33"/>
              <a:gd name="f64" fmla="*/ f5 1 f34"/>
              <a:gd name="f65" fmla="*/ f7 1 f34"/>
              <a:gd name="f66" fmla="+- f48 0 f1"/>
              <a:gd name="f67" fmla="*/ f49 1 f33"/>
              <a:gd name="f68" fmla="*/ f50 1 f34"/>
              <a:gd name="f69" fmla="*/ f51 1 f33"/>
              <a:gd name="f70" fmla="*/ f52 1 f34"/>
              <a:gd name="f71" fmla="*/ f53 1 f33"/>
              <a:gd name="f72" fmla="*/ f54 1 f34"/>
              <a:gd name="f73" fmla="*/ f55 1 f33"/>
              <a:gd name="f74" fmla="*/ f56 1 f34"/>
              <a:gd name="f75" fmla="*/ f57 1 f33"/>
              <a:gd name="f76" fmla="*/ f58 1 f34"/>
              <a:gd name="f77" fmla="*/ f59 1 f33"/>
              <a:gd name="f78" fmla="*/ f60 1 f34"/>
              <a:gd name="f79" fmla="*/ f61 1 f33"/>
              <a:gd name="f80" fmla="*/ f62 f28 1"/>
              <a:gd name="f81" fmla="*/ f63 f28 1"/>
              <a:gd name="f82" fmla="*/ f65 f29 1"/>
              <a:gd name="f83" fmla="*/ f64 f29 1"/>
              <a:gd name="f84" fmla="*/ f67 f28 1"/>
              <a:gd name="f85" fmla="*/ f68 f29 1"/>
              <a:gd name="f86" fmla="*/ f69 f28 1"/>
              <a:gd name="f87" fmla="*/ f70 f29 1"/>
              <a:gd name="f88" fmla="*/ f71 f28 1"/>
              <a:gd name="f89" fmla="*/ f72 f29 1"/>
              <a:gd name="f90" fmla="*/ f73 f28 1"/>
              <a:gd name="f91" fmla="*/ f74 f29 1"/>
              <a:gd name="f92" fmla="*/ f75 f28 1"/>
              <a:gd name="f93" fmla="*/ f76 f29 1"/>
              <a:gd name="f94" fmla="*/ f77 f28 1"/>
              <a:gd name="f95" fmla="*/ f78 f29 1"/>
              <a:gd name="f96" fmla="*/ f79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6">
                <a:pos x="f84" y="f85"/>
              </a:cxn>
              <a:cxn ang="f66">
                <a:pos x="f86" y="f87"/>
              </a:cxn>
              <a:cxn ang="f66">
                <a:pos x="f88" y="f89"/>
              </a:cxn>
              <a:cxn ang="f66">
                <a:pos x="f90" y="f91"/>
              </a:cxn>
              <a:cxn ang="f66">
                <a:pos x="f92" y="f93"/>
              </a:cxn>
              <a:cxn ang="f66">
                <a:pos x="f94" y="f95"/>
              </a:cxn>
              <a:cxn ang="f66">
                <a:pos x="f96" y="f89"/>
              </a:cxn>
              <a:cxn ang="f66">
                <a:pos x="f84" y="f85"/>
              </a:cxn>
            </a:cxnLst>
            <a:rect l="f80" t="f83" r="f81" b="f82"/>
            <a:pathLst>
              <a:path w="540000" h="976595">
                <a:moveTo>
                  <a:pt x="f8" y="f9"/>
                </a:moveTo>
                <a:cubicBezTo>
                  <a:pt x="f10" y="f11"/>
                  <a:pt x="f12" y="f5"/>
                  <a:pt x="f13" y="f5"/>
                </a:cubicBezTo>
                <a:cubicBezTo>
                  <a:pt x="f14" y="f5"/>
                  <a:pt x="f6" y="f15"/>
                  <a:pt x="f6" y="f6"/>
                </a:cubicBezTo>
                <a:lnTo>
                  <a:pt x="f16" y="f17"/>
                </a:lnTo>
                <a:lnTo>
                  <a:pt x="f18" y="f7"/>
                </a:lnTo>
                <a:lnTo>
                  <a:pt x="f19" y="f20"/>
                </a:lnTo>
                <a:cubicBezTo>
                  <a:pt x="f21" y="f22"/>
                  <a:pt x="f5" y="f23"/>
                  <a:pt x="f5" y="f6"/>
                </a:cubicBezTo>
                <a:cubicBezTo>
                  <a:pt x="f5" y="f24"/>
                  <a:pt x="f25" y="f26"/>
                  <a:pt x="f8" y="f9"/>
                </a:cubicBezTo>
                <a:close/>
              </a:path>
            </a:pathLst>
          </a:custGeom>
          <a:solidFill>
            <a:srgbClr val="2C284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17" name="Content Placeholder 8"/>
          <p:cNvSpPr txBox="1">
            <a:spLocks noGrp="1"/>
          </p:cNvSpPr>
          <p:nvPr>
            <p:ph type="body" idx="1"/>
          </p:nvPr>
        </p:nvSpPr>
        <p:spPr>
          <a:xfrm>
            <a:off x="5281131" y="4378073"/>
            <a:ext cx="6698858" cy="2245672"/>
          </a:xfrm>
        </p:spPr>
        <p:txBody>
          <a:bodyPr anchor="t">
            <a:normAutofit fontScale="92500" lnSpcReduction="10000"/>
          </a:bodyPr>
          <a:lstStyle/>
          <a:p>
            <a:pPr marL="0" lvl="1" indent="0">
              <a:spcBef>
                <a:spcPts val="1000"/>
              </a:spcBef>
              <a:buNone/>
            </a:pPr>
            <a:endParaRPr lang="en-US" sz="2000" dirty="0"/>
          </a:p>
          <a:p>
            <a:pPr marL="914400" lvl="2" indent="-342900">
              <a:spcBef>
                <a:spcPts val="1000"/>
              </a:spcBef>
            </a:pPr>
            <a:r>
              <a:rPr lang="en-US" sz="2000" dirty="0">
                <a:cs typeface="Arial"/>
              </a:rPr>
              <a:t>Goal: get an estimation of a ML model's performance while also optimizing its parameters</a:t>
            </a:r>
          </a:p>
          <a:p>
            <a:pPr marL="914400" lvl="2" indent="-342900">
              <a:spcBef>
                <a:spcPts val="1000"/>
              </a:spcBef>
            </a:pPr>
            <a:r>
              <a:rPr lang="en-US" sz="2000" dirty="0">
                <a:cs typeface="Arial"/>
              </a:rPr>
              <a:t>Divide data into several folds, </a:t>
            </a:r>
            <a:endParaRPr lang="en-US" sz="2000"/>
          </a:p>
          <a:p>
            <a:pPr marL="914400" lvl="2" indent="-342900">
              <a:spcBef>
                <a:spcPts val="1000"/>
              </a:spcBef>
            </a:pPr>
            <a:r>
              <a:rPr lang="en-US" sz="2000" dirty="0">
                <a:cs typeface="Arial"/>
              </a:rPr>
              <a:t>Train on one part, test on other part</a:t>
            </a:r>
          </a:p>
          <a:p>
            <a:pPr marL="228600" lvl="0" indent="-228600">
              <a:buChar char="•"/>
            </a:pPr>
            <a:endParaRPr lang="en-US" sz="1600" cap="none" spc="0"/>
          </a:p>
          <a:p>
            <a:pPr marL="228600" lvl="0" indent="-228600">
              <a:buChar char="•"/>
            </a:pPr>
            <a:endParaRPr lang="en-US" sz="1600" cap="none" spc="0"/>
          </a:p>
        </p:txBody>
      </p:sp>
      <p:pic>
        <p:nvPicPr>
          <p:cNvPr id="18" name="Content Placeholder 46" descr="Nested Cross-Validation | Guide to Nested Cross Validation"/>
          <p:cNvPicPr>
            <a:picLocks noGrp="1" noChangeAspect="1"/>
          </p:cNvPicPr>
          <p:nvPr>
            <p:ph idx="2"/>
          </p:nvPr>
        </p:nvPicPr>
        <p:blipFill>
          <a:blip r:embed="rId4"/>
          <a:stretch>
            <a:fillRect/>
          </a:stretch>
        </p:blipFill>
        <p:spPr>
          <a:xfrm>
            <a:off x="6748972" y="1582168"/>
            <a:ext cx="3514445" cy="3151910"/>
          </a:xfrm>
        </p:spPr>
      </p:pic>
      <p:sp>
        <p:nvSpPr>
          <p:cNvPr id="19" name="TextBox 47"/>
          <p:cNvSpPr txBox="1"/>
          <p:nvPr/>
        </p:nvSpPr>
        <p:spPr>
          <a:xfrm>
            <a:off x="180887" y="6498054"/>
            <a:ext cx="11529049" cy="2462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rPr>
              <a:t>Sources: https://www.analyticsvidhya.com/blog/2021/03/a-step-by-step-guide-to-nested-cross-validation</a:t>
            </a:r>
            <a:r>
              <a:rPr lang="en-US" sz="1000" dirty="0">
                <a:solidFill>
                  <a:srgbClr val="FFFFFF"/>
                </a:solidFill>
                <a:latin typeface="Gill Sans MT"/>
              </a:rPr>
              <a:t>/, </a:t>
            </a:r>
            <a:r>
              <a:rPr lang="en-US" sz="1000" kern="0" dirty="0">
                <a:solidFill>
                  <a:srgbClr val="FFFFFF"/>
                </a:solidFill>
                <a:latin typeface="Gill Sans MT"/>
              </a:rPr>
              <a:t> </a:t>
            </a:r>
            <a:r>
              <a:rPr lang="en-US" sz="10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  <a:ea typeface="Gill Sans MT"/>
                <a:cs typeface="Gill Sans MT"/>
              </a:rPr>
              <a:t>https://medium.com/@jackstalfort/hyperparameter-tuning-using-grid-search-and-random-search-f8750a464b35</a:t>
            </a:r>
            <a:r>
              <a:rPr lang="en-US" sz="1000" dirty="0">
                <a:solidFill>
                  <a:srgbClr val="FFFFFF"/>
                </a:solidFill>
                <a:latin typeface="Gill Sans MT"/>
                <a:ea typeface="Gill Sans MT"/>
                <a:cs typeface="Gill Sans MT"/>
              </a:rPr>
              <a:t> </a:t>
            </a:r>
            <a:endParaRPr lang="en-US" sz="1800" b="0" i="0" u="none" strike="noStrike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grpSp>
        <p:nvGrpSpPr>
          <p:cNvPr id="20" name="Content Placeholder 3" descr="Timeline Smart Art Placeholder "/>
          <p:cNvGrpSpPr/>
          <p:nvPr/>
        </p:nvGrpSpPr>
        <p:grpSpPr>
          <a:xfrm>
            <a:off x="67546" y="-2012173"/>
            <a:ext cx="12059134" cy="2658598"/>
            <a:chOff x="67546" y="-2012173"/>
            <a:chExt cx="12059134" cy="2658598"/>
          </a:xfrm>
        </p:grpSpPr>
        <p:sp>
          <p:nvSpPr>
            <p:cNvPr id="21" name="Freihandform 20"/>
            <p:cNvSpPr/>
            <p:nvPr/>
          </p:nvSpPr>
          <p:spPr>
            <a:xfrm>
              <a:off x="67546" y="163046"/>
              <a:ext cx="12059134" cy="4833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059139"/>
                <a:gd name="f7" fmla="val 483382"/>
                <a:gd name="f8" fmla="val 80565"/>
                <a:gd name="f9" fmla="val 36070"/>
                <a:gd name="f10" fmla="val 11978574"/>
                <a:gd name="f11" fmla="val 12023069"/>
                <a:gd name="f12" fmla="val 402817"/>
                <a:gd name="f13" fmla="val 447312"/>
                <a:gd name="f14" fmla="+- 0 0 -90"/>
                <a:gd name="f15" fmla="*/ f3 1 12059139"/>
                <a:gd name="f16" fmla="*/ f4 1 483382"/>
                <a:gd name="f17" fmla="+- f7 0 f5"/>
                <a:gd name="f18" fmla="+- f6 0 f5"/>
                <a:gd name="f19" fmla="*/ f14 f0 1"/>
                <a:gd name="f20" fmla="*/ f18 1 12059139"/>
                <a:gd name="f21" fmla="*/ f17 1 483382"/>
                <a:gd name="f22" fmla="*/ 0 f18 1"/>
                <a:gd name="f23" fmla="*/ 80565 f17 1"/>
                <a:gd name="f24" fmla="*/ 80565 f18 1"/>
                <a:gd name="f25" fmla="*/ 0 f17 1"/>
                <a:gd name="f26" fmla="*/ 11978574 f18 1"/>
                <a:gd name="f27" fmla="*/ 12059139 f18 1"/>
                <a:gd name="f28" fmla="*/ 402817 f17 1"/>
                <a:gd name="f29" fmla="*/ 483382 f17 1"/>
                <a:gd name="f30" fmla="*/ f19 1 f2"/>
                <a:gd name="f31" fmla="*/ f22 1 12059139"/>
                <a:gd name="f32" fmla="*/ f23 1 483382"/>
                <a:gd name="f33" fmla="*/ f24 1 12059139"/>
                <a:gd name="f34" fmla="*/ f25 1 483382"/>
                <a:gd name="f35" fmla="*/ f26 1 12059139"/>
                <a:gd name="f36" fmla="*/ f27 1 12059139"/>
                <a:gd name="f37" fmla="*/ f28 1 483382"/>
                <a:gd name="f38" fmla="*/ f29 1 48338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2059139" h="48338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C00000"/>
            </a:solidFill>
            <a:ln w="12701" cap="flat">
              <a:solidFill>
                <a:srgbClr val="9393AF"/>
              </a:solidFill>
              <a:prstDash val="solid"/>
              <a:miter/>
            </a:ln>
          </p:spPr>
          <p:txBody>
            <a:bodyPr vert="horz" wrap="square" lIns="160760" tIns="160760" rIns="160760" bIns="160760" anchor="ctr" anchorCtr="1" compatLnSpc="1">
              <a:noAutofit/>
            </a:bodyPr>
            <a:lstStyle/>
            <a:p>
              <a:pPr marL="0" marR="0" lvl="0" indent="0" algn="ctr" defTabSz="8001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Gill Sans MT"/>
                </a:rPr>
                <a:t>Training ML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67546" y="-2012173"/>
              <a:ext cx="12059134" cy="1691841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6097118" y="-223662"/>
              <a:ext cx="0" cy="3867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6345" cap="flat">
              <a:solidFill>
                <a:srgbClr val="A3A3C1"/>
              </a:solidFill>
              <a:custDash>
                <a:ds d="300173" sp="300173"/>
              </a:custDash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048783" y="-320341"/>
              <a:ext cx="96679" cy="9667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9393A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C51A2A7-6688-1E23-EB60-F63C474C495F}"/>
              </a:ext>
            </a:extLst>
          </p:cNvPr>
          <p:cNvSpPr txBox="1"/>
          <p:nvPr/>
        </p:nvSpPr>
        <p:spPr>
          <a:xfrm>
            <a:off x="529650" y="4919271"/>
            <a:ext cx="452703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>
              <a:buChar char="•"/>
            </a:pPr>
            <a:r>
              <a:rPr lang="en-US" sz="2000" dirty="0">
                <a:solidFill>
                  <a:srgbClr val="FFFFFF"/>
                </a:solidFill>
                <a:latin typeface="Gill Sans MT"/>
                <a:ea typeface="Arial"/>
                <a:cs typeface="Arial"/>
              </a:rPr>
              <a:t> Goal: Find</a:t>
            </a:r>
            <a:r>
              <a:rPr lang="en-US" sz="2000" b="0" i="0" u="none" strike="noStrike" dirty="0">
                <a:solidFill>
                  <a:srgbClr val="FFFFFF"/>
                </a:solidFill>
                <a:latin typeface="Gill Sans MT"/>
                <a:ea typeface="Arial"/>
                <a:cs typeface="Arial"/>
              </a:rPr>
              <a:t> best parameters for model</a:t>
            </a:r>
            <a:r>
              <a:rPr lang="en-US" sz="2000" b="0" i="0" dirty="0">
                <a:solidFill>
                  <a:srgbClr val="FFFFFF"/>
                </a:solidFill>
                <a:latin typeface="Gill Sans MT"/>
                <a:ea typeface="Arial"/>
                <a:cs typeface="Arial"/>
              </a:rPr>
              <a:t>​</a:t>
            </a:r>
          </a:p>
          <a:p>
            <a:pPr lvl="1"/>
            <a:endParaRPr lang="en-US" sz="2000" dirty="0">
              <a:solidFill>
                <a:srgbClr val="FFFFFF"/>
              </a:solidFill>
              <a:latin typeface="Gill Sans MT"/>
              <a:ea typeface="Arial"/>
              <a:cs typeface="Arial"/>
            </a:endParaRPr>
          </a:p>
          <a:p>
            <a:pPr lvl="1">
              <a:buChar char="•"/>
            </a:pPr>
            <a:r>
              <a:rPr lang="en-US" sz="2000" dirty="0">
                <a:solidFill>
                  <a:srgbClr val="FFFFFF"/>
                </a:solidFill>
                <a:latin typeface="Gill Sans MT"/>
                <a:ea typeface="Arial"/>
                <a:cs typeface="Arial"/>
              </a:rPr>
              <a:t> </a:t>
            </a:r>
            <a:r>
              <a:rPr lang="en-US" sz="2000" b="0" i="0" u="none" strike="noStrike" dirty="0">
                <a:solidFill>
                  <a:srgbClr val="FFFFFF"/>
                </a:solidFill>
                <a:latin typeface="Gill Sans MT"/>
                <a:ea typeface="Arial"/>
                <a:cs typeface="Arial"/>
              </a:rPr>
              <a:t>Here, used for standard ML models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 noGrp="1"/>
          </p:cNvSpPr>
          <p:nvPr>
            <p:ph type="title"/>
          </p:nvPr>
        </p:nvSpPr>
        <p:spPr>
          <a:xfrm>
            <a:off x="476960" y="1598362"/>
            <a:ext cx="2438960" cy="1752411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sz="3200"/>
              <a:t>Regression </a:t>
            </a:r>
          </a:p>
        </p:txBody>
      </p:sp>
      <p:sp>
        <p:nvSpPr>
          <p:cNvPr id="3" name="Content Placeholder 8"/>
          <p:cNvSpPr txBox="1">
            <a:spLocks noGrp="1"/>
          </p:cNvSpPr>
          <p:nvPr>
            <p:ph type="body" idx="1"/>
          </p:nvPr>
        </p:nvSpPr>
        <p:spPr>
          <a:xfrm>
            <a:off x="3372645" y="1587306"/>
            <a:ext cx="4430231" cy="3645091"/>
          </a:xfrm>
        </p:spPr>
        <p:txBody>
          <a:bodyPr anchor="t">
            <a:normAutofit/>
          </a:bodyPr>
          <a:lstStyle/>
          <a:p>
            <a:pPr marL="285750" lvl="1" indent="-285750">
              <a:spcBef>
                <a:spcPts val="1000"/>
              </a:spcBef>
            </a:pPr>
            <a:r>
              <a:rPr lang="en-US" sz="2000" dirty="0"/>
              <a:t>Predicting the value of intensity</a:t>
            </a:r>
          </a:p>
          <a:p>
            <a:pPr marL="285750" lvl="1" indent="-285750">
              <a:spcBef>
                <a:spcPts val="1000"/>
              </a:spcBef>
            </a:pPr>
            <a:r>
              <a:rPr lang="en-US" sz="2000" dirty="0"/>
              <a:t>Continuous values</a:t>
            </a:r>
          </a:p>
          <a:p>
            <a:pPr marL="285750" lvl="1" indent="-285750"/>
            <a:r>
              <a:rPr lang="en-US" sz="2000" dirty="0"/>
              <a:t>Evaluation: root mean square error (RMSE)</a:t>
            </a:r>
            <a:endParaRPr lang="en-US" sz="2000" cap="none" spc="0" dirty="0"/>
          </a:p>
          <a:p>
            <a:pPr marL="228600" lvl="0" indent="-228600">
              <a:buChar char="•"/>
            </a:pPr>
            <a:endParaRPr lang="en-US" sz="2400" cap="none" spc="0" dirty="0"/>
          </a:p>
          <a:p>
            <a:pPr marL="228600" indent="-228600">
              <a:buChar char="•"/>
            </a:pPr>
            <a:endParaRPr lang="en-US" sz="2400" cap="none" spc="0" dirty="0"/>
          </a:p>
        </p:txBody>
      </p:sp>
      <p:sp>
        <p:nvSpPr>
          <p:cNvPr id="4" name="Content Placeholder 10"/>
          <p:cNvSpPr txBox="1">
            <a:spLocks noGrp="1"/>
          </p:cNvSpPr>
          <p:nvPr>
            <p:ph type="body" idx="3"/>
          </p:nvPr>
        </p:nvSpPr>
        <p:spPr>
          <a:xfrm>
            <a:off x="3375251" y="3940995"/>
            <a:ext cx="4427625" cy="3515557"/>
          </a:xfrm>
        </p:spPr>
        <p:txBody>
          <a:bodyPr anchor="t">
            <a:normAutofit/>
          </a:bodyPr>
          <a:lstStyle/>
          <a:p>
            <a:pPr marL="285750" lvl="1" indent="-285750">
              <a:spcBef>
                <a:spcPts val="1000"/>
              </a:spcBef>
            </a:pPr>
            <a:r>
              <a:rPr lang="en-US" sz="2000" dirty="0"/>
              <a:t>Predicting the task of the data point</a:t>
            </a:r>
          </a:p>
          <a:p>
            <a:pPr marL="285750" lvl="1" indent="-285750">
              <a:spcBef>
                <a:spcPts val="1000"/>
              </a:spcBef>
            </a:pPr>
            <a:r>
              <a:rPr lang="en-US" sz="2000" dirty="0"/>
              <a:t>3 distinct classes: rest, auditory,  thermal</a:t>
            </a:r>
          </a:p>
          <a:p>
            <a:pPr marL="285750" lvl="1" indent="-285750">
              <a:spcBef>
                <a:spcPts val="1000"/>
              </a:spcBef>
            </a:pPr>
            <a:r>
              <a:rPr lang="en-US" sz="2000" dirty="0"/>
              <a:t>Evaluation: Accuracy</a:t>
            </a:r>
          </a:p>
          <a:p>
            <a:pPr marL="742950" lvl="2" indent="-342900">
              <a:spcBef>
                <a:spcPts val="1000"/>
              </a:spcBef>
            </a:pPr>
            <a:r>
              <a:rPr lang="en-US" sz="2000" dirty="0"/>
              <a:t>Pure chance: 33%</a:t>
            </a:r>
          </a:p>
        </p:txBody>
      </p:sp>
      <p:sp>
        <p:nvSpPr>
          <p:cNvPr id="5" name="Slide Number Placeholder 15"/>
          <p:cNvSpPr txBox="1"/>
          <p:nvPr/>
        </p:nvSpPr>
        <p:spPr>
          <a:xfrm>
            <a:off x="9948864" y="6507208"/>
            <a:ext cx="1692270" cy="1538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F104972-A6BC-44A0-BCAF-39C13D414159}" type="slidenum">
              <a:t>9</a:t>
            </a:fld>
            <a:endParaRPr lang="en-US" sz="1000" b="0" i="0" u="none" strike="noStrike" kern="1200" cap="none" spc="0" baseline="0">
              <a:solidFill>
                <a:srgbClr val="A6A6A6"/>
              </a:solidFill>
              <a:uFillTx/>
              <a:latin typeface="Gill Sans MT"/>
            </a:endParaRPr>
          </a:p>
        </p:txBody>
      </p:sp>
      <p:sp>
        <p:nvSpPr>
          <p:cNvPr id="6" name="TextBox 55"/>
          <p:cNvSpPr txBox="1"/>
          <p:nvPr/>
        </p:nvSpPr>
        <p:spPr>
          <a:xfrm>
            <a:off x="369760" y="3873017"/>
            <a:ext cx="274320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FFFFFF"/>
                </a:solidFill>
                <a:uFillTx/>
                <a:latin typeface="Walbaum Display"/>
              </a:rPr>
              <a:t>Classification​</a:t>
            </a:r>
          </a:p>
        </p:txBody>
      </p:sp>
      <p:sp>
        <p:nvSpPr>
          <p:cNvPr id="7" name="TextBox 96"/>
          <p:cNvSpPr txBox="1"/>
          <p:nvPr/>
        </p:nvSpPr>
        <p:spPr>
          <a:xfrm>
            <a:off x="4229463" y="4396598"/>
            <a:ext cx="2743200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Walbaum Display"/>
            </a:endParaRPr>
          </a:p>
        </p:txBody>
      </p:sp>
      <p:grpSp>
        <p:nvGrpSpPr>
          <p:cNvPr id="8" name="Content Placeholder 3" descr="Timeline Smart Art Placeholder "/>
          <p:cNvGrpSpPr/>
          <p:nvPr/>
        </p:nvGrpSpPr>
        <p:grpSpPr>
          <a:xfrm>
            <a:off x="68241" y="-2048905"/>
            <a:ext cx="12059134" cy="2658599"/>
            <a:chOff x="68241" y="-2048905"/>
            <a:chExt cx="12059134" cy="2658599"/>
          </a:xfrm>
        </p:grpSpPr>
        <p:sp>
          <p:nvSpPr>
            <p:cNvPr id="9" name="Freihandform 10"/>
            <p:cNvSpPr/>
            <p:nvPr/>
          </p:nvSpPr>
          <p:spPr>
            <a:xfrm>
              <a:off x="68241" y="126315"/>
              <a:ext cx="12059134" cy="4833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059139"/>
                <a:gd name="f7" fmla="val 483382"/>
                <a:gd name="f8" fmla="val 80565"/>
                <a:gd name="f9" fmla="val 36070"/>
                <a:gd name="f10" fmla="val 11978574"/>
                <a:gd name="f11" fmla="val 12023069"/>
                <a:gd name="f12" fmla="val 402817"/>
                <a:gd name="f13" fmla="val 447312"/>
                <a:gd name="f14" fmla="+- 0 0 -90"/>
                <a:gd name="f15" fmla="*/ f3 1 12059139"/>
                <a:gd name="f16" fmla="*/ f4 1 483382"/>
                <a:gd name="f17" fmla="+- f7 0 f5"/>
                <a:gd name="f18" fmla="+- f6 0 f5"/>
                <a:gd name="f19" fmla="*/ f14 f0 1"/>
                <a:gd name="f20" fmla="*/ f18 1 12059139"/>
                <a:gd name="f21" fmla="*/ f17 1 483382"/>
                <a:gd name="f22" fmla="*/ 0 f18 1"/>
                <a:gd name="f23" fmla="*/ 80565 f17 1"/>
                <a:gd name="f24" fmla="*/ 80565 f18 1"/>
                <a:gd name="f25" fmla="*/ 0 f17 1"/>
                <a:gd name="f26" fmla="*/ 11978574 f18 1"/>
                <a:gd name="f27" fmla="*/ 12059139 f18 1"/>
                <a:gd name="f28" fmla="*/ 402817 f17 1"/>
                <a:gd name="f29" fmla="*/ 483382 f17 1"/>
                <a:gd name="f30" fmla="*/ f19 1 f2"/>
                <a:gd name="f31" fmla="*/ f22 1 12059139"/>
                <a:gd name="f32" fmla="*/ f23 1 483382"/>
                <a:gd name="f33" fmla="*/ f24 1 12059139"/>
                <a:gd name="f34" fmla="*/ f25 1 483382"/>
                <a:gd name="f35" fmla="*/ f26 1 12059139"/>
                <a:gd name="f36" fmla="*/ f27 1 12059139"/>
                <a:gd name="f37" fmla="*/ f28 1 483382"/>
                <a:gd name="f38" fmla="*/ f29 1 48338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2059139" h="48338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C00000"/>
            </a:solidFill>
            <a:ln w="12701" cap="flat">
              <a:solidFill>
                <a:srgbClr val="9393AF"/>
              </a:solidFill>
              <a:prstDash val="solid"/>
              <a:miter/>
            </a:ln>
          </p:spPr>
          <p:txBody>
            <a:bodyPr vert="horz" wrap="square" lIns="160760" tIns="160760" rIns="160760" bIns="160760" anchor="ctr" anchorCtr="1" compatLnSpc="1">
              <a:noAutofit/>
            </a:bodyPr>
            <a:lstStyle/>
            <a:p>
              <a:pPr marL="0" marR="0" lvl="0" indent="0" algn="ctr" defTabSz="8001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Gill Sans MT"/>
                </a:rPr>
                <a:t>Training ML</a:t>
              </a:r>
            </a:p>
          </p:txBody>
        </p:sp>
        <p:sp>
          <p:nvSpPr>
            <p:cNvPr id="10" name="Rechteck 11"/>
            <p:cNvSpPr/>
            <p:nvPr/>
          </p:nvSpPr>
          <p:spPr>
            <a:xfrm>
              <a:off x="68241" y="-2048905"/>
              <a:ext cx="12059134" cy="1691841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ihandform 12"/>
            <p:cNvSpPr/>
            <p:nvPr/>
          </p:nvSpPr>
          <p:spPr>
            <a:xfrm>
              <a:off x="6097813" y="-260393"/>
              <a:ext cx="0" cy="3867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6345" cap="flat">
              <a:solidFill>
                <a:srgbClr val="A3A3C1"/>
              </a:solidFill>
              <a:custDash>
                <a:ds d="300173" sp="300173"/>
              </a:custDash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ihandform 13"/>
            <p:cNvSpPr/>
            <p:nvPr/>
          </p:nvSpPr>
          <p:spPr>
            <a:xfrm>
              <a:off x="6049469" y="-357064"/>
              <a:ext cx="96679" cy="9667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9393A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pic>
        <p:nvPicPr>
          <p:cNvPr id="13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115" y="1246098"/>
            <a:ext cx="3188009" cy="24057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Rechteck 16"/>
          <p:cNvSpPr/>
          <p:nvPr/>
        </p:nvSpPr>
        <p:spPr>
          <a:xfrm>
            <a:off x="68241" y="6573027"/>
            <a:ext cx="12303764" cy="40011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Sources: https://medium.com/analytics-vidhya/simple-and-multiple-linear-regression-maths-calculating-intercept-coefficients-and-9b05756391b5, https://sv4u.webflow.io/blogs/classification-in-machine-learning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5" name="Grafik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115" y="4232053"/>
            <a:ext cx="3190469" cy="200410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TM33713516</Template>
  <TotalTime>0</TotalTime>
  <Words>800</Words>
  <Application>Microsoft Office PowerPoint</Application>
  <PresentationFormat>Widescreen</PresentationFormat>
  <Paragraphs>217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3DFloatVTI</vt:lpstr>
      <vt:lpstr>Development and Validation of EEG Markers of Pain Intensity  using Machine Learning Algorithms</vt:lpstr>
      <vt:lpstr>Introduction</vt:lpstr>
      <vt:lpstr>Data</vt:lpstr>
      <vt:lpstr> Process</vt:lpstr>
      <vt:lpstr> </vt:lpstr>
      <vt:lpstr>Pain Ratings</vt:lpstr>
      <vt:lpstr>Models</vt:lpstr>
      <vt:lpstr> Grid Search  and Nested Cross-Validation</vt:lpstr>
      <vt:lpstr>Regression </vt:lpstr>
      <vt:lpstr>Within vs Between Participants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Mathilda Buschmann</dc:creator>
  <cp:lastModifiedBy>Maria Busch</cp:lastModifiedBy>
  <cp:revision>2320</cp:revision>
  <dcterms:created xsi:type="dcterms:W3CDTF">2023-08-23T16:46:31Z</dcterms:created>
  <dcterms:modified xsi:type="dcterms:W3CDTF">2023-09-14T21:57:44Z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