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7"/>
  </p:notesMasterIdLst>
  <p:handoutMasterIdLst>
    <p:handoutMasterId r:id="rId18"/>
  </p:handoutMasterIdLst>
  <p:sldIdLst>
    <p:sldId id="258" r:id="rId5"/>
    <p:sldId id="284" r:id="rId6"/>
    <p:sldId id="261" r:id="rId7"/>
    <p:sldId id="268" r:id="rId8"/>
    <p:sldId id="292" r:id="rId9"/>
    <p:sldId id="286" r:id="rId10"/>
    <p:sldId id="293" r:id="rId11"/>
    <p:sldId id="266" r:id="rId12"/>
    <p:sldId id="271" r:id="rId13"/>
    <p:sldId id="273" r:id="rId14"/>
    <p:sldId id="280" r:id="rId15"/>
    <p:sldId id="290" r:id="rId16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39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4620" y="1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sv-SE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C-4F0A-9E1F-D7DC52438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C-4F0A-9E1F-D7DC52438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C-4F0A-9E1F-D7DC52438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0702240"/>
        <c:axId val="1983816912"/>
      </c:barChart>
      <c:catAx>
        <c:axId val="10307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83816912"/>
        <c:crosses val="autoZero"/>
        <c:auto val="1"/>
        <c:lblAlgn val="ctr"/>
        <c:lblOffset val="100"/>
        <c:noMultiLvlLbl val="0"/>
      </c:catAx>
      <c:valAx>
        <c:axId val="19838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0307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sv-SE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C-4F0A-9E1F-D7DC52438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C-4F0A-9E1F-D7DC52438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C-4F0A-9E1F-D7DC52438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0702240"/>
        <c:axId val="1983816912"/>
      </c:barChart>
      <c:catAx>
        <c:axId val="10307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83816912"/>
        <c:crosses val="autoZero"/>
        <c:auto val="1"/>
        <c:lblAlgn val="ctr"/>
        <c:lblOffset val="100"/>
        <c:noMultiLvlLbl val="0"/>
      </c:catAx>
      <c:valAx>
        <c:axId val="19838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0307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3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sv-SE" noProof="1"/>
            <a:t>code1</a:t>
          </a:r>
        </a:p>
      </dgm:t>
    </dgm:pt>
    <dgm:pt modelId="{E10A52C8-AA57-46D3-B7CE-50C51AD1F38B}" type="parTrans" cxnId="{2D027D54-0797-4CE1-8646-E3A6F4D7AE6C}">
      <dgm:prSet/>
      <dgm:spPr/>
      <dgm:t>
        <a:bodyPr rtlCol="0"/>
        <a:lstStyle/>
        <a:p>
          <a:pPr rtl="0"/>
          <a:endParaRPr lang="sv-SE" noProof="1"/>
        </a:p>
      </dgm:t>
    </dgm:pt>
    <dgm:pt modelId="{6BB7D5D8-B58C-4639-AB04-F3323C9E3D5A}" type="sibTrans" cxnId="{2D027D54-0797-4CE1-8646-E3A6F4D7AE6C}">
      <dgm:prSet/>
      <dgm:spPr/>
      <dgm:t>
        <a:bodyPr rtlCol="0"/>
        <a:lstStyle/>
        <a:p>
          <a:pPr rtl="0"/>
          <a:endParaRPr lang="sv-SE" noProof="1"/>
        </a:p>
      </dgm:t>
    </dgm:pt>
    <dgm:pt modelId="{F342216F-FBF1-41D7-919C-7049CA20572C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sv-SE" noProof="1"/>
            <a:t>Code2</a:t>
          </a:r>
        </a:p>
      </dgm:t>
    </dgm:pt>
    <dgm:pt modelId="{458C9A33-97A5-4CBB-B140-5648BC39D963}" type="parTrans" cxnId="{3D238423-40A9-4D99-B54D-A2855A3DA7BF}">
      <dgm:prSet/>
      <dgm:spPr/>
      <dgm:t>
        <a:bodyPr rtlCol="0"/>
        <a:lstStyle/>
        <a:p>
          <a:pPr rtl="0"/>
          <a:endParaRPr lang="sv-SE" noProof="1"/>
        </a:p>
      </dgm:t>
    </dgm:pt>
    <dgm:pt modelId="{4264E9A9-DAC3-427B-8E9E-0073816BE51F}" type="sibTrans" cxnId="{3D238423-40A9-4D99-B54D-A2855A3DA7BF}">
      <dgm:prSet/>
      <dgm:spPr/>
      <dgm:t>
        <a:bodyPr rtlCol="0"/>
        <a:lstStyle/>
        <a:p>
          <a:pPr rtl="0"/>
          <a:endParaRPr lang="sv-SE" noProof="1"/>
        </a:p>
      </dgm:t>
    </dgm:pt>
    <dgm:pt modelId="{89123716-B84D-436A-B032-220B2B9CADDC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sv-SE" noProof="1"/>
            <a:t>Code 3</a:t>
          </a:r>
        </a:p>
      </dgm:t>
    </dgm:pt>
    <dgm:pt modelId="{A99727AF-82D3-4448-923F-255E12D7C9BC}" type="parTrans" cxnId="{4160E90A-0E10-4739-BB63-163659A712F0}">
      <dgm:prSet/>
      <dgm:spPr/>
      <dgm:t>
        <a:bodyPr rtlCol="0"/>
        <a:lstStyle/>
        <a:p>
          <a:pPr rtl="0"/>
          <a:endParaRPr lang="sv-SE" noProof="1"/>
        </a:p>
      </dgm:t>
    </dgm:pt>
    <dgm:pt modelId="{79535D29-4C9A-449D-A727-B90BC51637B7}" type="sibTrans" cxnId="{4160E90A-0E10-4739-BB63-163659A712F0}">
      <dgm:prSet/>
      <dgm:spPr/>
      <dgm:t>
        <a:bodyPr rtlCol="0"/>
        <a:lstStyle/>
        <a:p>
          <a:pPr rtl="0"/>
          <a:endParaRPr lang="sv-SE" noProof="1"/>
        </a:p>
      </dgm:t>
    </dgm:pt>
    <dgm:pt modelId="{BD4CDB43-353E-4B02-B096-C95F07496D3C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sv-SE" noProof="1"/>
            <a:t>Code 4</a:t>
          </a:r>
        </a:p>
      </dgm:t>
    </dgm:pt>
    <dgm:pt modelId="{50B9826E-03A9-4BEC-83AF-4FE3EC5546B9}" type="parTrans" cxnId="{0560C2CF-2867-4C41-9B84-C43B49A1EFCF}">
      <dgm:prSet/>
      <dgm:spPr/>
      <dgm:t>
        <a:bodyPr rtlCol="0"/>
        <a:lstStyle/>
        <a:p>
          <a:pPr rtl="0"/>
          <a:endParaRPr lang="sv-SE" noProof="1"/>
        </a:p>
      </dgm:t>
    </dgm:pt>
    <dgm:pt modelId="{F766CB66-C9FA-4DBA-A25A-4A827F70313C}" type="sibTrans" cxnId="{0560C2CF-2867-4C41-9B84-C43B49A1EFCF}">
      <dgm:prSet/>
      <dgm:spPr/>
      <dgm:t>
        <a:bodyPr rtlCol="0"/>
        <a:lstStyle/>
        <a:p>
          <a:pPr rtl="0"/>
          <a:endParaRPr lang="sv-SE" noProof="1"/>
        </a:p>
      </dgm:t>
    </dgm:pt>
    <dgm:pt modelId="{03357AA3-34FD-4084-981B-4888AF7A877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sv-SE" noProof="1"/>
            <a:t>Code 5</a:t>
          </a:r>
        </a:p>
      </dgm:t>
    </dgm:pt>
    <dgm:pt modelId="{808A9C68-B161-452E-964F-0C64CF06ACB9}" type="parTrans" cxnId="{3339A85E-8A17-474A-9625-A3A8050AE3F3}">
      <dgm:prSet/>
      <dgm:spPr/>
      <dgm:t>
        <a:bodyPr rtlCol="0"/>
        <a:lstStyle/>
        <a:p>
          <a:pPr rtl="0"/>
          <a:endParaRPr lang="sv-SE" noProof="1"/>
        </a:p>
      </dgm:t>
    </dgm:pt>
    <dgm:pt modelId="{E46BB54B-28C9-4098-8BD7-9DBBCB69561D}" type="sibTrans" cxnId="{3339A85E-8A17-474A-9625-A3A8050AE3F3}">
      <dgm:prSet/>
      <dgm:spPr/>
      <dgm:t>
        <a:bodyPr rtlCol="0"/>
        <a:lstStyle/>
        <a:p>
          <a:pPr rtl="0"/>
          <a:endParaRPr lang="sv-SE" noProof="1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5"/>
      <dgm:spPr/>
    </dgm:pt>
    <dgm:pt modelId="{005524FB-3A0E-4BA5-B04E-59FC2E252AEB}" type="pres">
      <dgm:prSet presAssocID="{0B54B875-7D75-439A-96AC-0B6B0E0F9027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5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5"/>
      <dgm:spPr/>
    </dgm:pt>
    <dgm:pt modelId="{172F9AEA-3377-4AFB-BDDB-45672D648ACC}" type="pres">
      <dgm:prSet presAssocID="{F342216F-FBF1-41D7-919C-7049CA20572C}" presName="iconRect" presStyleLbl="node1" presStyleIdx="1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5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5"/>
      <dgm:spPr/>
    </dgm:pt>
    <dgm:pt modelId="{9FDBD919-83B2-43D2-B22A-C1D340DD896A}" type="pres">
      <dgm:prSet presAssocID="{89123716-B84D-436A-B032-220B2B9CADDC}" presName="iconRect" presStyleLbl="node1" presStyleIdx="2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5">
        <dgm:presLayoutVars>
          <dgm:chMax val="1"/>
          <dgm:chPref val="1"/>
        </dgm:presLayoutVars>
      </dgm:prSet>
      <dgm:spPr/>
    </dgm:pt>
    <dgm:pt modelId="{AD0B658B-B50A-40EF-B4FE-7234C25616F8}" type="pres">
      <dgm:prSet presAssocID="{79535D29-4C9A-449D-A727-B90BC51637B7}" presName="sibTrans" presStyleCnt="0"/>
      <dgm:spPr/>
    </dgm:pt>
    <dgm:pt modelId="{CAC241F1-438C-4156-AE32-1C9D5A4592D9}" type="pres">
      <dgm:prSet presAssocID="{BD4CDB43-353E-4B02-B096-C95F07496D3C}" presName="compNode" presStyleCnt="0"/>
      <dgm:spPr/>
    </dgm:pt>
    <dgm:pt modelId="{17388459-6EB8-4F5E-BF5C-9EB4EB9F5789}" type="pres">
      <dgm:prSet presAssocID="{BD4CDB43-353E-4B02-B096-C95F07496D3C}" presName="iconBgRect" presStyleLbl="bgShp" presStyleIdx="3" presStyleCnt="5"/>
      <dgm:spPr/>
    </dgm:pt>
    <dgm:pt modelId="{958D9CF1-097F-4361-ABD4-11EB84ECFAE9}" type="pres">
      <dgm:prSet presAssocID="{BD4CDB43-353E-4B02-B096-C95F07496D3C}" presName="iconRect" presStyleLbl="node1" presStyleIdx="3" presStyleCnt="5" custLinFactNeighborX="3899" custLinFactNeighborY="-687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133744-2F9F-4D93-9D78-885476BC07F6}" type="pres">
      <dgm:prSet presAssocID="{BD4CDB43-353E-4B02-B096-C95F07496D3C}" presName="spaceRect" presStyleCnt="0"/>
      <dgm:spPr/>
    </dgm:pt>
    <dgm:pt modelId="{FE08D94C-0979-4A7E-9611-4E89C272E0B9}" type="pres">
      <dgm:prSet presAssocID="{BD4CDB43-353E-4B02-B096-C95F07496D3C}" presName="textRect" presStyleLbl="revTx" presStyleIdx="3" presStyleCnt="5">
        <dgm:presLayoutVars>
          <dgm:chMax val="1"/>
          <dgm:chPref val="1"/>
        </dgm:presLayoutVars>
      </dgm:prSet>
      <dgm:spPr/>
    </dgm:pt>
    <dgm:pt modelId="{D32C510A-6CA6-410D-A15E-1EF69D9DB601}" type="pres">
      <dgm:prSet presAssocID="{F766CB66-C9FA-4DBA-A25A-4A827F70313C}" presName="sibTrans" presStyleCnt="0"/>
      <dgm:spPr/>
    </dgm:pt>
    <dgm:pt modelId="{CC946639-4A2B-4307-8E5A-06D67A6E7DE4}" type="pres">
      <dgm:prSet presAssocID="{03357AA3-34FD-4084-981B-4888AF7A877E}" presName="compNode" presStyleCnt="0"/>
      <dgm:spPr/>
    </dgm:pt>
    <dgm:pt modelId="{21D2485F-A179-4312-960D-B04D23F73093}" type="pres">
      <dgm:prSet presAssocID="{03357AA3-34FD-4084-981B-4888AF7A877E}" presName="iconBgRect" presStyleLbl="bgShp" presStyleIdx="4" presStyleCnt="5"/>
      <dgm:spPr/>
    </dgm:pt>
    <dgm:pt modelId="{E71EB1C6-24EC-4328-9469-745343CCA869}" type="pres">
      <dgm:prSet presAssocID="{03357AA3-34FD-4084-981B-4888AF7A877E}" presName="iconRect" presStyleLbl="node1" presStyleIdx="4" presStyleCnt="5" custLinFactNeighborX="-3900" custLinFactNeighborY="-687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84A2FFB-96C0-4491-838B-4F5E0ADB220A}" type="pres">
      <dgm:prSet presAssocID="{03357AA3-34FD-4084-981B-4888AF7A877E}" presName="spaceRect" presStyleCnt="0"/>
      <dgm:spPr/>
    </dgm:pt>
    <dgm:pt modelId="{1BA5D214-334E-4BA2-B451-DC551C28264B}" type="pres">
      <dgm:prSet presAssocID="{03357AA3-34FD-4084-981B-4888AF7A87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665AB720-9620-4AC6-8DF1-9FB6CD014567}" type="presOf" srcId="{BD4CDB43-353E-4B02-B096-C95F07496D3C}" destId="{FE08D94C-0979-4A7E-9611-4E89C272E0B9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3339A85E-8A17-474A-9625-A3A8050AE3F3}" srcId="{1187127D-E7A7-455E-93D3-1EAC1DAB5C83}" destId="{03357AA3-34FD-4084-981B-4888AF7A877E}" srcOrd="4" destOrd="0" parTransId="{808A9C68-B161-452E-964F-0C64CF06ACB9}" sibTransId="{E46BB54B-28C9-4098-8BD7-9DBBCB69561D}"/>
    <dgm:cxn modelId="{945A7769-26D7-4812-8F59-B88B5CE7C0F3}" type="presOf" srcId="{03357AA3-34FD-4084-981B-4888AF7A877E}" destId="{1BA5D214-334E-4BA2-B451-DC551C28264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0560C2CF-2867-4C41-9B84-C43B49A1EFCF}" srcId="{1187127D-E7A7-455E-93D3-1EAC1DAB5C83}" destId="{BD4CDB43-353E-4B02-B096-C95F07496D3C}" srcOrd="3" destOrd="0" parTransId="{50B9826E-03A9-4BEC-83AF-4FE3EC5546B9}" sibTransId="{F766CB66-C9FA-4DBA-A25A-4A827F70313C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261BF724-C195-49FC-98B1-0E02F339F1F9}" type="presParOf" srcId="{D8316F63-CE47-407B-9DCB-E8FEC91F0742}" destId="{AD0B658B-B50A-40EF-B4FE-7234C25616F8}" srcOrd="5" destOrd="0" presId="urn:microsoft.com/office/officeart/2018/5/layout/IconCircleLabelList"/>
    <dgm:cxn modelId="{D185BF21-7E56-4FEF-8D8D-7AFA57AE257F}" type="presParOf" srcId="{D8316F63-CE47-407B-9DCB-E8FEC91F0742}" destId="{CAC241F1-438C-4156-AE32-1C9D5A4592D9}" srcOrd="6" destOrd="0" presId="urn:microsoft.com/office/officeart/2018/5/layout/IconCircleLabelList"/>
    <dgm:cxn modelId="{CCB975DD-FEAD-46AB-8FA8-28FB14C050DE}" type="presParOf" srcId="{CAC241F1-438C-4156-AE32-1C9D5A4592D9}" destId="{17388459-6EB8-4F5E-BF5C-9EB4EB9F5789}" srcOrd="0" destOrd="0" presId="urn:microsoft.com/office/officeart/2018/5/layout/IconCircleLabelList"/>
    <dgm:cxn modelId="{B1B44AEE-20A0-49E0-A0A9-7D5238CE1C61}" type="presParOf" srcId="{CAC241F1-438C-4156-AE32-1C9D5A4592D9}" destId="{958D9CF1-097F-4361-ABD4-11EB84ECFAE9}" srcOrd="1" destOrd="0" presId="urn:microsoft.com/office/officeart/2018/5/layout/IconCircleLabelList"/>
    <dgm:cxn modelId="{7028E282-AF31-4A2A-AED3-D9025F008A50}" type="presParOf" srcId="{CAC241F1-438C-4156-AE32-1C9D5A4592D9}" destId="{9B133744-2F9F-4D93-9D78-885476BC07F6}" srcOrd="2" destOrd="0" presId="urn:microsoft.com/office/officeart/2018/5/layout/IconCircleLabelList"/>
    <dgm:cxn modelId="{CF8EEE8A-A4B0-424D-BC69-4A13116257FE}" type="presParOf" srcId="{CAC241F1-438C-4156-AE32-1C9D5A4592D9}" destId="{FE08D94C-0979-4A7E-9611-4E89C272E0B9}" srcOrd="3" destOrd="0" presId="urn:microsoft.com/office/officeart/2018/5/layout/IconCircleLabelList"/>
    <dgm:cxn modelId="{6F8A1D2F-4082-46E9-97C8-228A569C506F}" type="presParOf" srcId="{D8316F63-CE47-407B-9DCB-E8FEC91F0742}" destId="{D32C510A-6CA6-410D-A15E-1EF69D9DB601}" srcOrd="7" destOrd="0" presId="urn:microsoft.com/office/officeart/2018/5/layout/IconCircleLabelList"/>
    <dgm:cxn modelId="{FBF44D68-C0CF-441D-85FF-0B869D691C1B}" type="presParOf" srcId="{D8316F63-CE47-407B-9DCB-E8FEC91F0742}" destId="{CC946639-4A2B-4307-8E5A-06D67A6E7DE4}" srcOrd="8" destOrd="0" presId="urn:microsoft.com/office/officeart/2018/5/layout/IconCircleLabelList"/>
    <dgm:cxn modelId="{C419D7C9-2225-481C-9224-DE994A445339}" type="presParOf" srcId="{CC946639-4A2B-4307-8E5A-06D67A6E7DE4}" destId="{21D2485F-A179-4312-960D-B04D23F73093}" srcOrd="0" destOrd="0" presId="urn:microsoft.com/office/officeart/2018/5/layout/IconCircleLabelList"/>
    <dgm:cxn modelId="{8A0E5A25-9340-4772-8BFE-36DB1C781D0C}" type="presParOf" srcId="{CC946639-4A2B-4307-8E5A-06D67A6E7DE4}" destId="{E71EB1C6-24EC-4328-9469-745343CCA869}" srcOrd="1" destOrd="0" presId="urn:microsoft.com/office/officeart/2018/5/layout/IconCircleLabelList"/>
    <dgm:cxn modelId="{1C8FF9A0-00E9-4C75-BDAF-F80A970D010E}" type="presParOf" srcId="{CC946639-4A2B-4307-8E5A-06D67A6E7DE4}" destId="{284A2FFB-96C0-4491-838B-4F5E0ADB220A}" srcOrd="2" destOrd="0" presId="urn:microsoft.com/office/officeart/2018/5/layout/IconCircleLabelList"/>
    <dgm:cxn modelId="{5AAD1A1D-C6C7-4AB9-AC64-270DF1571F9E}" type="presParOf" srcId="{CC946639-4A2B-4307-8E5A-06D67A6E7DE4}" destId="{1BA5D214-334E-4BA2-B451-DC551C2826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451185-6747-4E77-A3B3-9CCD7AC625EB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v-SE" sz="2400" kern="1200" noProof="1"/>
            <a:t>code1</a:t>
          </a:r>
        </a:p>
      </dsp:txBody>
      <dsp:txXfrm>
        <a:off x="4405" y="2245657"/>
        <a:ext cx="1763085" cy="705234"/>
      </dsp:txXfrm>
    </dsp:sp>
    <dsp:sp modelId="{C4618682-3912-4E72-999D-4BF5CD06322D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EA8AF0-CDCB-4FBD-8FCB-A8EECB922CE0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v-SE" sz="2400" kern="1200" noProof="1"/>
            <a:t>Code2</a:t>
          </a:r>
        </a:p>
      </dsp:txBody>
      <dsp:txXfrm>
        <a:off x="2076031" y="2245657"/>
        <a:ext cx="1763085" cy="705234"/>
      </dsp:txXfrm>
    </dsp:sp>
    <dsp:sp modelId="{1F290E81-B7E4-40F0-A220-DB97594D9AE3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410A1B-B3E5-49A9-AA89-AAA8A26BCB24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v-SE" sz="2400" kern="1200" noProof="1"/>
            <a:t>Code 3</a:t>
          </a:r>
        </a:p>
      </dsp:txBody>
      <dsp:txXfrm>
        <a:off x="4147657" y="2245657"/>
        <a:ext cx="1763085" cy="705234"/>
      </dsp:txXfrm>
    </dsp:sp>
    <dsp:sp modelId="{17388459-6EB8-4F5E-BF5C-9EB4EB9F5789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8D9CF1-097F-4361-ABD4-11EB84ECFAE9}">
      <dsp:nvSpPr>
        <dsp:cNvPr id="0" name=""/>
        <dsp:cNvSpPr/>
      </dsp:nvSpPr>
      <dsp:spPr>
        <a:xfrm>
          <a:off x="6816345" y="1021946"/>
          <a:ext cx="617080" cy="61708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08D94C-0979-4A7E-9611-4E89C272E0B9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v-SE" sz="2400" kern="1200" noProof="1"/>
            <a:t>Code 4</a:t>
          </a:r>
        </a:p>
      </dsp:txBody>
      <dsp:txXfrm>
        <a:off x="6219283" y="2245657"/>
        <a:ext cx="1763085" cy="705234"/>
      </dsp:txXfrm>
    </dsp:sp>
    <dsp:sp modelId="{21D2485F-A179-4312-960D-B04D23F73093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71EB1C6-24EC-4328-9469-745343CCA869}">
      <dsp:nvSpPr>
        <dsp:cNvPr id="0" name=""/>
        <dsp:cNvSpPr/>
      </dsp:nvSpPr>
      <dsp:spPr>
        <a:xfrm>
          <a:off x="8839845" y="1021946"/>
          <a:ext cx="617080" cy="61708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A5D214-334E-4BA2-B451-DC551C28264B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v-SE" sz="2400" kern="1200" noProof="1"/>
            <a:t>Code 5</a:t>
          </a:r>
        </a:p>
      </dsp:txBody>
      <dsp:txXfrm>
        <a:off x="8290908" y="2245657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Etikettlista för cirkelikoner"/>
  <dgm:desc val=" Använd för att visa icke sekvensiella eller grupperade delar av information tillsammans med en relaterade bild. Fungerar bäst med ikoner eller små bilder med korta text beskrivningar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584C8-1E9F-4D48-977A-BADEC3038156}" type="datetime1">
              <a:rPr lang="sv-SE" smtClean="0"/>
              <a:t>2023-01-18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36463B-74D0-4F48-9C6E-89A599423A39}" type="datetime1">
              <a:rPr lang="sv-SE" noProof="0" smtClean="0"/>
              <a:t>2023-01-18</a:t>
            </a:fld>
            <a:endParaRPr lang="sv-SE" noProof="0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sv-SE" noProof="1" dirty="0" smtClean="0"/>
              <a:t>1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43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889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823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1263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17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sv-SE" noProof="1"/>
              <a:t>Klicka på ikonen för att lägga till en bild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F0C52-1D24-4B06-B96C-8CFE409769ED}" type="datetime1">
              <a:rPr lang="sv-SE" noProof="1" smtClean="0"/>
              <a:t>2023-01-18</a:t>
            </a:fld>
            <a:endParaRPr lang="sv-SE" noProof="1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sv-SE" noProof="1"/>
              <a:t>Klicka om du vill redigera mall för underrubrikformat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0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2" name="Platshållare för datum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72C894-BE3D-4A6D-9876-A97FB62AEA34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13" name="Platshållare för sidfot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Sidfot</a:t>
            </a:r>
          </a:p>
        </p:txBody>
      </p:sp>
      <p:sp>
        <p:nvSpPr>
          <p:cNvPr id="14" name="Platshållare för bildnumm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sv-SE" noProof="0" smtClean="0"/>
              <a:pPr rtl="0"/>
              <a:t>‹#›</a:t>
            </a:fld>
            <a:endParaRPr lang="sv-SE" noProof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3A5877-206E-4550-B358-375B85BAB66F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Sidfot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0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2" name="Platshållare för datum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7C85F25-D4D7-4B8D-91FE-6EF52A5493B0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13" name="Platshållare för sidfot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Sidfot</a:t>
            </a:r>
          </a:p>
        </p:txBody>
      </p:sp>
      <p:sp>
        <p:nvSpPr>
          <p:cNvPr id="14" name="Platshållare för bildnumm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5" name="Rektangulär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18" name="Rektangulär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bild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2" name="Platshållare för datum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BCDC0D-D1BB-48DA-BC94-9F70CBEF3CF4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13" name="Platshållare för sidfot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Sidfot</a:t>
            </a:r>
          </a:p>
        </p:txBody>
      </p:sp>
      <p:sp>
        <p:nvSpPr>
          <p:cNvPr id="14" name="Platshållare för bildnumm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2" name="Platshållare för datum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DAE3A7-CC4E-440F-AC91-A6BFBFC68363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13" name="Platshållare för sidfot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Sidfot</a:t>
            </a:r>
          </a:p>
        </p:txBody>
      </p:sp>
      <p:sp>
        <p:nvSpPr>
          <p:cNvPr id="14" name="Platshållare för bildnumm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8" name="Platshållare för bild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tshållare för bild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12" name="Platshållare för datum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100971C-6A75-4F62-9CC8-2B0F734A3F34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13" name="Platshållare för sidfot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Sidfot</a:t>
            </a:r>
          </a:p>
        </p:txBody>
      </p:sp>
      <p:sp>
        <p:nvSpPr>
          <p:cNvPr id="14" name="Platshållare för bildnumm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9" name="Rektangulär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0"/>
          </a:p>
        </p:txBody>
      </p:sp>
      <p:sp>
        <p:nvSpPr>
          <p:cNvPr id="4" name="Rektangulär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2" name="Platshållare för datum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C9CD85A-ED22-4233-AEC9-550DB8EFCC7F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13" name="Platshållare för sidfot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Sidfot</a:t>
            </a:r>
          </a:p>
        </p:txBody>
      </p:sp>
      <p:sp>
        <p:nvSpPr>
          <p:cNvPr id="14" name="Platshållare för bildnumm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20" name="Rektangulär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0"/>
          </a:p>
        </p:txBody>
      </p:sp>
      <p:sp>
        <p:nvSpPr>
          <p:cNvPr id="4" name="Rektangulär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2" name="Platshållare för datum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DD914-BACB-4307-848A-6A0E32FB3BBD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13" name="Platshållare för sidfot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Sidfot</a:t>
            </a:r>
          </a:p>
        </p:txBody>
      </p:sp>
      <p:sp>
        <p:nvSpPr>
          <p:cNvPr id="14" name="Platshållare för bildnumm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8" name="Rektangulär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bild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07510E6-09AC-4A1F-B11F-06D8C969B4D8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Sidfot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1A6E75-14BA-4B48-9831-A438D7A1F41E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Sidfot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0"/>
          </a:p>
        </p:txBody>
      </p:sp>
      <p:sp>
        <p:nvSpPr>
          <p:cNvPr id="12" name="Rektangulär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4C9B02-E7BB-460F-8465-E55C99054862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10" name="Platshållare för bild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 hasCustomPrompt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F4B6CE-1F36-4A9E-9F97-76F14114EE9C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Sidfot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75111-8AC0-4F15-B5E5-1C329F99040D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Sidfot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0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3887B0-0602-48C9-9C1A-5D5C7EEAEFF4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Sidfot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2" name="Platshållare för bild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sv-SE" sz="1400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81690C-22E8-4938-A821-C048D1E0D0E2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Sidfot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12" name="Platshållare för bild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sv-SE" sz="1400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5B1F91-299F-44A3-A6B4-9F4A9C0C2022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Sidfot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 hasCustomPrompt="1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AEFC71-3618-4F5D-A443-F76D0FD8736F}" type="datetime1">
              <a:rPr lang="sv-SE" noProof="1" smtClean="0"/>
              <a:t>2023-01-18</a:t>
            </a:fld>
            <a:endParaRPr lang="sv-SE" noProof="1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Sidfot</a:t>
            </a:r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6" name="Platshållare för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97E73-4DD2-4965-936F-CDC5CD37A697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7" name="Platshållare för sidfot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Sidfot</a:t>
            </a:r>
          </a:p>
        </p:txBody>
      </p:sp>
      <p:sp>
        <p:nvSpPr>
          <p:cNvPr id="8" name="Platshållare för bild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0"/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7745D4-3C3C-49D9-B0B6-1D1B74714A6A}" type="datetime1">
              <a:rPr lang="sv-SE" noProof="0" smtClean="0"/>
              <a:t>2023-01-18</a:t>
            </a:fld>
            <a:endParaRPr lang="sv-SE" noProof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Sidfot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1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D74C15-359C-4B88-A04F-19B2FDEE848E}" type="datetime1">
              <a:rPr lang="sv-SE" noProof="1" smtClean="0"/>
              <a:t>2023-01-18</a:t>
            </a:fld>
            <a:endParaRPr lang="sv-SE" noProof="1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1"/>
              <a:t>Sidfot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sv-SE" noProof="1"/>
              <a:t>ETL mini-project – SMHI Open Data API</a:t>
            </a:r>
          </a:p>
        </p:txBody>
      </p:sp>
      <p:sp>
        <p:nvSpPr>
          <p:cNvPr id="4" name="Underrubrik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sv-SE" noProof="1">
                <a:latin typeface="+mj-lt"/>
              </a:rPr>
              <a:t>MaRcus, Minna, Åsa</a:t>
            </a:r>
          </a:p>
          <a:p>
            <a:pPr rtl="0"/>
            <a:r>
              <a:rPr lang="sv-SE" sz="2000" noProof="1">
                <a:latin typeface="+mj-lt"/>
              </a:rPr>
              <a:t>WINTER 23 Data engineer SE</a:t>
            </a:r>
          </a:p>
        </p:txBody>
      </p:sp>
      <p:sp>
        <p:nvSpPr>
          <p:cNvPr id="7" name="Platshållare för bild 4">
            <a:extLst>
              <a:ext uri="{FF2B5EF4-FFF2-40B4-BE49-F238E27FC236}">
                <a16:creationId xmlns:a16="http://schemas.microsoft.com/office/drawing/2014/main" id="{A179EA5E-C0BB-3EFC-C686-A97FBDD1ECC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11900" cy="6793832"/>
          </a:xfrm>
          <a:prstGeom prst="rect">
            <a:avLst/>
          </a:prstGeom>
        </p:spPr>
      </p:sp>
      <p:pic>
        <p:nvPicPr>
          <p:cNvPr id="1026" name="Picture 2" descr="Weather Forecast: Heavy rain alert in 10 states for next 2 days">
            <a:extLst>
              <a:ext uri="{FF2B5EF4-FFF2-40B4-BE49-F238E27FC236}">
                <a16:creationId xmlns:a16="http://schemas.microsoft.com/office/drawing/2014/main" id="{53783027-7B9E-91FA-2BDE-7F2285C108B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1" r="1932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ktangulär 3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9" name="Rubrik 8">
            <a:extLst>
              <a:ext uri="{FF2B5EF4-FFF2-40B4-BE49-F238E27FC236}">
                <a16:creationId xmlns:a16="http://schemas.microsoft.com/office/drawing/2014/main" id="{A2408148-307A-49CD-B792-9631633A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sv-SE" sz="3600" noProof="1">
                <a:solidFill>
                  <a:srgbClr val="314052"/>
                </a:solidFill>
              </a:rPr>
              <a:t>Improvements</a:t>
            </a:r>
          </a:p>
        </p:txBody>
      </p:sp>
      <p:cxnSp>
        <p:nvCxnSpPr>
          <p:cNvPr id="40" name="Rak 39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7D16F5AB-A34F-4AEC-99FE-B5892AD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endParaRPr lang="sv-SE" sz="1600" cap="all" spc="200" noProof="1"/>
          </a:p>
        </p:txBody>
      </p:sp>
      <p:pic>
        <p:nvPicPr>
          <p:cNvPr id="13" name="Platshållare för bild 12" descr="Ett stort flygplan som flyger högt upp i flyget&#10;&#10;">
            <a:extLst>
              <a:ext uri="{FF2B5EF4-FFF2-40B4-BE49-F238E27FC236}">
                <a16:creationId xmlns:a16="http://schemas.microsoft.com/office/drawing/2014/main" id="{D7465B01-98C0-49B4-89B4-A4F1341745B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tshållare för bild 10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Rubrik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ulär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Rak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tangulär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7" name="Rubrik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v-SE" sz="9600" noProof="1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ktangulär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sv-SE" sz="2400" cap="all" spc="200" noProof="1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/>
              <a:t>Presentation overview</a:t>
            </a:r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186597" cy="4642517"/>
          </a:xfrm>
        </p:spPr>
        <p:txBody>
          <a:bodyPr numCol="2" rtlCol="0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1" noProof="1"/>
              <a:t>Introduction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v-SE" noProof="1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v-SE" noProof="1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v-SE" noProof="1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v-SE" noProof="1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v-SE" noProof="1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1" noProof="1"/>
              <a:t>DEMO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v-SE" sz="1600" noProof="1">
                <a:latin typeface="+mj-lt"/>
              </a:rPr>
              <a:t>Airflow instance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v-SE" sz="1600" noProof="1">
                <a:latin typeface="+mj-lt"/>
              </a:rPr>
              <a:t>the Graph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v-SE" sz="1600" noProof="1">
                <a:latin typeface="+mj-lt"/>
              </a:rPr>
              <a:t>The Gantt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v-SE" sz="1600" noProof="1">
                <a:latin typeface="+mj-lt"/>
              </a:rPr>
              <a:t>The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v-SE" sz="1600" noProof="1">
                <a:latin typeface="+mj-lt"/>
              </a:rPr>
              <a:t>Perform aTrigger DAG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sv-SE" sz="1600" noProof="1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sv-SE" sz="1600" noProof="1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sv-SE" sz="1600" noProof="1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sv-SE" noProof="1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1" noProof="1"/>
              <a:t>        Experiences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b="1" noProof="1">
                <a:latin typeface="+mj-lt"/>
              </a:rPr>
              <a:t>           </a:t>
            </a:r>
            <a:r>
              <a:rPr lang="sv-SE" sz="1600" noProof="1">
                <a:latin typeface="+mj-lt"/>
              </a:rPr>
              <a:t>Troubles and findings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sv-SE" noProof="1"/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endParaRPr lang="sv-SE" b="1" noProof="1"/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endParaRPr lang="sv-SE" b="1" noProof="1"/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endParaRPr lang="sv-SE" b="1" noProof="1"/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1" noProof="1"/>
              <a:t>Questions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600" noProof="1">
                <a:latin typeface="+mj-lt"/>
              </a:rPr>
              <a:t>Questions and answer</a:t>
            </a:r>
          </a:p>
        </p:txBody>
      </p:sp>
      <p:sp>
        <p:nvSpPr>
          <p:cNvPr id="27" name="Rektangulär 26" descr="Handskakning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23900"/>
            <a:ext cx="499424" cy="49942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ktangulär 27" descr="Stapeldiagram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93983" y="2480684"/>
            <a:ext cx="499424" cy="49942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ektangulär 29" descr="Grupp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626838" y="704416"/>
            <a:ext cx="499424" cy="49942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ktangulär 30" descr="Hjälp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664313" y="2682400"/>
            <a:ext cx="499424" cy="49942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/>
              <a:t>Demo</a:t>
            </a:r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v-SE" noProof="1"/>
              <a:t>Airflow instance Demo</a:t>
            </a:r>
          </a:p>
        </p:txBody>
      </p:sp>
      <p:grpSp>
        <p:nvGrpSpPr>
          <p:cNvPr id="10" name="Grupp 9" descr="Information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ihandsfigur: Figur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sv-SE" noProof="1"/>
            </a:p>
          </p:txBody>
        </p:sp>
        <p:sp>
          <p:nvSpPr>
            <p:cNvPr id="12" name="Frihandsfigur: Figur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sv-SE" noProof="1"/>
            </a:p>
          </p:txBody>
        </p:sp>
        <p:sp>
          <p:nvSpPr>
            <p:cNvPr id="13" name="Frihandsfigur: Figur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sv-SE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/>
              <a:t>The Graph</a:t>
            </a:r>
          </a:p>
        </p:txBody>
      </p:sp>
      <p:graphicFrame>
        <p:nvGraphicFramePr>
          <p:cNvPr id="8" name="Platshållare för innehåll 5" descr="Stapeldiagram">
            <a:extLst>
              <a:ext uri="{FF2B5EF4-FFF2-40B4-BE49-F238E27FC236}">
                <a16:creationId xmlns:a16="http://schemas.microsoft.com/office/drawing/2014/main" id="{6EC5BF26-2477-4F05-8212-95DB512392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408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/>
              <a:t>The Gantt</a:t>
            </a:r>
          </a:p>
        </p:txBody>
      </p:sp>
      <p:graphicFrame>
        <p:nvGraphicFramePr>
          <p:cNvPr id="8" name="Platshållare för innehåll 5" descr="Stapeldiagram">
            <a:extLst>
              <a:ext uri="{FF2B5EF4-FFF2-40B4-BE49-F238E27FC236}">
                <a16:creationId xmlns:a16="http://schemas.microsoft.com/office/drawing/2014/main" id="{6EC5BF26-2477-4F05-8212-95DB512392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330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sv-SE" noProof="1"/>
              <a:t>Code</a:t>
            </a:r>
          </a:p>
        </p:txBody>
      </p:sp>
      <p:graphicFrame>
        <p:nvGraphicFramePr>
          <p:cNvPr id="9" name="Platshållare för innehåll 6" descr="Det här är en agendabild med ikoner och text">
            <a:extLst>
              <a:ext uri="{FF2B5EF4-FFF2-40B4-BE49-F238E27FC236}">
                <a16:creationId xmlns:a16="http://schemas.microsoft.com/office/drawing/2014/main" id="{08D3DC19-5976-4026-819D-310A94626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66582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132E86-7555-1367-7C8E-A8840AD8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A16268-B1DE-4911-1344-3E98C895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76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ktangulär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Rak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ktangulär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sv-SE" sz="4400" noProof="1">
                <a:solidFill>
                  <a:schemeClr val="tx1"/>
                </a:solidFill>
              </a:rPr>
              <a:t>Important milestones</a:t>
            </a:r>
          </a:p>
        </p:txBody>
      </p:sp>
      <p:cxnSp>
        <p:nvCxnSpPr>
          <p:cNvPr id="30" name="Rak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endParaRPr lang="sv-SE" noProof="1">
              <a:latin typeface="+mj-lt"/>
            </a:endParaRPr>
          </a:p>
        </p:txBody>
      </p:sp>
      <p:pic>
        <p:nvPicPr>
          <p:cNvPr id="9" name="Platshållare för bild 8" descr="En person med solnedgång i bakgrunden. Bilden återspeglar också upnådda mål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/>
              <a:t>Experiences – </a:t>
            </a:r>
            <a:r>
              <a:rPr lang="sv-SE" sz="3600" noProof="1"/>
              <a:t>Troubles and findings</a:t>
            </a:r>
            <a:endParaRPr lang="sv-SE" noProof="1"/>
          </a:p>
        </p:txBody>
      </p:sp>
      <p:graphicFrame>
        <p:nvGraphicFramePr>
          <p:cNvPr id="11" name="Platshållare för innehåll 10">
            <a:extLst>
              <a:ext uri="{FF2B5EF4-FFF2-40B4-BE49-F238E27FC236}">
                <a16:creationId xmlns:a16="http://schemas.microsoft.com/office/drawing/2014/main" id="{CD6565CB-45A4-465A-A747-D83A67D20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727858"/>
              </p:ext>
            </p:extLst>
          </p:nvPr>
        </p:nvGraphicFramePr>
        <p:xfrm>
          <a:off x="1216025" y="2108199"/>
          <a:ext cx="9939656" cy="349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914">
                  <a:extLst>
                    <a:ext uri="{9D8B030D-6E8A-4147-A177-3AD203B41FA5}">
                      <a16:colId xmlns:a16="http://schemas.microsoft.com/office/drawing/2014/main" val="2527041651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64999608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1779352262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29204405"/>
                    </a:ext>
                  </a:extLst>
                </a:gridCol>
              </a:tblGrid>
              <a:tr h="673101">
                <a:tc>
                  <a:txBody>
                    <a:bodyPr/>
                    <a:lstStyle/>
                    <a:p>
                      <a:pPr rtl="0"/>
                      <a:r>
                        <a:rPr lang="sv-SE" sz="2000" b="1" noProof="1">
                          <a:solidFill>
                            <a:schemeClr val="tx1"/>
                          </a:solidFill>
                        </a:rPr>
                        <a:t>Git/github</a:t>
                      </a:r>
                    </a:p>
                  </a:txBody>
                  <a:tcPr marL="108757" marR="108757" marT="54378" marB="543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sv-SE" sz="2000" b="1" noProof="1"/>
                        <a:t>Python</a:t>
                      </a:r>
                    </a:p>
                  </a:txBody>
                  <a:tcPr marL="108757" marR="108757" marT="54378" marB="5437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sv-SE" sz="2000" b="1" noProof="1"/>
                        <a:t>Pandas</a:t>
                      </a:r>
                    </a:p>
                  </a:txBody>
                  <a:tcPr marL="108757" marR="108757" marT="54378" marB="5437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sv-SE" sz="2000" b="1" noProof="1"/>
                        <a:t>Airflow</a:t>
                      </a:r>
                    </a:p>
                  </a:txBody>
                  <a:tcPr marL="108757" marR="108757" marT="54378" marB="54378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82286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4204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1735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b="0" i="0" u="none" strike="noStrike" kern="1200" cap="none" spc="0" normalizeH="0" noProof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476_TF33476885_Win32" id="{535D7B0C-6025-44DA-89F5-41DA9834B913}" vid="{7DD09464-BB70-4720-924B-AEF0DE9DEF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Klassisk presentation för hela företaget</Template>
  <TotalTime>33</TotalTime>
  <Words>200</Words>
  <Application>Microsoft Office PowerPoint</Application>
  <PresentationFormat>Bredbild</PresentationFormat>
  <Paragraphs>74</Paragraphs>
  <Slides>12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RetrospectVTI</vt:lpstr>
      <vt:lpstr>ETL mini-project – SMHI Open Data API</vt:lpstr>
      <vt:lpstr>Presentation overview</vt:lpstr>
      <vt:lpstr>Demo</vt:lpstr>
      <vt:lpstr>The Graph</vt:lpstr>
      <vt:lpstr>The Gantt</vt:lpstr>
      <vt:lpstr>Code</vt:lpstr>
      <vt:lpstr>DAG</vt:lpstr>
      <vt:lpstr>Important milestones</vt:lpstr>
      <vt:lpstr>Experiences – Troubles and findings</vt:lpstr>
      <vt:lpstr>Improvements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mini-project – SMHI Open Data API</dc:title>
  <dc:creator>åsa ericsson</dc:creator>
  <cp:lastModifiedBy>åsa ericsson</cp:lastModifiedBy>
  <cp:revision>1</cp:revision>
  <dcterms:created xsi:type="dcterms:W3CDTF">2023-01-18T12:47:58Z</dcterms:created>
  <dcterms:modified xsi:type="dcterms:W3CDTF">2023-01-18T13:21:02Z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