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3" r:id="rId5"/>
    <p:sldId id="261" r:id="rId6"/>
    <p:sldId id="260" r:id="rId7"/>
    <p:sldId id="259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FE7"/>
    <a:srgbClr val="B7B7B7"/>
    <a:srgbClr val="3C3F41"/>
    <a:srgbClr val="4DB6AC"/>
    <a:srgbClr val="EF5350"/>
    <a:srgbClr val="E57373"/>
    <a:srgbClr val="424242"/>
    <a:srgbClr val="4E342E"/>
    <a:srgbClr val="E6EE9C"/>
    <a:srgbClr val="F0F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D8E-18F7-4925-B9A1-B4791314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AC2BA-8525-422A-8CC5-6DBE8BDCD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B158-6860-4CE0-BE83-43BE6616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9F8D-99B2-46CE-8BD1-5A8DBE2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F88C-B940-4102-ACCB-80E101E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2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EC8F-9FC8-4EEF-851A-CDA6FC29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44826-F6EE-4239-A1F1-671F1F8B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E3D2-8C8E-4FE3-A2E7-9E570606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6197-CC14-4589-84BD-5B679E34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3DA4-638C-43E1-B93B-5236CCC8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20F41-839F-48C3-BE89-A424130C8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ABA1-7986-4156-A074-4BAB3B498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B207-028A-4312-9ADE-3531F094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CB61-96D3-489C-A7BD-AA0DC89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024B-BB8E-4715-BF5C-B3F131DC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6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004-4B41-4004-958A-88873403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ED23-28D6-49AA-BE6C-0127CD1B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E3E7-42C4-4A6C-BDFD-420CAADD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F0D8-4BC6-4FCF-ADE1-2C1D196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1486-6AAC-4566-8751-B718CDBB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1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DF57-3E6F-422C-BE12-0B55F8BC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BC5E-22F5-4385-9503-D22E2D40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3CAC-BA4D-4185-A011-CEEE097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E1C7-B3DB-480F-97C0-B640B6EF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1FC1-B292-411C-8EE7-AA0E2CF8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0DF-BBC1-480F-A6F9-DCF2448A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D4ED-7BDC-4F41-835F-80A9D922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194B-0AE0-4199-B0FB-3464653B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1BCB-FF50-4B8B-AF23-78B006A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3C47B-D904-4F2E-AEFA-12812033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1F48-00BA-4854-97FD-EE2F39AD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8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934-A918-42B4-8338-26C2442C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5637-0811-4D29-82FD-28273F83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6D63-DEEA-4F2F-93A0-158D16B3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470A4-796A-4B5E-B7EE-9DF916A73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A1B27-38AA-44D7-B5BC-1AEA20C38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002C8-3E32-4C4C-A8FF-4A2824A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AF9D2-25E5-45DB-AC54-140031EC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E4C5F-95FA-4179-A612-7D76E69E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45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1DA8-F416-4216-9FD2-B5DC2D1B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E9A8-07DC-4E06-8030-6A1249A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3B70F-687F-4464-B6DF-2B74F78D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656E-59E8-4C55-B0FF-B1C2CF9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6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7A54-D2AE-4FD5-B514-FE05A21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78E47-792E-4EE1-BDDF-C701FBB9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B158-C9B5-44F3-9596-46A7A9E9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3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A0-CF1C-4CBE-8B15-DCFF3AA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4ED1-7595-462B-AAD9-C21045C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0BF25-AA15-406E-9F94-18647AA9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90B2-7601-4381-87CB-90DA0F20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CAF6-4289-4DF0-969D-65E9BD4B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FD23-B1D5-4563-A256-24071D9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79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C96-E977-4496-BA55-FC11ADB5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5EB6-9AFD-48BB-9CED-4DE8D516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7B75-D10B-4BB3-ABB7-0AAC9E34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0E15-82F2-43C2-AA65-7BC8ECB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3994-43AC-4659-9A03-5C3D040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5E35-935E-431F-A4FE-50AAE56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A65EA-C720-4BD0-834A-1338FA11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01CF-3B62-4A5E-9506-D5CB9D25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6B22-0B7B-4988-85F9-F55929190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DF-9A38-404F-ABF7-DEB7882DD504}" type="datetimeFigureOut">
              <a:rPr lang="it-IT" smtClean="0"/>
              <a:t>17/05/2021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BEDE-3785-415F-8602-30585567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195-44C8-4680-AAA4-05BE5720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FBEBF-9B95-4390-9F4E-53E5259DC1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5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11.png"/><Relationship Id="rId3" Type="http://schemas.openxmlformats.org/officeDocument/2006/relationships/image" Target="../media/image15.svg"/><Relationship Id="rId21" Type="http://schemas.openxmlformats.org/officeDocument/2006/relationships/image" Target="../media/image31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5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4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3.png"/><Relationship Id="rId10" Type="http://schemas.openxmlformats.org/officeDocument/2006/relationships/image" Target="../media/image22.png"/><Relationship Id="rId19" Type="http://schemas.openxmlformats.org/officeDocument/2006/relationships/image" Target="../media/image12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sz="96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Clup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07972-E84C-4BEB-8F0D-B1DCEBAB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966"/>
            <a:ext cx="9144000" cy="165576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 OVERVIEW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Nice to have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9C3AA-81DE-4F9B-9FF4-DD7F899E8A8A}"/>
              </a:ext>
            </a:extLst>
          </p:cNvPr>
          <p:cNvSpPr txBox="1"/>
          <p:nvPr/>
        </p:nvSpPr>
        <p:spPr>
          <a:xfrm>
            <a:off x="1244600" y="2179600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AndroidX (Jetpack)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CC513-A7F0-465D-8D1E-097DB498DDF4}"/>
              </a:ext>
            </a:extLst>
          </p:cNvPr>
          <p:cNvSpPr txBox="1"/>
          <p:nvPr/>
        </p:nvSpPr>
        <p:spPr>
          <a:xfrm>
            <a:off x="1244600" y="3244334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LiveData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16BC0-3115-49D4-90C5-191EE5136CCF}"/>
              </a:ext>
            </a:extLst>
          </p:cNvPr>
          <p:cNvSpPr txBox="1"/>
          <p:nvPr/>
        </p:nvSpPr>
        <p:spPr>
          <a:xfrm>
            <a:off x="1244600" y="439396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Multi language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F082D-D2BC-43AA-A472-1E69161EB218}"/>
              </a:ext>
            </a:extLst>
          </p:cNvPr>
          <p:cNvSpPr txBox="1"/>
          <p:nvPr/>
        </p:nvSpPr>
        <p:spPr>
          <a:xfrm>
            <a:off x="1244600" y="5543598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Dark Theme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6FE2-5E2A-4DAD-8D6B-460B32D4CAA0}"/>
              </a:ext>
            </a:extLst>
          </p:cNvPr>
          <p:cNvSpPr txBox="1"/>
          <p:nvPr/>
        </p:nvSpPr>
        <p:spPr>
          <a:xfrm>
            <a:off x="7190979" y="660016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Landscape layout variations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32753-F3FE-4955-ABC7-65B3C7A43692}"/>
              </a:ext>
            </a:extLst>
          </p:cNvPr>
          <p:cNvSpPr txBox="1"/>
          <p:nvPr/>
        </p:nvSpPr>
        <p:spPr>
          <a:xfrm>
            <a:off x="7190979" y="4102019"/>
            <a:ext cx="357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it-IT" sz="1800" dirty="0"/>
              <a:t>Tablet layout variations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2A19-D014-4EF2-83E8-F30CDFE2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2081844"/>
            <a:ext cx="573748" cy="5737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110439F-81D3-4398-B2BB-D1169820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142127"/>
            <a:ext cx="573748" cy="5737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BD7F1D-A4B1-48A9-8497-2A4078025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800" y="4291758"/>
            <a:ext cx="573750" cy="57374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1C1EE2-8FBA-4D6F-8D4D-8DD081EEB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9" y="5441389"/>
            <a:ext cx="573749" cy="57374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3D1DB98-5E3E-4849-A595-1F1714389B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2026" y="4473746"/>
            <a:ext cx="209772" cy="20977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2A0C68B-B72D-4891-A53E-26592CC0BA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25300" y="4473746"/>
            <a:ext cx="209772" cy="20977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44C1AEA-9369-4C45-AEDD-D8A47E7EFD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58574" y="4473746"/>
            <a:ext cx="209772" cy="20977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C1C3C7B-7878-420F-9307-821C193870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91848" y="4473746"/>
            <a:ext cx="209772" cy="20977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F414A13-BB09-4759-94BA-EDDE8E6DB9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8179" y="557808"/>
            <a:ext cx="573748" cy="57374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4D8E25E-CC34-496B-B028-EE3499B029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78179" y="3999811"/>
            <a:ext cx="573748" cy="5737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3B5DE0-91F7-4975-92AB-B36463FD0AF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77746" y="4578632"/>
            <a:ext cx="2865582" cy="21283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8855CF-0348-478F-898D-08B6F5B44E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8175" y="4578631"/>
            <a:ext cx="1006046" cy="21283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4D03CAF-50DD-498E-878B-91900966F69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08175" y="1134995"/>
            <a:ext cx="1006046" cy="21283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FCBCD7-AF7A-485D-8B71-37DCEC74E1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343845" y="1694155"/>
            <a:ext cx="2133384" cy="10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6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DDD7-3D07-4D46-A0AE-7B89AD9C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3291"/>
            <a:ext cx="9144000" cy="23876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THANKS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38FE886-638D-458B-901A-8FB234962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5584" y="1263144"/>
            <a:ext cx="1140832" cy="1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is Clup?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F86651-A01C-4FFE-BB53-87E5AD11671D}"/>
              </a:ext>
            </a:extLst>
          </p:cNvPr>
          <p:cNvSpPr txBox="1"/>
          <p:nvPr/>
        </p:nvSpPr>
        <p:spPr>
          <a:xfrm>
            <a:off x="431800" y="2029410"/>
            <a:ext cx="2216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PROBLEM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A6F1F0C-4AA6-4668-8BED-6639442C85F7}"/>
              </a:ext>
            </a:extLst>
          </p:cNvPr>
          <p:cNvSpPr txBox="1"/>
          <p:nvPr/>
        </p:nvSpPr>
        <p:spPr>
          <a:xfrm>
            <a:off x="4184002" y="2029410"/>
            <a:ext cx="6872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Back when shop accesses where slotted,</a:t>
            </a:r>
          </a:p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people </a:t>
            </a:r>
            <a:r>
              <a:rPr lang="en-US" sz="2800" b="1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crowded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outside.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9AE6EB-3100-44F6-9501-966198B8EA34}"/>
              </a:ext>
            </a:extLst>
          </p:cNvPr>
          <p:cNvSpPr txBox="1"/>
          <p:nvPr/>
        </p:nvSpPr>
        <p:spPr>
          <a:xfrm>
            <a:off x="431800" y="4119467"/>
            <a:ext cx="247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SOLUTION</a:t>
            </a:r>
            <a:endParaRPr lang="it-IT" sz="24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14802D-467F-4E8F-8FEF-142312BE6798}"/>
              </a:ext>
            </a:extLst>
          </p:cNvPr>
          <p:cNvSpPr txBox="1"/>
          <p:nvPr/>
        </p:nvSpPr>
        <p:spPr>
          <a:xfrm>
            <a:off x="4184002" y="4119467"/>
            <a:ext cx="645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Allow people to </a:t>
            </a:r>
            <a:r>
              <a:rPr lang="en-US" sz="2800" b="1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book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shop reservations.</a:t>
            </a:r>
            <a:endParaRPr lang="it-IT" sz="28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DC158C5-538C-417C-8A19-D901A7D14DE2}"/>
              </a:ext>
            </a:extLst>
          </p:cNvPr>
          <p:cNvSpPr txBox="1"/>
          <p:nvPr/>
        </p:nvSpPr>
        <p:spPr>
          <a:xfrm>
            <a:off x="5177064" y="5316972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Reduce waiting time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641B6A7-4430-4FEF-B2D9-EB702941A2F2}"/>
              </a:ext>
            </a:extLst>
          </p:cNvPr>
          <p:cNvSpPr txBox="1"/>
          <p:nvPr/>
        </p:nvSpPr>
        <p:spPr>
          <a:xfrm>
            <a:off x="5177064" y="5975584"/>
            <a:ext cx="446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Mitigate crowding risks</a:t>
            </a:r>
            <a:endParaRPr lang="it-IT" sz="2400" dirty="0">
              <a:solidFill>
                <a:schemeClr val="bg2">
                  <a:lumMod val="9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6EDD6F6-B3DF-4307-8368-5C8650E47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039" y="5383762"/>
            <a:ext cx="327025" cy="327025"/>
          </a:xfrm>
          <a:prstGeom prst="rect">
            <a:avLst/>
          </a:prstGeom>
        </p:spPr>
      </p:pic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C2E449E5-FC5D-4935-ABFD-BCF5E0B19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7944" y="6042903"/>
            <a:ext cx="327025" cy="3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9F289D-E29D-4FFF-9B52-D872333A2ABA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>
            <a:off x="1686828" y="3252851"/>
            <a:ext cx="8245926" cy="9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devices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5819C-EFA9-4C88-A02C-8EC3A94E4D7B}"/>
              </a:ext>
            </a:extLst>
          </p:cNvPr>
          <p:cNvSpPr/>
          <p:nvPr/>
        </p:nvSpPr>
        <p:spPr>
          <a:xfrm>
            <a:off x="2671057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1FB9F-A9A5-462E-9D11-84675B4792FA}"/>
              </a:ext>
            </a:extLst>
          </p:cNvPr>
          <p:cNvSpPr/>
          <p:nvPr/>
        </p:nvSpPr>
        <p:spPr>
          <a:xfrm>
            <a:off x="3655286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7F46E7-D467-4685-A682-DE686E1FCBFE}"/>
              </a:ext>
            </a:extLst>
          </p:cNvPr>
          <p:cNvSpPr/>
          <p:nvPr/>
        </p:nvSpPr>
        <p:spPr>
          <a:xfrm>
            <a:off x="4639515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5FFAF9-913C-445A-9797-1610C00F4F64}"/>
              </a:ext>
            </a:extLst>
          </p:cNvPr>
          <p:cNvSpPr/>
          <p:nvPr/>
        </p:nvSpPr>
        <p:spPr>
          <a:xfrm>
            <a:off x="5623744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2ED5B1-E9F8-49D0-AF43-26FD6846559B}"/>
              </a:ext>
            </a:extLst>
          </p:cNvPr>
          <p:cNvSpPr/>
          <p:nvPr/>
        </p:nvSpPr>
        <p:spPr>
          <a:xfrm>
            <a:off x="6607973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E82CBD-309D-4D80-9284-FC6A9C5B64A6}"/>
              </a:ext>
            </a:extLst>
          </p:cNvPr>
          <p:cNvSpPr/>
          <p:nvPr/>
        </p:nvSpPr>
        <p:spPr>
          <a:xfrm>
            <a:off x="7592202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rgbClr val="CAF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F5604-4E33-4F42-ACF5-016B72F9E62E}"/>
              </a:ext>
            </a:extLst>
          </p:cNvPr>
          <p:cNvSpPr/>
          <p:nvPr/>
        </p:nvSpPr>
        <p:spPr>
          <a:xfrm>
            <a:off x="8576431" y="3066803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89DBA-2E05-4C0E-939A-CB809F62782C}"/>
              </a:ext>
            </a:extLst>
          </p:cNvPr>
          <p:cNvSpPr/>
          <p:nvPr/>
        </p:nvSpPr>
        <p:spPr>
          <a:xfrm>
            <a:off x="9560661" y="3076700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289168-ADE6-4964-A7FC-F365559F5B62}"/>
              </a:ext>
            </a:extLst>
          </p:cNvPr>
          <p:cNvSpPr/>
          <p:nvPr/>
        </p:nvSpPr>
        <p:spPr>
          <a:xfrm>
            <a:off x="1686828" y="3066804"/>
            <a:ext cx="372093" cy="372093"/>
          </a:xfrm>
          <a:prstGeom prst="ellipse">
            <a:avLst/>
          </a:prstGeom>
          <a:solidFill>
            <a:srgbClr val="21212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56829-4019-4572-9F2F-E368C9F6DF15}"/>
              </a:ext>
            </a:extLst>
          </p:cNvPr>
          <p:cNvSpPr txBox="1"/>
          <p:nvPr/>
        </p:nvSpPr>
        <p:spPr>
          <a:xfrm>
            <a:off x="466025" y="2505670"/>
            <a:ext cx="60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B7B7B7"/>
                </a:solidFill>
                <a:effectLst/>
                <a:latin typeface="Roboto" panose="02000000000000000000" pitchFamily="2" charset="0"/>
              </a:rPr>
              <a:t>API</a:t>
            </a:r>
            <a:endParaRPr lang="it-IT" b="0" dirty="0"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469CA-D63C-4BB6-9A04-146612BCAC07}"/>
              </a:ext>
            </a:extLst>
          </p:cNvPr>
          <p:cNvSpPr txBox="1"/>
          <p:nvPr/>
        </p:nvSpPr>
        <p:spPr>
          <a:xfrm>
            <a:off x="1568541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22</a:t>
            </a:r>
            <a:endParaRPr lang="it-IT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0681D-3868-4DC8-9E6C-399450B8ADCE}"/>
              </a:ext>
            </a:extLst>
          </p:cNvPr>
          <p:cNvSpPr txBox="1"/>
          <p:nvPr/>
        </p:nvSpPr>
        <p:spPr>
          <a:xfrm>
            <a:off x="2552770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23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DE36D-5659-4049-81BC-7F90C1B64F43}"/>
              </a:ext>
            </a:extLst>
          </p:cNvPr>
          <p:cNvSpPr txBox="1"/>
          <p:nvPr/>
        </p:nvSpPr>
        <p:spPr>
          <a:xfrm>
            <a:off x="3536999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24</a:t>
            </a:r>
            <a:endParaRPr lang="it-IT" b="0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E5E7E-6917-4A82-8D5E-25867E2BDFFA}"/>
              </a:ext>
            </a:extLst>
          </p:cNvPr>
          <p:cNvSpPr txBox="1"/>
          <p:nvPr/>
        </p:nvSpPr>
        <p:spPr>
          <a:xfrm>
            <a:off x="4521228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25</a:t>
            </a:r>
            <a:endParaRPr lang="it-IT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50FAF-6255-4F02-9993-F10C63920C52}"/>
              </a:ext>
            </a:extLst>
          </p:cNvPr>
          <p:cNvSpPr txBox="1"/>
          <p:nvPr/>
        </p:nvSpPr>
        <p:spPr>
          <a:xfrm>
            <a:off x="5505457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26</a:t>
            </a:r>
            <a:endParaRPr lang="it-IT" b="0" dirty="0"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6E1CA-419B-4BF1-90E6-58558A91FAEC}"/>
              </a:ext>
            </a:extLst>
          </p:cNvPr>
          <p:cNvSpPr txBox="1"/>
          <p:nvPr/>
        </p:nvSpPr>
        <p:spPr>
          <a:xfrm>
            <a:off x="7473915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CAFFE7"/>
                </a:solidFill>
                <a:latin typeface="Roboto" panose="02000000000000000000" pitchFamily="2" charset="0"/>
              </a:rPr>
              <a:t>28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466281-46D9-4FFC-879C-9A280FDAA5E9}"/>
              </a:ext>
            </a:extLst>
          </p:cNvPr>
          <p:cNvSpPr txBox="1"/>
          <p:nvPr/>
        </p:nvSpPr>
        <p:spPr>
          <a:xfrm>
            <a:off x="845814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29</a:t>
            </a:r>
            <a:endParaRPr lang="it-IT" b="0" dirty="0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A29B0-A9A1-45CC-BCE3-B449DE957D86}"/>
              </a:ext>
            </a:extLst>
          </p:cNvPr>
          <p:cNvSpPr txBox="1"/>
          <p:nvPr/>
        </p:nvSpPr>
        <p:spPr>
          <a:xfrm>
            <a:off x="6489686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CAFFE7"/>
                </a:solidFill>
                <a:effectLst/>
                <a:latin typeface="Roboto" panose="02000000000000000000" pitchFamily="2" charset="0"/>
              </a:rPr>
              <a:t>27</a:t>
            </a:r>
            <a:endParaRPr lang="it-IT" b="0" dirty="0">
              <a:solidFill>
                <a:srgbClr val="CAFFE7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5630B-105C-4717-8FAF-D48309E94490}"/>
              </a:ext>
            </a:extLst>
          </p:cNvPr>
          <p:cNvSpPr txBox="1"/>
          <p:nvPr/>
        </p:nvSpPr>
        <p:spPr>
          <a:xfrm>
            <a:off x="9442374" y="2505670"/>
            <a:ext cx="608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30</a:t>
            </a:r>
            <a:endParaRPr lang="it-IT" b="0" dirty="0"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020EAE-53FC-458F-A85E-DB9D72AA5BF0}"/>
              </a:ext>
            </a:extLst>
          </p:cNvPr>
          <p:cNvSpPr txBox="1"/>
          <p:nvPr/>
        </p:nvSpPr>
        <p:spPr>
          <a:xfrm>
            <a:off x="431800" y="4989843"/>
            <a:ext cx="36311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6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Reach ~92% of devices</a:t>
            </a:r>
          </a:p>
        </p:txBody>
      </p:sp>
    </p:spTree>
    <p:extLst>
      <p:ext uri="{BB962C8B-B14F-4D97-AF65-F5344CB8AC3E}">
        <p14:creationId xmlns:p14="http://schemas.microsoft.com/office/powerpoint/2010/main" val="3928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C3A9A7-35AD-4971-991A-FFA81E912CB5}"/>
              </a:ext>
            </a:extLst>
          </p:cNvPr>
          <p:cNvSpPr/>
          <p:nvPr/>
        </p:nvSpPr>
        <p:spPr>
          <a:xfrm>
            <a:off x="9580160" y="4022681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8ACB2D4-67ED-4DDC-9C77-07F056149146}"/>
              </a:ext>
            </a:extLst>
          </p:cNvPr>
          <p:cNvSpPr/>
          <p:nvPr/>
        </p:nvSpPr>
        <p:spPr>
          <a:xfrm>
            <a:off x="9580160" y="4685462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278033-4120-4F23-A561-3E35A99861D4}"/>
              </a:ext>
            </a:extLst>
          </p:cNvPr>
          <p:cNvSpPr/>
          <p:nvPr/>
        </p:nvSpPr>
        <p:spPr>
          <a:xfrm>
            <a:off x="2021120" y="468546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EDA2B4-477A-4B5C-8DEB-0236F8B31AED}"/>
              </a:ext>
            </a:extLst>
          </p:cNvPr>
          <p:cNvSpPr/>
          <p:nvPr/>
        </p:nvSpPr>
        <p:spPr>
          <a:xfrm>
            <a:off x="2021120" y="5348246"/>
            <a:ext cx="1122014" cy="662782"/>
          </a:xfrm>
          <a:prstGeom prst="roundRect">
            <a:avLst>
              <a:gd name="adj" fmla="val 514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395880-A655-4E1C-B2F6-F3F3FFB86F96}"/>
              </a:ext>
            </a:extLst>
          </p:cNvPr>
          <p:cNvSpPr/>
          <p:nvPr/>
        </p:nvSpPr>
        <p:spPr>
          <a:xfrm>
            <a:off x="202112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5C6F2-1F3B-48E8-99E8-A08440F4315D}"/>
              </a:ext>
            </a:extLst>
          </p:cNvPr>
          <p:cNvSpPr/>
          <p:nvPr/>
        </p:nvSpPr>
        <p:spPr>
          <a:xfrm>
            <a:off x="391088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Name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44112-0925-4475-BCFA-80D112354B0F}"/>
              </a:ext>
            </a:extLst>
          </p:cNvPr>
          <p:cNvSpPr/>
          <p:nvPr/>
        </p:nvSpPr>
        <p:spPr>
          <a:xfrm>
            <a:off x="5800640" y="165778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Phone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2EDE8D-A99E-445A-A74F-9DCEE5E59BFF}"/>
              </a:ext>
            </a:extLst>
          </p:cNvPr>
          <p:cNvSpPr/>
          <p:nvPr/>
        </p:nvSpPr>
        <p:spPr>
          <a:xfrm>
            <a:off x="7690400" y="1657786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D43793-578C-4272-B33F-458AC9078A55}"/>
              </a:ext>
            </a:extLst>
          </p:cNvPr>
          <p:cNvSpPr/>
          <p:nvPr/>
        </p:nvSpPr>
        <p:spPr>
          <a:xfrm>
            <a:off x="9580160" y="1657785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Success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A7CA15-A9A5-461A-90CB-AE74D8F2EC8B}"/>
              </a:ext>
            </a:extLst>
          </p:cNvPr>
          <p:cNvSpPr/>
          <p:nvPr/>
        </p:nvSpPr>
        <p:spPr>
          <a:xfrm>
            <a:off x="2021120" y="468546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4CFA2-AC35-4533-BFBE-74BCA760EC22}"/>
              </a:ext>
            </a:extLst>
          </p:cNvPr>
          <p:cNvSpPr/>
          <p:nvPr/>
        </p:nvSpPr>
        <p:spPr>
          <a:xfrm>
            <a:off x="7690400" y="5352039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4D166-E44E-4D5B-8003-02E904C645EA}"/>
              </a:ext>
            </a:extLst>
          </p:cNvPr>
          <p:cNvSpPr/>
          <p:nvPr/>
        </p:nvSpPr>
        <p:spPr>
          <a:xfrm>
            <a:off x="9580160" y="4022684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E9262-1E60-4D29-ADEE-DAF043635FD5}"/>
              </a:ext>
            </a:extLst>
          </p:cNvPr>
          <p:cNvSpPr/>
          <p:nvPr/>
        </p:nvSpPr>
        <p:spPr>
          <a:xfrm>
            <a:off x="5800640" y="5348247"/>
            <a:ext cx="1122014" cy="1325563"/>
          </a:xfrm>
          <a:prstGeom prst="roundRect">
            <a:avLst>
              <a:gd name="adj" fmla="val 5142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</a:t>
            </a:r>
          </a:p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Activity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F51933B-70A1-446A-8043-09C7D50A3FCB}"/>
              </a:ext>
            </a:extLst>
          </p:cNvPr>
          <p:cNvCxnSpPr>
            <a:cxnSpLocks/>
            <a:stCxn id="51" idx="1"/>
            <a:endCxn id="21" idx="3"/>
          </p:cNvCxnSpPr>
          <p:nvPr/>
        </p:nvCxnSpPr>
        <p:spPr>
          <a:xfrm rot="10800000" flipV="1">
            <a:off x="3143134" y="4354071"/>
            <a:ext cx="6437026" cy="662785"/>
          </a:xfrm>
          <a:prstGeom prst="bentConnector3">
            <a:avLst>
              <a:gd name="adj1" fmla="val 79358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19849D-861A-4F1E-A1C9-D061F7354B14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>
            <a:off x="3143134" y="5679637"/>
            <a:ext cx="2657506" cy="3313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46C2C08-E241-4461-9808-60D525EFB7AF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922654" y="6011029"/>
            <a:ext cx="767746" cy="3792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F97D05D-CF43-4A42-BA90-0C474AEC432B}"/>
              </a:ext>
            </a:extLst>
          </p:cNvPr>
          <p:cNvCxnSpPr>
            <a:cxnSpLocks/>
            <a:stCxn id="12" idx="3"/>
            <a:endCxn id="52" idx="1"/>
          </p:cNvCxnSpPr>
          <p:nvPr/>
        </p:nvCxnSpPr>
        <p:spPr>
          <a:xfrm flipV="1">
            <a:off x="8812414" y="5016853"/>
            <a:ext cx="767746" cy="99796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2DE803F-AB67-4D80-8733-9C8601940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14313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7BE33-4FA5-4FBF-9F47-C4405503AE29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32894" y="2320568"/>
            <a:ext cx="767746" cy="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A3CAC8-36F1-4AEE-96A6-78490485C4A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922654" y="2320568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3566E-8286-44FA-A9B6-6AE917A0D33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812414" y="2320567"/>
            <a:ext cx="767746" cy="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113520-EBCF-4370-B023-F6769747C168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H="1">
            <a:off x="2021120" y="2320567"/>
            <a:ext cx="8681054" cy="2696290"/>
          </a:xfrm>
          <a:prstGeom prst="bentConnector5">
            <a:avLst>
              <a:gd name="adj1" fmla="val -2633"/>
              <a:gd name="adj2" fmla="val 56145"/>
              <a:gd name="adj3" fmla="val 10263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47E2B7-122E-40F8-83F2-C8FA69435819}"/>
              </a:ext>
            </a:extLst>
          </p:cNvPr>
          <p:cNvCxnSpPr/>
          <p:nvPr/>
        </p:nvCxnSpPr>
        <p:spPr>
          <a:xfrm>
            <a:off x="1516295" y="2330092"/>
            <a:ext cx="504825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D5812D-C2FE-4DB2-AC3E-F7AE01954C6B}"/>
              </a:ext>
            </a:extLst>
          </p:cNvPr>
          <p:cNvCxnSpPr/>
          <p:nvPr/>
        </p:nvCxnSpPr>
        <p:spPr>
          <a:xfrm>
            <a:off x="1516295" y="534824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D004C8-5990-43A5-93C1-BC570CAE7F70}"/>
              </a:ext>
            </a:extLst>
          </p:cNvPr>
          <p:cNvCxnSpPr>
            <a:cxnSpLocks/>
          </p:cNvCxnSpPr>
          <p:nvPr/>
        </p:nvCxnSpPr>
        <p:spPr>
          <a:xfrm rot="16200000">
            <a:off x="9888755" y="5600656"/>
            <a:ext cx="504825" cy="0"/>
          </a:xfrm>
          <a:prstGeom prst="straightConnector1">
            <a:avLst/>
          </a:prstGeom>
          <a:ln w="50800">
            <a:solidFill>
              <a:srgbClr val="EF53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3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87CD24-9CFD-4F80-B9AA-FF9B5B48A6DC}"/>
              </a:ext>
            </a:extLst>
          </p:cNvPr>
          <p:cNvSpPr/>
          <p:nvPr/>
        </p:nvSpPr>
        <p:spPr>
          <a:xfrm>
            <a:off x="473429" y="4338779"/>
            <a:ext cx="1827409" cy="1914387"/>
          </a:xfrm>
          <a:prstGeom prst="roundRect">
            <a:avLst>
              <a:gd name="adj" fmla="val 4956"/>
            </a:avLst>
          </a:prstGeom>
          <a:solidFill>
            <a:schemeClr val="tx1">
              <a:lumMod val="85000"/>
              <a:lumOff val="15000"/>
            </a:schemeClr>
          </a:solidFill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C6DE18-271B-4E44-85F5-9A94AD1B4628}"/>
              </a:ext>
            </a:extLst>
          </p:cNvPr>
          <p:cNvSpPr/>
          <p:nvPr/>
        </p:nvSpPr>
        <p:spPr>
          <a:xfrm>
            <a:off x="651369" y="3477351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AuthActivity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EC5315-C676-4E50-96D2-197EB3331F26}"/>
              </a:ext>
            </a:extLst>
          </p:cNvPr>
          <p:cNvSpPr/>
          <p:nvPr/>
        </p:nvSpPr>
        <p:spPr>
          <a:xfrm>
            <a:off x="1024214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DetailsActivity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611A04-6C68-4FD8-959A-69608F5D44F6}"/>
              </a:ext>
            </a:extLst>
          </p:cNvPr>
          <p:cNvSpPr/>
          <p:nvPr/>
        </p:nvSpPr>
        <p:spPr>
          <a:xfrm>
            <a:off x="10242143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DetailsViewModel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ED3159-3899-43F3-B035-224C241BAEFB}"/>
              </a:ext>
            </a:extLst>
          </p:cNvPr>
          <p:cNvSpPr/>
          <p:nvPr/>
        </p:nvSpPr>
        <p:spPr>
          <a:xfrm>
            <a:off x="780119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SelectActivity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81DFA7-94C3-4980-92E2-9E438889D0CF}"/>
              </a:ext>
            </a:extLst>
          </p:cNvPr>
          <p:cNvSpPr/>
          <p:nvPr/>
        </p:nvSpPr>
        <p:spPr>
          <a:xfrm>
            <a:off x="7801189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SelectViewModel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479B93-33B9-4C89-B3BB-7FDD65E2C4C4}"/>
              </a:ext>
            </a:extLst>
          </p:cNvPr>
          <p:cNvSpPr/>
          <p:nvPr/>
        </p:nvSpPr>
        <p:spPr>
          <a:xfrm>
            <a:off x="5360236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MapActivity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8CEBDD-362D-4DAB-8C48-2B8B5FC6C463}"/>
              </a:ext>
            </a:extLst>
          </p:cNvPr>
          <p:cNvSpPr/>
          <p:nvPr/>
        </p:nvSpPr>
        <p:spPr>
          <a:xfrm>
            <a:off x="5360235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MapViewModel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D122F-5778-4298-AEE0-A39042C1ABED}"/>
              </a:ext>
            </a:extLst>
          </p:cNvPr>
          <p:cNvSpPr/>
          <p:nvPr/>
        </p:nvSpPr>
        <p:spPr>
          <a:xfrm>
            <a:off x="2919281" y="5680289"/>
            <a:ext cx="1471528" cy="381918"/>
          </a:xfrm>
          <a:prstGeom prst="round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MainActivity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1E1765-C70E-44F5-B02F-2CA4CA2E3B4B}"/>
              </a:ext>
            </a:extLst>
          </p:cNvPr>
          <p:cNvSpPr/>
          <p:nvPr/>
        </p:nvSpPr>
        <p:spPr>
          <a:xfrm>
            <a:off x="651369" y="5709473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FragmentName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DDF22E-708E-4985-82BA-8562B46A7830}"/>
              </a:ext>
            </a:extLst>
          </p:cNvPr>
          <p:cNvSpPr/>
          <p:nvPr/>
        </p:nvSpPr>
        <p:spPr>
          <a:xfrm>
            <a:off x="651369" y="5090384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FragmentPhone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58D2F8-2AEE-4233-ACAF-6F6FA2E8A01B}"/>
              </a:ext>
            </a:extLst>
          </p:cNvPr>
          <p:cNvSpPr/>
          <p:nvPr/>
        </p:nvSpPr>
        <p:spPr>
          <a:xfrm>
            <a:off x="651369" y="4476336"/>
            <a:ext cx="1471528" cy="381918"/>
          </a:xfrm>
          <a:prstGeom prst="roundRect">
            <a:avLst/>
          </a:prstGeom>
          <a:noFill/>
          <a:ln w="31750" cap="rnd">
            <a:solidFill>
              <a:srgbClr val="42424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FragmentCode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05DAED1-DF8A-443C-A5FC-94BE1E338671}"/>
              </a:ext>
            </a:extLst>
          </p:cNvPr>
          <p:cNvSpPr/>
          <p:nvPr/>
        </p:nvSpPr>
        <p:spPr>
          <a:xfrm>
            <a:off x="10211636" y="346162"/>
            <a:ext cx="1471528" cy="381918"/>
          </a:xfrm>
          <a:prstGeom prst="round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Local storage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A5D33E-113F-4A84-9BC7-242BE62CEEB9}"/>
              </a:ext>
            </a:extLst>
          </p:cNvPr>
          <p:cNvSpPr/>
          <p:nvPr/>
        </p:nvSpPr>
        <p:spPr>
          <a:xfrm>
            <a:off x="10242143" y="2277635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MapsService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8B6BDF-AA10-4D3A-8345-38DFA56A7EA7}"/>
              </a:ext>
            </a:extLst>
          </p:cNvPr>
          <p:cNvSpPr/>
          <p:nvPr/>
        </p:nvSpPr>
        <p:spPr>
          <a:xfrm>
            <a:off x="10242143" y="1762776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QueueService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122CA1-1F96-4C14-A87A-A8DAEB351BED}"/>
              </a:ext>
            </a:extLst>
          </p:cNvPr>
          <p:cNvSpPr/>
          <p:nvPr/>
        </p:nvSpPr>
        <p:spPr>
          <a:xfrm>
            <a:off x="10242143" y="1247917"/>
            <a:ext cx="1471528" cy="381918"/>
          </a:xfrm>
          <a:prstGeom prst="round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SMSAuthService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CDE58E-0E9A-4B49-9821-BE85172891B0}"/>
              </a:ext>
            </a:extLst>
          </p:cNvPr>
          <p:cNvSpPr/>
          <p:nvPr/>
        </p:nvSpPr>
        <p:spPr>
          <a:xfrm>
            <a:off x="5360235" y="1762776"/>
            <a:ext cx="1471528" cy="381918"/>
          </a:xfrm>
          <a:prstGeom prst="round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B9E8A9C-1F45-4ED6-AAC1-171985789902}"/>
              </a:ext>
            </a:extLst>
          </p:cNvPr>
          <p:cNvSpPr/>
          <p:nvPr/>
        </p:nvSpPr>
        <p:spPr>
          <a:xfrm>
            <a:off x="2919281" y="4978371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MainViewModel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CE2041-9D65-4D64-9EEF-2BD9F00DFB82}"/>
              </a:ext>
            </a:extLst>
          </p:cNvPr>
          <p:cNvSpPr/>
          <p:nvPr/>
        </p:nvSpPr>
        <p:spPr>
          <a:xfrm>
            <a:off x="651369" y="2615922"/>
            <a:ext cx="1471528" cy="381918"/>
          </a:xfrm>
          <a:prstGeom prst="round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AuthViewModel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8E72B-E421-4953-9487-9F5D31059400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6831763" y="1953735"/>
            <a:ext cx="3410380" cy="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C16D3A-7B43-45BA-857C-4BF64D922AA9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6831763" y="2064862"/>
            <a:ext cx="3410380" cy="403733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B375EED-BC42-4567-9689-91F1F34DCC7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831763" y="1438876"/>
            <a:ext cx="3410380" cy="403734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25E6566-E9C0-440C-9E31-0161871BA9B7}"/>
              </a:ext>
            </a:extLst>
          </p:cNvPr>
          <p:cNvCxnSpPr>
            <a:cxnSpLocks/>
            <a:stCxn id="35" idx="1"/>
            <a:endCxn id="39" idx="0"/>
          </p:cNvCxnSpPr>
          <p:nvPr/>
        </p:nvCxnSpPr>
        <p:spPr>
          <a:xfrm rot="10800000" flipV="1">
            <a:off x="6096000" y="537120"/>
            <a:ext cx="4115637" cy="1225655"/>
          </a:xfrm>
          <a:prstGeom prst="bentConnector2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6DF3F2-FBA5-43D1-8B6D-5509C64A8F22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V="1">
            <a:off x="6095999" y="2144694"/>
            <a:ext cx="0" cy="2833677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9AC7E6E-113D-4C07-93B1-6BFA3A3BC3F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3333124" y="2466952"/>
            <a:ext cx="2833341" cy="2189498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E7CF37B-0257-4191-88AC-059E7438CBD0}"/>
              </a:ext>
            </a:extLst>
          </p:cNvPr>
          <p:cNvCxnSpPr>
            <a:cxnSpLocks/>
            <a:stCxn id="119" idx="0"/>
            <a:endCxn id="115" idx="2"/>
          </p:cNvCxnSpPr>
          <p:nvPr/>
        </p:nvCxnSpPr>
        <p:spPr>
          <a:xfrm rot="5400000" flipH="1" flipV="1">
            <a:off x="3252500" y="271535"/>
            <a:ext cx="473052" cy="4215722"/>
          </a:xfrm>
          <a:prstGeom prst="bentConnector3">
            <a:avLst>
              <a:gd name="adj1" fmla="val 5000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44F510C-9602-4A8B-A172-97DBBB86B6E3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6027655" y="2469072"/>
            <a:ext cx="2833677" cy="2184921"/>
          </a:xfrm>
          <a:prstGeom prst="bentConnector3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E08CC0F-2811-4C7A-8544-84EE0D2357DD}"/>
              </a:ext>
            </a:extLst>
          </p:cNvPr>
          <p:cNvCxnSpPr>
            <a:cxnSpLocks/>
            <a:stCxn id="25" idx="0"/>
            <a:endCxn id="95" idx="2"/>
          </p:cNvCxnSpPr>
          <p:nvPr/>
        </p:nvCxnSpPr>
        <p:spPr>
          <a:xfrm rot="16200000" flipV="1">
            <a:off x="7370982" y="1371446"/>
            <a:ext cx="2835501" cy="4378350"/>
          </a:xfrm>
          <a:prstGeom prst="bentConnector3">
            <a:avLst>
              <a:gd name="adj1" fmla="val 57793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D32EFF2-7D2F-43EE-8990-ED654ACCE0C9}"/>
              </a:ext>
            </a:extLst>
          </p:cNvPr>
          <p:cNvSpPr/>
          <p:nvPr/>
        </p:nvSpPr>
        <p:spPr>
          <a:xfrm>
            <a:off x="6330406" y="1766586"/>
            <a:ext cx="538301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71C4B5A-560C-40CF-9BB8-D1CE245A7CF0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6095999" y="5360289"/>
            <a:ext cx="1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76C63E-EE3C-4E66-B75D-600EC4DBA64D}"/>
              </a:ext>
            </a:extLst>
          </p:cNvPr>
          <p:cNvCxnSpPr>
            <a:stCxn id="30" idx="0"/>
            <a:endCxn id="40" idx="2"/>
          </p:cNvCxnSpPr>
          <p:nvPr/>
        </p:nvCxnSpPr>
        <p:spPr>
          <a:xfrm flipV="1">
            <a:off x="3655045" y="5360289"/>
            <a:ext cx="0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CEC8174-C667-4CC2-9DEA-FE3F41146415}"/>
              </a:ext>
            </a:extLst>
          </p:cNvPr>
          <p:cNvCxnSpPr>
            <a:stCxn id="26" idx="0"/>
            <a:endCxn id="27" idx="2"/>
          </p:cNvCxnSpPr>
          <p:nvPr/>
        </p:nvCxnSpPr>
        <p:spPr>
          <a:xfrm flipH="1" flipV="1">
            <a:off x="8536953" y="5360289"/>
            <a:ext cx="2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E7E1C2-B8E2-44C3-AF4B-CB7B2E10D60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10977907" y="5360289"/>
            <a:ext cx="3" cy="32000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EAB1B5-CF9F-4C69-A8A7-8472F3BEDE3B}"/>
              </a:ext>
            </a:extLst>
          </p:cNvPr>
          <p:cNvSpPr/>
          <p:nvPr/>
        </p:nvSpPr>
        <p:spPr>
          <a:xfrm>
            <a:off x="5371665" y="1766586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4B27A5-504F-4F23-BFED-E327DDEA3C7B}"/>
              </a:ext>
            </a:extLst>
          </p:cNvPr>
          <p:cNvSpPr/>
          <p:nvPr/>
        </p:nvSpPr>
        <p:spPr>
          <a:xfrm>
            <a:off x="1155943" y="2615922"/>
            <a:ext cx="450443" cy="37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359E8FD-BB3E-4602-902E-FD81C05C1EA1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1387133" y="2997840"/>
            <a:ext cx="0" cy="479511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5B14743-5946-40AF-99F5-B94102EF8D51}"/>
              </a:ext>
            </a:extLst>
          </p:cNvPr>
          <p:cNvCxnSpPr>
            <a:stCxn id="31" idx="2"/>
            <a:endCxn id="42" idx="0"/>
          </p:cNvCxnSpPr>
          <p:nvPr/>
        </p:nvCxnSpPr>
        <p:spPr>
          <a:xfrm>
            <a:off x="1387133" y="3859269"/>
            <a:ext cx="1" cy="479510"/>
          </a:xfrm>
          <a:prstGeom prst="straightConnector1">
            <a:avLst/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DDC9F02-9760-4FB6-8B99-7F17930D5DE2}"/>
              </a:ext>
            </a:extLst>
          </p:cNvPr>
          <p:cNvCxnSpPr>
            <a:stCxn id="42" idx="3"/>
            <a:endCxn id="41" idx="3"/>
          </p:cNvCxnSpPr>
          <p:nvPr/>
        </p:nvCxnSpPr>
        <p:spPr>
          <a:xfrm flipH="1" flipV="1">
            <a:off x="2122897" y="2806881"/>
            <a:ext cx="177941" cy="2489092"/>
          </a:xfrm>
          <a:prstGeom prst="bentConnector3">
            <a:avLst>
              <a:gd name="adj1" fmla="val -128470"/>
            </a:avLst>
          </a:prstGeom>
          <a:ln w="317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F261F2-A74C-489E-834B-B2464A32B94D}"/>
              </a:ext>
            </a:extLst>
          </p:cNvPr>
          <p:cNvSpPr txBox="1"/>
          <p:nvPr/>
        </p:nvSpPr>
        <p:spPr>
          <a:xfrm>
            <a:off x="588819" y="3373386"/>
            <a:ext cx="199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view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E027F-65F5-4C05-97C0-698270D68392}"/>
              </a:ext>
            </a:extLst>
          </p:cNvPr>
          <p:cNvSpPr txBox="1"/>
          <p:nvPr/>
        </p:nvSpPr>
        <p:spPr>
          <a:xfrm>
            <a:off x="588819" y="2604715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60CAD-5BD7-4BF9-AE75-C1F9D41EC65A}"/>
              </a:ext>
            </a:extLst>
          </p:cNvPr>
          <p:cNvSpPr txBox="1"/>
          <p:nvPr/>
        </p:nvSpPr>
        <p:spPr>
          <a:xfrm>
            <a:off x="588819" y="4864336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Single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status</a:t>
            </a:r>
            <a:r>
              <a:rPr lang="it-IT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A8B88-F5F6-455E-BA3A-0F543C0DD969}"/>
              </a:ext>
            </a:extLst>
          </p:cNvPr>
          <p:cNvSpPr txBox="1"/>
          <p:nvPr/>
        </p:nvSpPr>
        <p:spPr>
          <a:xfrm>
            <a:off x="6459838" y="3373386"/>
            <a:ext cx="51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Handler(Looper.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getMainLooper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())().post(() -&gt; {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0BDA9-1261-498D-A6E9-07603B8D52C8}"/>
              </a:ext>
            </a:extLst>
          </p:cNvPr>
          <p:cNvSpPr txBox="1"/>
          <p:nvPr/>
        </p:nvSpPr>
        <p:spPr>
          <a:xfrm>
            <a:off x="6459838" y="260907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ANONYMOUS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6C80C-037C-46FF-9AB6-4CA237C6BB31}"/>
              </a:ext>
            </a:extLst>
          </p:cNvPr>
          <p:cNvSpPr txBox="1"/>
          <p:nvPr/>
        </p:nvSpPr>
        <p:spPr>
          <a:xfrm>
            <a:off x="6459838" y="486433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ViewModel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A8D0B-0630-4AD2-9278-1ED6E4D18E16}"/>
              </a:ext>
            </a:extLst>
          </p:cNvPr>
          <p:cNvSpPr txBox="1"/>
          <p:nvPr/>
        </p:nvSpPr>
        <p:spPr>
          <a:xfrm>
            <a:off x="6459838" y="5616620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updates in background threads</a:t>
            </a:r>
          </a:p>
        </p:txBody>
      </p:sp>
    </p:spTree>
    <p:extLst>
      <p:ext uri="{BB962C8B-B14F-4D97-AF65-F5344CB8AC3E}">
        <p14:creationId xmlns:p14="http://schemas.microsoft.com/office/powerpoint/2010/main" val="6852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0404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4" grpId="0"/>
      <p:bldP spid="4" grpId="1"/>
      <p:bldP spid="11" grpId="0"/>
      <p:bldP spid="11" grpId="1"/>
      <p:bldP spid="12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Async execution • </a:t>
            </a:r>
            <a:r>
              <a:rPr lang="it-IT" sz="4000" dirty="0">
                <a:solidFill>
                  <a:srgbClr val="CAFFE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56A9F-0B53-4940-8DA5-EA754D4F63AE}"/>
              </a:ext>
            </a:extLst>
          </p:cNvPr>
          <p:cNvSpPr txBox="1"/>
          <p:nvPr/>
        </p:nvSpPr>
        <p:spPr>
          <a:xfrm>
            <a:off x="3583715" y="2918936"/>
            <a:ext cx="36321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worker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(params, result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108E4-4F54-49B4-ACFA-2DF95A12DB2C}"/>
              </a:ext>
            </a:extLst>
          </p:cNvPr>
          <p:cNvSpPr txBox="1"/>
          <p:nvPr/>
        </p:nvSpPr>
        <p:spPr>
          <a:xfrm>
            <a:off x="77360" y="2918936"/>
            <a:ext cx="343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interface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Callbak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onComplete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(Result 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7D0E1-717F-4E95-A914-3E74E2775ED6}"/>
              </a:ext>
            </a:extLst>
          </p:cNvPr>
          <p:cNvSpPr txBox="1"/>
          <p:nvPr/>
        </p:nvSpPr>
        <p:spPr>
          <a:xfrm>
            <a:off x="7663872" y="2918936"/>
            <a:ext cx="4528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ExecutorService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=   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Executors.</a:t>
            </a:r>
            <a:r>
              <a:rPr lang="it-IT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newSingleThreadExecutor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FFC66D"/>
                </a:solidFill>
                <a:latin typeface="Consolas" panose="020B0609020204030204" pitchFamily="49" charset="0"/>
              </a:rPr>
              <a:t>doAction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(Params params, Callback callback)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9876AA"/>
                </a:solidFill>
                <a:latin typeface="Consolas" panose="020B0609020204030204" pitchFamily="49" charset="0"/>
              </a:rPr>
              <a:t>executor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.execute(() -&gt; {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result = apiCall(params)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it-IT" sz="1400" u="sng" dirty="0">
                <a:solidFill>
                  <a:srgbClr val="B389C5"/>
                </a:solidFill>
                <a:latin typeface="Consolas" panose="020B0609020204030204" pitchFamily="49" charset="0"/>
              </a:rPr>
              <a:t>callback</a:t>
            </a:r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.onComplete(result)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})</a:t>
            </a:r>
            <a:r>
              <a:rPr lang="it-IT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82F9-004C-415E-A5D3-1838F7CF027E}"/>
              </a:ext>
            </a:extLst>
          </p:cNvPr>
          <p:cNvSpPr txBox="1"/>
          <p:nvPr/>
        </p:nvSpPr>
        <p:spPr>
          <a:xfrm>
            <a:off x="431800" y="573578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Interaction with remote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E35CF-F43A-4F1C-8FD8-0BC966631409}"/>
              </a:ext>
            </a:extLst>
          </p:cNvPr>
          <p:cNvSpPr txBox="1"/>
          <p:nvPr/>
        </p:nvSpPr>
        <p:spPr>
          <a:xfrm>
            <a:off x="3583715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DAC23-62F8-4DB3-8319-384D4414B418}"/>
              </a:ext>
            </a:extLst>
          </p:cNvPr>
          <p:cNvSpPr txBox="1"/>
          <p:nvPr/>
        </p:nvSpPr>
        <p:spPr>
          <a:xfrm>
            <a:off x="7663872" y="2333417"/>
            <a:ext cx="193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3265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External API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73CF3-71A1-4A46-857F-59F4CF19E511}"/>
              </a:ext>
            </a:extLst>
          </p:cNvPr>
          <p:cNvSpPr txBox="1"/>
          <p:nvPr/>
        </p:nvSpPr>
        <p:spPr>
          <a:xfrm>
            <a:off x="431800" y="1441090"/>
            <a:ext cx="1089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Twilio queue</a:t>
            </a:r>
          </a:p>
          <a:p>
            <a:r>
              <a:rPr lang="it-IT" dirty="0">
                <a:solidFill>
                  <a:schemeClr val="bg1"/>
                </a:solidFill>
              </a:rPr>
              <a:t>Twilio sms authentication</a:t>
            </a:r>
          </a:p>
          <a:p>
            <a:r>
              <a:rPr lang="it-IT" dirty="0">
                <a:solidFill>
                  <a:schemeClr val="bg1"/>
                </a:solidFill>
              </a:rPr>
              <a:t>Google Maps directions</a:t>
            </a:r>
          </a:p>
        </p:txBody>
      </p:sp>
    </p:spTree>
    <p:extLst>
      <p:ext uri="{BB962C8B-B14F-4D97-AF65-F5344CB8AC3E}">
        <p14:creationId xmlns:p14="http://schemas.microsoft.com/office/powerpoint/2010/main" val="292339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C0F7-3639-498A-876B-F3FE9A0E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80398"/>
            <a:ext cx="10515600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endParaRPr lang="it-IT" sz="4000" dirty="0">
              <a:solidFill>
                <a:srgbClr val="CAFFE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FD9E8-C3F0-4FA2-BAA5-FB0AD79F8FE2}"/>
              </a:ext>
            </a:extLst>
          </p:cNvPr>
          <p:cNvSpPr txBox="1"/>
          <p:nvPr/>
        </p:nvSpPr>
        <p:spPr>
          <a:xfrm>
            <a:off x="4850063" y="3289918"/>
            <a:ext cx="133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UNIT TEST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2A6A73-298D-4657-A083-A67955D5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516" y="5406117"/>
            <a:ext cx="2301439" cy="2667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8EDCB0-04F0-4B19-B150-188AA71B6C2A}"/>
              </a:ext>
            </a:extLst>
          </p:cNvPr>
          <p:cNvSpPr txBox="1"/>
          <p:nvPr/>
        </p:nvSpPr>
        <p:spPr>
          <a:xfrm>
            <a:off x="4560506" y="4703596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DCF0559-F122-4B8E-A8DE-3357AAA2D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7153" y="2378663"/>
            <a:ext cx="778164" cy="77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DD338-3554-405D-97DA-8C31659BB37D}"/>
              </a:ext>
            </a:extLst>
          </p:cNvPr>
          <p:cNvSpPr txBox="1"/>
          <p:nvPr/>
        </p:nvSpPr>
        <p:spPr>
          <a:xfrm>
            <a:off x="1264932" y="3291688"/>
            <a:ext cx="86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UI - 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C07E9-7B25-4FF5-A4CC-DD764F28F456}"/>
              </a:ext>
            </a:extLst>
          </p:cNvPr>
          <p:cNvSpPr txBox="1"/>
          <p:nvPr/>
        </p:nvSpPr>
        <p:spPr>
          <a:xfrm>
            <a:off x="739848" y="5406117"/>
            <a:ext cx="1911459" cy="246221"/>
          </a:xfrm>
          <a:prstGeom prst="rect">
            <a:avLst/>
          </a:prstGeom>
          <a:solidFill>
            <a:srgbClr val="3C3F41"/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000" dirty="0"/>
              <a:t>Manual, 50 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A6216-B8F1-4D24-9ECE-DCD322A43786}"/>
              </a:ext>
            </a:extLst>
          </p:cNvPr>
          <p:cNvSpPr txBox="1"/>
          <p:nvPr/>
        </p:nvSpPr>
        <p:spPr>
          <a:xfrm>
            <a:off x="739848" y="4724642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API 22-26-30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D1F0398-6447-4CBB-86F2-48DCD25C7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93" y="2378663"/>
            <a:ext cx="778165" cy="77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4A086-B7CB-4862-8C30-4C1BED715F59}"/>
              </a:ext>
            </a:extLst>
          </p:cNvPr>
          <p:cNvSpPr txBox="1"/>
          <p:nvPr/>
        </p:nvSpPr>
        <p:spPr>
          <a:xfrm>
            <a:off x="8381165" y="3289918"/>
            <a:ext cx="286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AFFE7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INSTRUMENTATION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D975F-55DC-4EFE-854E-E6C474EBB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426" y="5406117"/>
            <a:ext cx="2522439" cy="266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035F75-0633-4A7F-AE0E-36500DC1FB7D}"/>
              </a:ext>
            </a:extLst>
          </p:cNvPr>
          <p:cNvSpPr txBox="1"/>
          <p:nvPr/>
        </p:nvSpPr>
        <p:spPr>
          <a:xfrm>
            <a:off x="8855916" y="4729780"/>
            <a:ext cx="191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B7B7B7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/>
            <a:r>
              <a:rPr lang="it-IT" sz="1800" dirty="0"/>
              <a:t>JUnit 4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2EE46C8-CEC6-4ECD-9683-A87B38455B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2562" y="2358250"/>
            <a:ext cx="778165" cy="778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CB3D1B-53B8-4A89-A0AB-110A11A2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1104" y="5468261"/>
            <a:ext cx="167655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3" grpId="0"/>
      <p:bldP spid="6" grpId="0" animBg="1"/>
      <p:bldP spid="11" grpId="0"/>
      <p:bldP spid="5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257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Roboto</vt:lpstr>
      <vt:lpstr>Roboto Light</vt:lpstr>
      <vt:lpstr>Roboto Medium</vt:lpstr>
      <vt:lpstr>Roboto Thin</vt:lpstr>
      <vt:lpstr>Office Theme</vt:lpstr>
      <vt:lpstr>Clup</vt:lpstr>
      <vt:lpstr>What is Clup?</vt:lpstr>
      <vt:lpstr>Supported devices</vt:lpstr>
      <vt:lpstr>Architecture • OVERVIEW</vt:lpstr>
      <vt:lpstr>Architecture • MVVM</vt:lpstr>
      <vt:lpstr>Async execution • UI</vt:lpstr>
      <vt:lpstr>Async execution • BACKGROUND</vt:lpstr>
      <vt:lpstr>External API</vt:lpstr>
      <vt:lpstr>Test</vt:lpstr>
      <vt:lpstr>Nice to have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Clup</dc:title>
  <dc:creator>Mattia</dc:creator>
  <cp:lastModifiedBy>Mattia</cp:lastModifiedBy>
  <cp:revision>35</cp:revision>
  <dcterms:created xsi:type="dcterms:W3CDTF">2021-01-19T12:31:27Z</dcterms:created>
  <dcterms:modified xsi:type="dcterms:W3CDTF">2021-05-17T08:56:17Z</dcterms:modified>
</cp:coreProperties>
</file>