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4F292-2F30-42C0-9D7C-672DC1FD8FC8}" v="11" dt="2023-08-13T00:27:27.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e Amyot" userId="9c5e4ff6-a6f7-4bc6-9217-c0a6797424ac" providerId="ADAL" clId="{7F44F292-2F30-42C0-9D7C-672DC1FD8FC8}"/>
    <pc:docChg chg="undo custSel modSld">
      <pc:chgData name="Lyne Amyot" userId="9c5e4ff6-a6f7-4bc6-9217-c0a6797424ac" providerId="ADAL" clId="{7F44F292-2F30-42C0-9D7C-672DC1FD8FC8}" dt="2023-08-13T00:28:38.022" v="73" actId="13926"/>
      <pc:docMkLst>
        <pc:docMk/>
      </pc:docMkLst>
      <pc:sldChg chg="addSp delSp modSp mod setBg addAnim setClrOvrMap delDesignElem">
        <pc:chgData name="Lyne Amyot" userId="9c5e4ff6-a6f7-4bc6-9217-c0a6797424ac" providerId="ADAL" clId="{7F44F292-2F30-42C0-9D7C-672DC1FD8FC8}" dt="2023-08-13T00:23:36.623" v="48"/>
        <pc:sldMkLst>
          <pc:docMk/>
          <pc:sldMk cId="2301768390" sldId="256"/>
        </pc:sldMkLst>
        <pc:spChg chg="mod ord">
          <ac:chgData name="Lyne Amyot" userId="9c5e4ff6-a6f7-4bc6-9217-c0a6797424ac" providerId="ADAL" clId="{7F44F292-2F30-42C0-9D7C-672DC1FD8FC8}" dt="2023-08-13T00:23:06.131" v="40" actId="26606"/>
          <ac:spMkLst>
            <pc:docMk/>
            <pc:sldMk cId="2301768390" sldId="256"/>
            <ac:spMk id="2" creationId="{696A3124-C2A4-D834-134F-7BEA7F013EB5}"/>
          </ac:spMkLst>
        </pc:spChg>
        <pc:spChg chg="mod">
          <ac:chgData name="Lyne Amyot" userId="9c5e4ff6-a6f7-4bc6-9217-c0a6797424ac" providerId="ADAL" clId="{7F44F292-2F30-42C0-9D7C-672DC1FD8FC8}" dt="2023-08-13T00:23:06.131" v="40" actId="26606"/>
          <ac:spMkLst>
            <pc:docMk/>
            <pc:sldMk cId="2301768390" sldId="256"/>
            <ac:spMk id="3" creationId="{28BED9A9-46A1-95C4-0524-0E9D30BBDCF0}"/>
          </ac:spMkLst>
        </pc:spChg>
        <pc:spChg chg="add del">
          <ac:chgData name="Lyne Amyot" userId="9c5e4ff6-a6f7-4bc6-9217-c0a6797424ac" providerId="ADAL" clId="{7F44F292-2F30-42C0-9D7C-672DC1FD8FC8}" dt="2023-08-13T00:23:36.623" v="48"/>
          <ac:spMkLst>
            <pc:docMk/>
            <pc:sldMk cId="2301768390" sldId="256"/>
            <ac:spMk id="5" creationId="{DE27238C-8EAF-4098-86E6-7723B7DAE601}"/>
          </ac:spMkLst>
        </pc:spChg>
        <pc:spChg chg="add del">
          <ac:chgData name="Lyne Amyot" userId="9c5e4ff6-a6f7-4bc6-9217-c0a6797424ac" providerId="ADAL" clId="{7F44F292-2F30-42C0-9D7C-672DC1FD8FC8}" dt="2023-08-13T00:23:36.623" v="48"/>
          <ac:spMkLst>
            <pc:docMk/>
            <pc:sldMk cId="2301768390" sldId="256"/>
            <ac:spMk id="6" creationId="{992F97B1-1891-4FCC-9E5F-BA97EDB48F89}"/>
          </ac:spMkLst>
        </pc:spChg>
        <pc:spChg chg="add del">
          <ac:chgData name="Lyne Amyot" userId="9c5e4ff6-a6f7-4bc6-9217-c0a6797424ac" providerId="ADAL" clId="{7F44F292-2F30-42C0-9D7C-672DC1FD8FC8}" dt="2023-08-13T00:23:36.623" v="48"/>
          <ac:spMkLst>
            <pc:docMk/>
            <pc:sldMk cId="2301768390" sldId="256"/>
            <ac:spMk id="7" creationId="{78C6C821-FEE1-4EB6-9590-C021440C77DE}"/>
          </ac:spMkLst>
        </pc:spChg>
        <pc:spChg chg="add del">
          <ac:chgData name="Lyne Amyot" userId="9c5e4ff6-a6f7-4bc6-9217-c0a6797424ac" providerId="ADAL" clId="{7F44F292-2F30-42C0-9D7C-672DC1FD8FC8}" dt="2023-08-13T00:21:27.348" v="26" actId="26606"/>
          <ac:spMkLst>
            <pc:docMk/>
            <pc:sldMk cId="2301768390" sldId="256"/>
            <ac:spMk id="8" creationId="{934F1179-B481-4F9E-BCA3-AFB972070F83}"/>
          </ac:spMkLst>
        </pc:spChg>
        <pc:spChg chg="add del">
          <ac:chgData name="Lyne Amyot" userId="9c5e4ff6-a6f7-4bc6-9217-c0a6797424ac" providerId="ADAL" clId="{7F44F292-2F30-42C0-9D7C-672DC1FD8FC8}" dt="2023-08-13T00:23:36.623" v="48"/>
          <ac:spMkLst>
            <pc:docMk/>
            <pc:sldMk cId="2301768390" sldId="256"/>
            <ac:spMk id="9" creationId="{B61A74B3-E247-44D4-8C48-FAE8E2056401}"/>
          </ac:spMkLst>
        </pc:spChg>
        <pc:spChg chg="add del">
          <ac:chgData name="Lyne Amyot" userId="9c5e4ff6-a6f7-4bc6-9217-c0a6797424ac" providerId="ADAL" clId="{7F44F292-2F30-42C0-9D7C-672DC1FD8FC8}" dt="2023-08-13T00:21:27.348" v="26" actId="26606"/>
          <ac:spMkLst>
            <pc:docMk/>
            <pc:sldMk cId="2301768390" sldId="256"/>
            <ac:spMk id="10" creationId="{827DC2C4-B485-428A-BF4A-472D2967F47F}"/>
          </ac:spMkLst>
        </pc:spChg>
        <pc:spChg chg="add del">
          <ac:chgData name="Lyne Amyot" userId="9c5e4ff6-a6f7-4bc6-9217-c0a6797424ac" providerId="ADAL" clId="{7F44F292-2F30-42C0-9D7C-672DC1FD8FC8}" dt="2023-08-13T00:21:27.348" v="26" actId="26606"/>
          <ac:spMkLst>
            <pc:docMk/>
            <pc:sldMk cId="2301768390" sldId="256"/>
            <ac:spMk id="12" creationId="{EE04B5EB-F158-4507-90DD-BD23620C7CC9}"/>
          </ac:spMkLst>
        </pc:spChg>
        <pc:spChg chg="add del">
          <ac:chgData name="Lyne Amyot" userId="9c5e4ff6-a6f7-4bc6-9217-c0a6797424ac" providerId="ADAL" clId="{7F44F292-2F30-42C0-9D7C-672DC1FD8FC8}" dt="2023-08-13T00:21:29.978" v="28" actId="26606"/>
          <ac:spMkLst>
            <pc:docMk/>
            <pc:sldMk cId="2301768390" sldId="256"/>
            <ac:spMk id="20" creationId="{1EADCAF8-8823-4E89-8612-21029831A4B2}"/>
          </ac:spMkLst>
        </pc:spChg>
        <pc:spChg chg="add del">
          <ac:chgData name="Lyne Amyot" userId="9c5e4ff6-a6f7-4bc6-9217-c0a6797424ac" providerId="ADAL" clId="{7F44F292-2F30-42C0-9D7C-672DC1FD8FC8}" dt="2023-08-13T00:21:29.978" v="28" actId="26606"/>
          <ac:spMkLst>
            <pc:docMk/>
            <pc:sldMk cId="2301768390" sldId="256"/>
            <ac:spMk id="21" creationId="{28CA07B2-0819-4B62-9425-7A52BBDD7070}"/>
          </ac:spMkLst>
        </pc:spChg>
        <pc:spChg chg="add del">
          <ac:chgData name="Lyne Amyot" userId="9c5e4ff6-a6f7-4bc6-9217-c0a6797424ac" providerId="ADAL" clId="{7F44F292-2F30-42C0-9D7C-672DC1FD8FC8}" dt="2023-08-13T00:21:35.124" v="30" actId="26606"/>
          <ac:spMkLst>
            <pc:docMk/>
            <pc:sldMk cId="2301768390" sldId="256"/>
            <ac:spMk id="24" creationId="{934F1179-B481-4F9E-BCA3-AFB972070F83}"/>
          </ac:spMkLst>
        </pc:spChg>
        <pc:spChg chg="add del">
          <ac:chgData name="Lyne Amyot" userId="9c5e4ff6-a6f7-4bc6-9217-c0a6797424ac" providerId="ADAL" clId="{7F44F292-2F30-42C0-9D7C-672DC1FD8FC8}" dt="2023-08-13T00:21:35.124" v="30" actId="26606"/>
          <ac:spMkLst>
            <pc:docMk/>
            <pc:sldMk cId="2301768390" sldId="256"/>
            <ac:spMk id="25" creationId="{827DC2C4-B485-428A-BF4A-472D2967F47F}"/>
          </ac:spMkLst>
        </pc:spChg>
        <pc:spChg chg="add del">
          <ac:chgData name="Lyne Amyot" userId="9c5e4ff6-a6f7-4bc6-9217-c0a6797424ac" providerId="ADAL" clId="{7F44F292-2F30-42C0-9D7C-672DC1FD8FC8}" dt="2023-08-13T00:21:35.124" v="30" actId="26606"/>
          <ac:spMkLst>
            <pc:docMk/>
            <pc:sldMk cId="2301768390" sldId="256"/>
            <ac:spMk id="26" creationId="{EE04B5EB-F158-4507-90DD-BD23620C7CC9}"/>
          </ac:spMkLst>
        </pc:spChg>
        <pc:spChg chg="add del">
          <ac:chgData name="Lyne Amyot" userId="9c5e4ff6-a6f7-4bc6-9217-c0a6797424ac" providerId="ADAL" clId="{7F44F292-2F30-42C0-9D7C-672DC1FD8FC8}" dt="2023-08-13T00:22:17.681" v="35"/>
          <ac:spMkLst>
            <pc:docMk/>
            <pc:sldMk cId="2301768390" sldId="256"/>
            <ac:spMk id="28" creationId="{4522B21E-B2B9-4C72-9A71-C87EFD137480}"/>
          </ac:spMkLst>
        </pc:spChg>
        <pc:spChg chg="add del">
          <ac:chgData name="Lyne Amyot" userId="9c5e4ff6-a6f7-4bc6-9217-c0a6797424ac" providerId="ADAL" clId="{7F44F292-2F30-42C0-9D7C-672DC1FD8FC8}" dt="2023-08-13T00:22:17.681" v="35"/>
          <ac:spMkLst>
            <pc:docMk/>
            <pc:sldMk cId="2301768390" sldId="256"/>
            <ac:spMk id="29" creationId="{5EB7D2A2-F448-44D4-938C-DC84CBCB3B1E}"/>
          </ac:spMkLst>
        </pc:spChg>
        <pc:spChg chg="add del">
          <ac:chgData name="Lyne Amyot" userId="9c5e4ff6-a6f7-4bc6-9217-c0a6797424ac" providerId="ADAL" clId="{7F44F292-2F30-42C0-9D7C-672DC1FD8FC8}" dt="2023-08-13T00:22:17.681" v="35"/>
          <ac:spMkLst>
            <pc:docMk/>
            <pc:sldMk cId="2301768390" sldId="256"/>
            <ac:spMk id="30" creationId="{871AEA07-1E14-44B4-8E55-64EF049CD66F}"/>
          </ac:spMkLst>
        </pc:spChg>
        <pc:grpChg chg="add del">
          <ac:chgData name="Lyne Amyot" userId="9c5e4ff6-a6f7-4bc6-9217-c0a6797424ac" providerId="ADAL" clId="{7F44F292-2F30-42C0-9D7C-672DC1FD8FC8}" dt="2023-08-13T00:21:29.978" v="28" actId="26606"/>
          <ac:grpSpMkLst>
            <pc:docMk/>
            <pc:sldMk cId="2301768390" sldId="256"/>
            <ac:grpSpMk id="22" creationId="{DA02BEE4-A5D4-40AF-882D-49D34B086FFF}"/>
          </ac:grpSpMkLst>
        </pc:grpChg>
        <pc:cxnChg chg="add del">
          <ac:chgData name="Lyne Amyot" userId="9c5e4ff6-a6f7-4bc6-9217-c0a6797424ac" providerId="ADAL" clId="{7F44F292-2F30-42C0-9D7C-672DC1FD8FC8}" dt="2023-08-13T00:22:17.681" v="35"/>
          <ac:cxnSpMkLst>
            <pc:docMk/>
            <pc:sldMk cId="2301768390" sldId="256"/>
            <ac:cxnSpMk id="14" creationId="{F7C8EA93-3210-4C62-99E9-153C275E3A87}"/>
          </ac:cxnSpMkLst>
        </pc:cxnChg>
      </pc:sldChg>
      <pc:sldChg chg="addSp delSp modSp mod setBg setClrOvrMap delDesignElem">
        <pc:chgData name="Lyne Amyot" userId="9c5e4ff6-a6f7-4bc6-9217-c0a6797424ac" providerId="ADAL" clId="{7F44F292-2F30-42C0-9D7C-672DC1FD8FC8}" dt="2023-08-13T00:27:51.867" v="71" actId="26606"/>
        <pc:sldMkLst>
          <pc:docMk/>
          <pc:sldMk cId="3151595739" sldId="257"/>
        </pc:sldMkLst>
        <pc:spChg chg="mod">
          <ac:chgData name="Lyne Amyot" userId="9c5e4ff6-a6f7-4bc6-9217-c0a6797424ac" providerId="ADAL" clId="{7F44F292-2F30-42C0-9D7C-672DC1FD8FC8}" dt="2023-08-13T00:27:51.861" v="70" actId="26606"/>
          <ac:spMkLst>
            <pc:docMk/>
            <pc:sldMk cId="3151595739" sldId="257"/>
            <ac:spMk id="2" creationId="{DD113225-9865-E2DF-78A0-C3F0FA8F2BA2}"/>
          </ac:spMkLst>
        </pc:spChg>
        <pc:spChg chg="mod">
          <ac:chgData name="Lyne Amyot" userId="9c5e4ff6-a6f7-4bc6-9217-c0a6797424ac" providerId="ADAL" clId="{7F44F292-2F30-42C0-9D7C-672DC1FD8FC8}" dt="2023-08-13T00:27:51.861" v="70" actId="26606"/>
          <ac:spMkLst>
            <pc:docMk/>
            <pc:sldMk cId="3151595739" sldId="257"/>
            <ac:spMk id="3" creationId="{E8ECC787-D77B-53AC-C78B-531DD76E31CF}"/>
          </ac:spMkLst>
        </pc:spChg>
        <pc:spChg chg="add del">
          <ac:chgData name="Lyne Amyot" userId="9c5e4ff6-a6f7-4bc6-9217-c0a6797424ac" providerId="ADAL" clId="{7F44F292-2F30-42C0-9D7C-672DC1FD8FC8}" dt="2023-08-13T00:23:36.623" v="48"/>
          <ac:spMkLst>
            <pc:docMk/>
            <pc:sldMk cId="3151595739" sldId="257"/>
            <ac:spMk id="8" creationId="{74CD14DB-BB81-479F-A1FC-1C75640E9F84}"/>
          </ac:spMkLst>
        </pc:spChg>
        <pc:spChg chg="add del">
          <ac:chgData name="Lyne Amyot" userId="9c5e4ff6-a6f7-4bc6-9217-c0a6797424ac" providerId="ADAL" clId="{7F44F292-2F30-42C0-9D7C-672DC1FD8FC8}" dt="2023-08-13T00:27:51.861" v="70" actId="26606"/>
          <ac:spMkLst>
            <pc:docMk/>
            <pc:sldMk cId="3151595739" sldId="257"/>
            <ac:spMk id="9" creationId="{909FE742-1A27-4AEF-B5F0-F8C383EAB1D7}"/>
          </ac:spMkLst>
        </pc:spChg>
        <pc:spChg chg="add del">
          <ac:chgData name="Lyne Amyot" userId="9c5e4ff6-a6f7-4bc6-9217-c0a6797424ac" providerId="ADAL" clId="{7F44F292-2F30-42C0-9D7C-672DC1FD8FC8}" dt="2023-08-13T00:23:36.623" v="48"/>
          <ac:spMkLst>
            <pc:docMk/>
            <pc:sldMk cId="3151595739" sldId="257"/>
            <ac:spMk id="10" creationId="{C943A91B-7CA7-4592-A975-73B1BF8C4C74}"/>
          </ac:spMkLst>
        </pc:spChg>
        <pc:spChg chg="add">
          <ac:chgData name="Lyne Amyot" userId="9c5e4ff6-a6f7-4bc6-9217-c0a6797424ac" providerId="ADAL" clId="{7F44F292-2F30-42C0-9D7C-672DC1FD8FC8}" dt="2023-08-13T00:27:51.867" v="71" actId="26606"/>
          <ac:spMkLst>
            <pc:docMk/>
            <pc:sldMk cId="3151595739" sldId="257"/>
            <ac:spMk id="11" creationId="{74CD14DB-BB81-479F-A1FC-1C75640E9F84}"/>
          </ac:spMkLst>
        </pc:spChg>
        <pc:spChg chg="add del">
          <ac:chgData name="Lyne Amyot" userId="9c5e4ff6-a6f7-4bc6-9217-c0a6797424ac" providerId="ADAL" clId="{7F44F292-2F30-42C0-9D7C-672DC1FD8FC8}" dt="2023-08-13T00:23:36.623" v="48"/>
          <ac:spMkLst>
            <pc:docMk/>
            <pc:sldMk cId="3151595739" sldId="257"/>
            <ac:spMk id="12" creationId="{EC471314-E46A-414B-8D91-74880E84F187}"/>
          </ac:spMkLst>
        </pc:spChg>
        <pc:spChg chg="add">
          <ac:chgData name="Lyne Amyot" userId="9c5e4ff6-a6f7-4bc6-9217-c0a6797424ac" providerId="ADAL" clId="{7F44F292-2F30-42C0-9D7C-672DC1FD8FC8}" dt="2023-08-13T00:27:51.867" v="71" actId="26606"/>
          <ac:spMkLst>
            <pc:docMk/>
            <pc:sldMk cId="3151595739" sldId="257"/>
            <ac:spMk id="13" creationId="{C943A91B-7CA7-4592-A975-73B1BF8C4C74}"/>
          </ac:spMkLst>
        </pc:spChg>
        <pc:spChg chg="add del">
          <ac:chgData name="Lyne Amyot" userId="9c5e4ff6-a6f7-4bc6-9217-c0a6797424ac" providerId="ADAL" clId="{7F44F292-2F30-42C0-9D7C-672DC1FD8FC8}" dt="2023-08-13T00:23:36.623" v="48"/>
          <ac:spMkLst>
            <pc:docMk/>
            <pc:sldMk cId="3151595739" sldId="257"/>
            <ac:spMk id="14" creationId="{6A681326-1C9D-44A3-A627-3871BDAE4127}"/>
          </ac:spMkLst>
        </pc:spChg>
        <pc:spChg chg="add">
          <ac:chgData name="Lyne Amyot" userId="9c5e4ff6-a6f7-4bc6-9217-c0a6797424ac" providerId="ADAL" clId="{7F44F292-2F30-42C0-9D7C-672DC1FD8FC8}" dt="2023-08-13T00:27:51.867" v="71" actId="26606"/>
          <ac:spMkLst>
            <pc:docMk/>
            <pc:sldMk cId="3151595739" sldId="257"/>
            <ac:spMk id="15" creationId="{EC471314-E46A-414B-8D91-74880E84F187}"/>
          </ac:spMkLst>
        </pc:spChg>
        <pc:spChg chg="add">
          <ac:chgData name="Lyne Amyot" userId="9c5e4ff6-a6f7-4bc6-9217-c0a6797424ac" providerId="ADAL" clId="{7F44F292-2F30-42C0-9D7C-672DC1FD8FC8}" dt="2023-08-13T00:27:51.867" v="71" actId="26606"/>
          <ac:spMkLst>
            <pc:docMk/>
            <pc:sldMk cId="3151595739" sldId="257"/>
            <ac:spMk id="16" creationId="{6A681326-1C9D-44A3-A627-3871BDAE4127}"/>
          </ac:spMkLst>
        </pc:spChg>
        <pc:picChg chg="add del">
          <ac:chgData name="Lyne Amyot" userId="9c5e4ff6-a6f7-4bc6-9217-c0a6797424ac" providerId="ADAL" clId="{7F44F292-2F30-42C0-9D7C-672DC1FD8FC8}" dt="2023-08-13T00:27:51.861" v="70" actId="26606"/>
          <ac:picMkLst>
            <pc:docMk/>
            <pc:sldMk cId="3151595739" sldId="257"/>
            <ac:picMk id="5" creationId="{A524B55A-C0BB-6455-1025-9DC353369EC7}"/>
          </ac:picMkLst>
        </pc:picChg>
      </pc:sldChg>
      <pc:sldChg chg="addSp delSp modSp mod setBg setClrOvrMap delDesignElem">
        <pc:chgData name="Lyne Amyot" userId="9c5e4ff6-a6f7-4bc6-9217-c0a6797424ac" providerId="ADAL" clId="{7F44F292-2F30-42C0-9D7C-672DC1FD8FC8}" dt="2023-08-13T00:25:27.342" v="64" actId="27636"/>
        <pc:sldMkLst>
          <pc:docMk/>
          <pc:sldMk cId="44536198" sldId="258"/>
        </pc:sldMkLst>
        <pc:spChg chg="mod">
          <ac:chgData name="Lyne Amyot" userId="9c5e4ff6-a6f7-4bc6-9217-c0a6797424ac" providerId="ADAL" clId="{7F44F292-2F30-42C0-9D7C-672DC1FD8FC8}" dt="2023-08-13T00:25:27.342" v="64" actId="27636"/>
          <ac:spMkLst>
            <pc:docMk/>
            <pc:sldMk cId="44536198" sldId="258"/>
            <ac:spMk id="2" creationId="{964B7070-2E31-037C-24CC-AD2B24795136}"/>
          </ac:spMkLst>
        </pc:spChg>
        <pc:spChg chg="mod">
          <ac:chgData name="Lyne Amyot" userId="9c5e4ff6-a6f7-4bc6-9217-c0a6797424ac" providerId="ADAL" clId="{7F44F292-2F30-42C0-9D7C-672DC1FD8FC8}" dt="2023-08-13T00:24:10.750" v="56" actId="1076"/>
          <ac:spMkLst>
            <pc:docMk/>
            <pc:sldMk cId="44536198" sldId="258"/>
            <ac:spMk id="3" creationId="{92A8395A-2EC3-2CA7-4F95-89500C6DEE4F}"/>
          </ac:spMkLst>
        </pc:spChg>
        <pc:spChg chg="add del">
          <ac:chgData name="Lyne Amyot" userId="9c5e4ff6-a6f7-4bc6-9217-c0a6797424ac" providerId="ADAL" clId="{7F44F292-2F30-42C0-9D7C-672DC1FD8FC8}" dt="2023-08-13T00:25:12.760" v="58"/>
          <ac:spMkLst>
            <pc:docMk/>
            <pc:sldMk cId="44536198" sldId="258"/>
            <ac:spMk id="7" creationId="{909FE742-1A27-4AEF-B5F0-F8C383EAB1D7}"/>
          </ac:spMkLst>
        </pc:spChg>
        <pc:spChg chg="add del">
          <ac:chgData name="Lyne Amyot" userId="9c5e4ff6-a6f7-4bc6-9217-c0a6797424ac" providerId="ADAL" clId="{7F44F292-2F30-42C0-9D7C-672DC1FD8FC8}" dt="2023-08-13T00:23:26.651" v="43" actId="26606"/>
          <ac:spMkLst>
            <pc:docMk/>
            <pc:sldMk cId="44536198" sldId="258"/>
            <ac:spMk id="8" creationId="{052BEFF1-896C-45B1-B02C-96A6A1BC389A}"/>
          </ac:spMkLst>
        </pc:spChg>
        <pc:spChg chg="add del">
          <ac:chgData name="Lyne Amyot" userId="9c5e4ff6-a6f7-4bc6-9217-c0a6797424ac" providerId="ADAL" clId="{7F44F292-2F30-42C0-9D7C-672DC1FD8FC8}" dt="2023-08-13T00:23:36.623" v="48"/>
          <ac:spMkLst>
            <pc:docMk/>
            <pc:sldMk cId="44536198" sldId="258"/>
            <ac:spMk id="9" creationId="{C8A3C342-1D03-412F-8DD3-BF519E8E0AE9}"/>
          </ac:spMkLst>
        </pc:spChg>
        <pc:spChg chg="add del">
          <ac:chgData name="Lyne Amyot" userId="9c5e4ff6-a6f7-4bc6-9217-c0a6797424ac" providerId="ADAL" clId="{7F44F292-2F30-42C0-9D7C-672DC1FD8FC8}" dt="2023-08-13T00:23:26.651" v="43" actId="26606"/>
          <ac:spMkLst>
            <pc:docMk/>
            <pc:sldMk cId="44536198" sldId="258"/>
            <ac:spMk id="10" creationId="{BB237A14-61B1-4C00-A670-5D8D68A8668E}"/>
          </ac:spMkLst>
        </pc:spChg>
        <pc:spChg chg="add del">
          <ac:chgData name="Lyne Amyot" userId="9c5e4ff6-a6f7-4bc6-9217-c0a6797424ac" providerId="ADAL" clId="{7F44F292-2F30-42C0-9D7C-672DC1FD8FC8}" dt="2023-08-13T00:23:36.623" v="48"/>
          <ac:spMkLst>
            <pc:docMk/>
            <pc:sldMk cId="44536198" sldId="258"/>
            <ac:spMk id="11" creationId="{81CC9B02-E087-4350-AEBD-2C3CF001AF01}"/>
          </ac:spMkLst>
        </pc:spChg>
        <pc:spChg chg="add del">
          <ac:chgData name="Lyne Amyot" userId="9c5e4ff6-a6f7-4bc6-9217-c0a6797424ac" providerId="ADAL" clId="{7F44F292-2F30-42C0-9D7C-672DC1FD8FC8}" dt="2023-08-13T00:23:26.651" v="43" actId="26606"/>
          <ac:spMkLst>
            <pc:docMk/>
            <pc:sldMk cId="44536198" sldId="258"/>
            <ac:spMk id="12" creationId="{8598F259-6F54-47A3-8D13-1603D786A328}"/>
          </ac:spMkLst>
        </pc:spChg>
        <pc:spChg chg="add del">
          <ac:chgData name="Lyne Amyot" userId="9c5e4ff6-a6f7-4bc6-9217-c0a6797424ac" providerId="ADAL" clId="{7F44F292-2F30-42C0-9D7C-672DC1FD8FC8}" dt="2023-08-13T00:23:26.651" v="43" actId="26606"/>
          <ac:spMkLst>
            <pc:docMk/>
            <pc:sldMk cId="44536198" sldId="258"/>
            <ac:spMk id="14" creationId="{0BA768A8-4FED-4ED8-9E46-6BE72188ECD2}"/>
          </ac:spMkLst>
        </pc:spChg>
        <pc:picChg chg="add mod ord">
          <ac:chgData name="Lyne Amyot" userId="9c5e4ff6-a6f7-4bc6-9217-c0a6797424ac" providerId="ADAL" clId="{7F44F292-2F30-42C0-9D7C-672DC1FD8FC8}" dt="2023-08-13T00:23:38.790" v="49" actId="26606"/>
          <ac:picMkLst>
            <pc:docMk/>
            <pc:sldMk cId="44536198" sldId="258"/>
            <ac:picMk id="5" creationId="{051C7F66-96FA-DEED-9B1F-3BC9EFD6CF63}"/>
          </ac:picMkLst>
        </pc:picChg>
      </pc:sldChg>
      <pc:sldChg chg="modSp mod">
        <pc:chgData name="Lyne Amyot" userId="9c5e4ff6-a6f7-4bc6-9217-c0a6797424ac" providerId="ADAL" clId="{7F44F292-2F30-42C0-9D7C-672DC1FD8FC8}" dt="2023-08-13T00:28:10.457" v="72" actId="255"/>
        <pc:sldMkLst>
          <pc:docMk/>
          <pc:sldMk cId="3561168344" sldId="259"/>
        </pc:sldMkLst>
        <pc:spChg chg="mod">
          <ac:chgData name="Lyne Amyot" userId="9c5e4ff6-a6f7-4bc6-9217-c0a6797424ac" providerId="ADAL" clId="{7F44F292-2F30-42C0-9D7C-672DC1FD8FC8}" dt="2023-08-13T00:28:10.457" v="72" actId="255"/>
          <ac:spMkLst>
            <pc:docMk/>
            <pc:sldMk cId="3561168344" sldId="259"/>
            <ac:spMk id="3" creationId="{A861620D-DF77-8B6F-6634-DBAE3685FBBB}"/>
          </ac:spMkLst>
        </pc:spChg>
      </pc:sldChg>
      <pc:sldChg chg="addSp delSp modSp mod">
        <pc:chgData name="Lyne Amyot" userId="9c5e4ff6-a6f7-4bc6-9217-c0a6797424ac" providerId="ADAL" clId="{7F44F292-2F30-42C0-9D7C-672DC1FD8FC8}" dt="2023-08-13T00:21:04.972" v="24" actId="14100"/>
        <pc:sldMkLst>
          <pc:docMk/>
          <pc:sldMk cId="3193136732" sldId="260"/>
        </pc:sldMkLst>
        <pc:spChg chg="del mod">
          <ac:chgData name="Lyne Amyot" userId="9c5e4ff6-a6f7-4bc6-9217-c0a6797424ac" providerId="ADAL" clId="{7F44F292-2F30-42C0-9D7C-672DC1FD8FC8}" dt="2023-08-13T00:20:55.304" v="21" actId="478"/>
          <ac:spMkLst>
            <pc:docMk/>
            <pc:sldMk cId="3193136732" sldId="260"/>
            <ac:spMk id="2" creationId="{2C4505C9-42DF-0B76-D456-3CECD4CA15E4}"/>
          </ac:spMkLst>
        </pc:spChg>
        <pc:spChg chg="mod">
          <ac:chgData name="Lyne Amyot" userId="9c5e4ff6-a6f7-4bc6-9217-c0a6797424ac" providerId="ADAL" clId="{7F44F292-2F30-42C0-9D7C-672DC1FD8FC8}" dt="2023-08-13T00:21:04.972" v="24" actId="14100"/>
          <ac:spMkLst>
            <pc:docMk/>
            <pc:sldMk cId="3193136732" sldId="260"/>
            <ac:spMk id="3" creationId="{94762D40-A194-9ECF-E19C-6761D9CEC801}"/>
          </ac:spMkLst>
        </pc:spChg>
        <pc:spChg chg="add del mod">
          <ac:chgData name="Lyne Amyot" userId="9c5e4ff6-a6f7-4bc6-9217-c0a6797424ac" providerId="ADAL" clId="{7F44F292-2F30-42C0-9D7C-672DC1FD8FC8}" dt="2023-08-13T00:20:58.420" v="22" actId="478"/>
          <ac:spMkLst>
            <pc:docMk/>
            <pc:sldMk cId="3193136732" sldId="260"/>
            <ac:spMk id="5" creationId="{A4E9622F-9604-79A1-EEF8-CBA377CCD024}"/>
          </ac:spMkLst>
        </pc:spChg>
      </pc:sldChg>
      <pc:sldChg chg="delSp modSp mod">
        <pc:chgData name="Lyne Amyot" userId="9c5e4ff6-a6f7-4bc6-9217-c0a6797424ac" providerId="ADAL" clId="{7F44F292-2F30-42C0-9D7C-672DC1FD8FC8}" dt="2023-08-13T00:19:33.020" v="8" actId="255"/>
        <pc:sldMkLst>
          <pc:docMk/>
          <pc:sldMk cId="2278193519" sldId="261"/>
        </pc:sldMkLst>
        <pc:spChg chg="del">
          <ac:chgData name="Lyne Amyot" userId="9c5e4ff6-a6f7-4bc6-9217-c0a6797424ac" providerId="ADAL" clId="{7F44F292-2F30-42C0-9D7C-672DC1FD8FC8}" dt="2023-08-13T00:19:01.889" v="1" actId="478"/>
          <ac:spMkLst>
            <pc:docMk/>
            <pc:sldMk cId="2278193519" sldId="261"/>
            <ac:spMk id="2" creationId="{FF51DFB9-368D-8881-A457-AC14EAD4BAF7}"/>
          </ac:spMkLst>
        </pc:spChg>
        <pc:spChg chg="mod">
          <ac:chgData name="Lyne Amyot" userId="9c5e4ff6-a6f7-4bc6-9217-c0a6797424ac" providerId="ADAL" clId="{7F44F292-2F30-42C0-9D7C-672DC1FD8FC8}" dt="2023-08-13T00:19:33.020" v="8" actId="255"/>
          <ac:spMkLst>
            <pc:docMk/>
            <pc:sldMk cId="2278193519" sldId="261"/>
            <ac:spMk id="3" creationId="{4220DF10-08F4-6ABA-4797-23A5440BD7A7}"/>
          </ac:spMkLst>
        </pc:spChg>
      </pc:sldChg>
      <pc:sldChg chg="delSp modSp mod">
        <pc:chgData name="Lyne Amyot" userId="9c5e4ff6-a6f7-4bc6-9217-c0a6797424ac" providerId="ADAL" clId="{7F44F292-2F30-42C0-9D7C-672DC1FD8FC8}" dt="2023-08-13T00:28:38.022" v="73" actId="13926"/>
        <pc:sldMkLst>
          <pc:docMk/>
          <pc:sldMk cId="4070994279" sldId="262"/>
        </pc:sldMkLst>
        <pc:spChg chg="del">
          <ac:chgData name="Lyne Amyot" userId="9c5e4ff6-a6f7-4bc6-9217-c0a6797424ac" providerId="ADAL" clId="{7F44F292-2F30-42C0-9D7C-672DC1FD8FC8}" dt="2023-08-13T00:19:12.390" v="4" actId="478"/>
          <ac:spMkLst>
            <pc:docMk/>
            <pc:sldMk cId="4070994279" sldId="262"/>
            <ac:spMk id="2" creationId="{33FDA78B-B3C3-FC37-9EE2-3099A00ABCF5}"/>
          </ac:spMkLst>
        </pc:spChg>
        <pc:spChg chg="mod">
          <ac:chgData name="Lyne Amyot" userId="9c5e4ff6-a6f7-4bc6-9217-c0a6797424ac" providerId="ADAL" clId="{7F44F292-2F30-42C0-9D7C-672DC1FD8FC8}" dt="2023-08-13T00:28:38.022" v="73" actId="13926"/>
          <ac:spMkLst>
            <pc:docMk/>
            <pc:sldMk cId="4070994279" sldId="262"/>
            <ac:spMk id="3" creationId="{7EA45BB3-5AA0-AF50-3DC6-E6A2F060F8E1}"/>
          </ac:spMkLst>
        </pc:spChg>
      </pc:sldChg>
      <pc:sldChg chg="modSp mod">
        <pc:chgData name="Lyne Amyot" userId="9c5e4ff6-a6f7-4bc6-9217-c0a6797424ac" providerId="ADAL" clId="{7F44F292-2F30-42C0-9D7C-672DC1FD8FC8}" dt="2023-08-13T00:27:27.950" v="68"/>
        <pc:sldMkLst>
          <pc:docMk/>
          <pc:sldMk cId="1136237436" sldId="263"/>
        </pc:sldMkLst>
        <pc:spChg chg="mod">
          <ac:chgData name="Lyne Amyot" userId="9c5e4ff6-a6f7-4bc6-9217-c0a6797424ac" providerId="ADAL" clId="{7F44F292-2F30-42C0-9D7C-672DC1FD8FC8}" dt="2023-08-13T00:27:27.950" v="68"/>
          <ac:spMkLst>
            <pc:docMk/>
            <pc:sldMk cId="1136237436" sldId="263"/>
            <ac:spMk id="3" creationId="{5BD50B41-0A84-EB52-A09E-3CECE4E00F24}"/>
          </ac:spMkLst>
        </pc:spChg>
      </pc:sldChg>
      <pc:sldChg chg="modSp">
        <pc:chgData name="Lyne Amyot" userId="9c5e4ff6-a6f7-4bc6-9217-c0a6797424ac" providerId="ADAL" clId="{7F44F292-2F30-42C0-9D7C-672DC1FD8FC8}" dt="2023-08-13T00:27:27.950" v="68"/>
        <pc:sldMkLst>
          <pc:docMk/>
          <pc:sldMk cId="332198341" sldId="264"/>
        </pc:sldMkLst>
        <pc:spChg chg="mod">
          <ac:chgData name="Lyne Amyot" userId="9c5e4ff6-a6f7-4bc6-9217-c0a6797424ac" providerId="ADAL" clId="{7F44F292-2F30-42C0-9D7C-672DC1FD8FC8}" dt="2023-08-13T00:27:27.950" v="68"/>
          <ac:spMkLst>
            <pc:docMk/>
            <pc:sldMk cId="332198341" sldId="264"/>
            <ac:spMk id="2" creationId="{3E581D04-4FB4-F150-BA35-E8F87F227463}"/>
          </ac:spMkLst>
        </pc:spChg>
        <pc:spChg chg="mod">
          <ac:chgData name="Lyne Amyot" userId="9c5e4ff6-a6f7-4bc6-9217-c0a6797424ac" providerId="ADAL" clId="{7F44F292-2F30-42C0-9D7C-672DC1FD8FC8}" dt="2023-08-13T00:27:27.950" v="68"/>
          <ac:spMkLst>
            <pc:docMk/>
            <pc:sldMk cId="332198341" sldId="264"/>
            <ac:spMk id="3" creationId="{985ACB73-3A82-A56A-AC30-74ECFD2447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114763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FC6D22-77E5-4C53-8347-C4473ABA7FC3}" type="datetimeFigureOut">
              <a:rPr lang="fr-CA" smtClean="0"/>
              <a:t>2023-08-12</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27339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69353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471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4167922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1726473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4"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2063345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2918212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54530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145464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21835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8FC6D22-77E5-4C53-8347-C4473ABA7FC3}" type="datetimeFigureOut">
              <a:rPr lang="fr-CA" smtClean="0"/>
              <a:t>2023-08-12</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58518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8FC6D22-77E5-4C53-8347-C4473ABA7FC3}" type="datetimeFigureOut">
              <a:rPr lang="fr-CA" smtClean="0"/>
              <a:t>2023-08-12</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144809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3"/>
          <p:cNvSpPr>
            <a:spLocks noGrp="1"/>
          </p:cNvSpPr>
          <p:nvPr>
            <p:ph type="ftr" sz="quarter" idx="11"/>
          </p:nvPr>
        </p:nvSpPr>
        <p:spPr/>
        <p:txBody>
          <a:bodyPr/>
          <a:lstStyle/>
          <a:p>
            <a:endParaRPr lang="fr-CA"/>
          </a:p>
        </p:txBody>
      </p:sp>
      <p:sp>
        <p:nvSpPr>
          <p:cNvPr id="6" name="Slide Number Placeholder 4"/>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119221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2"/>
          <p:cNvSpPr>
            <a:spLocks noGrp="1"/>
          </p:cNvSpPr>
          <p:nvPr>
            <p:ph type="ftr" sz="quarter" idx="11"/>
          </p:nvPr>
        </p:nvSpPr>
        <p:spPr/>
        <p:txBody>
          <a:bodyPr/>
          <a:lstStyle/>
          <a:p>
            <a:endParaRPr lang="fr-CA"/>
          </a:p>
        </p:txBody>
      </p:sp>
      <p:sp>
        <p:nvSpPr>
          <p:cNvPr id="6" name="Slide Number Placeholder 3"/>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292510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fld id="{18FC6D22-77E5-4C53-8347-C4473ABA7FC3}" type="datetimeFigureOut">
              <a:rPr lang="fr-CA" smtClean="0"/>
              <a:t>2023-08-12</a:t>
            </a:fld>
            <a:endParaRPr lang="fr-CA"/>
          </a:p>
        </p:txBody>
      </p:sp>
      <p:sp>
        <p:nvSpPr>
          <p:cNvPr id="5" name="Footer Placeholder 5"/>
          <p:cNvSpPr>
            <a:spLocks noGrp="1"/>
          </p:cNvSpPr>
          <p:nvPr>
            <p:ph type="ftr" sz="quarter" idx="11"/>
          </p:nvPr>
        </p:nvSpPr>
        <p:spPr/>
        <p:txBody>
          <a:bodyPr/>
          <a:lstStyle/>
          <a:p>
            <a:endParaRPr lang="fr-CA"/>
          </a:p>
        </p:txBody>
      </p:sp>
      <p:sp>
        <p:nvSpPr>
          <p:cNvPr id="6" name="Slide Number Placeholder 6"/>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92142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FC6D22-77E5-4C53-8347-C4473ABA7FC3}" type="datetimeFigureOut">
              <a:rPr lang="fr-CA" smtClean="0"/>
              <a:t>2023-08-12</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58BB737-33D0-41E2-9E0E-7020516D4068}" type="slidenum">
              <a:rPr lang="fr-CA" smtClean="0"/>
              <a:t>‹N°›</a:t>
            </a:fld>
            <a:endParaRPr lang="fr-CA"/>
          </a:p>
        </p:txBody>
      </p:sp>
    </p:spTree>
    <p:extLst>
      <p:ext uri="{BB962C8B-B14F-4D97-AF65-F5344CB8AC3E}">
        <p14:creationId xmlns:p14="http://schemas.microsoft.com/office/powerpoint/2010/main" val="346079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FC6D22-77E5-4C53-8347-C4473ABA7FC3}" type="datetimeFigureOut">
              <a:rPr lang="fr-CA" smtClean="0"/>
              <a:t>2023-08-12</a:t>
            </a:fld>
            <a:endParaRPr lang="fr-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8BB737-33D0-41E2-9E0E-7020516D4068}" type="slidenum">
              <a:rPr lang="fr-CA" smtClean="0"/>
              <a:t>‹N°›</a:t>
            </a:fld>
            <a:endParaRPr lang="fr-CA"/>
          </a:p>
        </p:txBody>
      </p:sp>
    </p:spTree>
    <p:extLst>
      <p:ext uri="{BB962C8B-B14F-4D97-AF65-F5344CB8AC3E}">
        <p14:creationId xmlns:p14="http://schemas.microsoft.com/office/powerpoint/2010/main" val="1179709863"/>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A3124-C2A4-D834-134F-7BEA7F013EB5}"/>
              </a:ext>
            </a:extLst>
          </p:cNvPr>
          <p:cNvSpPr>
            <a:spLocks noGrp="1"/>
          </p:cNvSpPr>
          <p:nvPr>
            <p:ph type="ctrTitle"/>
          </p:nvPr>
        </p:nvSpPr>
        <p:spPr>
          <a:xfrm>
            <a:off x="1154955" y="1447800"/>
            <a:ext cx="6974915" cy="3329581"/>
          </a:xfrm>
        </p:spPr>
        <p:txBody>
          <a:bodyPr>
            <a:normAutofit/>
          </a:bodyPr>
          <a:lstStyle/>
          <a:p>
            <a:r>
              <a:rPr lang="fr-CA"/>
              <a:t>introduction</a:t>
            </a:r>
          </a:p>
        </p:txBody>
      </p:sp>
      <p:sp>
        <p:nvSpPr>
          <p:cNvPr id="3" name="Sous-titre 2">
            <a:extLst>
              <a:ext uri="{FF2B5EF4-FFF2-40B4-BE49-F238E27FC236}">
                <a16:creationId xmlns:a16="http://schemas.microsoft.com/office/drawing/2014/main" id="{28BED9A9-46A1-95C4-0524-0E9D30BBDCF0}"/>
              </a:ext>
            </a:extLst>
          </p:cNvPr>
          <p:cNvSpPr>
            <a:spLocks noGrp="1"/>
          </p:cNvSpPr>
          <p:nvPr>
            <p:ph type="subTitle" idx="1"/>
          </p:nvPr>
        </p:nvSpPr>
        <p:spPr>
          <a:xfrm>
            <a:off x="1154955" y="4777380"/>
            <a:ext cx="6974911" cy="861420"/>
          </a:xfrm>
        </p:spPr>
        <p:txBody>
          <a:bodyPr>
            <a:normAutofit/>
          </a:bodyPr>
          <a:lstStyle/>
          <a:p>
            <a:r>
              <a:rPr lang="fr-CA">
                <a:solidFill>
                  <a:schemeClr val="tx1">
                    <a:lumMod val="85000"/>
                    <a:lumOff val="15000"/>
                  </a:schemeClr>
                </a:solidFill>
              </a:rPr>
              <a:t>Qu’est-ce qu’un programme?</a:t>
            </a:r>
          </a:p>
        </p:txBody>
      </p:sp>
    </p:spTree>
    <p:extLst>
      <p:ext uri="{BB962C8B-B14F-4D97-AF65-F5344CB8AC3E}">
        <p14:creationId xmlns:p14="http://schemas.microsoft.com/office/powerpoint/2010/main" val="2301768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fr-CA"/>
          </a:p>
        </p:txBody>
      </p:sp>
      <p:sp>
        <p:nvSpPr>
          <p:cNvPr id="2" name="Titre 1">
            <a:extLst>
              <a:ext uri="{FF2B5EF4-FFF2-40B4-BE49-F238E27FC236}">
                <a16:creationId xmlns:a16="http://schemas.microsoft.com/office/drawing/2014/main" id="{DD113225-9865-E2DF-78A0-C3F0FA8F2BA2}"/>
              </a:ext>
            </a:extLst>
          </p:cNvPr>
          <p:cNvSpPr>
            <a:spLocks noGrp="1"/>
          </p:cNvSpPr>
          <p:nvPr>
            <p:ph type="title"/>
          </p:nvPr>
        </p:nvSpPr>
        <p:spPr>
          <a:xfrm>
            <a:off x="1103312" y="452718"/>
            <a:ext cx="8947522" cy="1400530"/>
          </a:xfrm>
        </p:spPr>
        <p:txBody>
          <a:bodyPr anchor="ctr">
            <a:normAutofit/>
          </a:bodyPr>
          <a:lstStyle/>
          <a:p>
            <a:r>
              <a:rPr lang="fr-CA">
                <a:solidFill>
                  <a:srgbClr val="FFFFFF"/>
                </a:solidFill>
              </a:rPr>
              <a:t>Un programme</a:t>
            </a:r>
          </a:p>
        </p:txBody>
      </p:sp>
      <p:sp>
        <p:nvSpPr>
          <p:cNvPr id="3" name="Espace réservé du contenu 2">
            <a:extLst>
              <a:ext uri="{FF2B5EF4-FFF2-40B4-BE49-F238E27FC236}">
                <a16:creationId xmlns:a16="http://schemas.microsoft.com/office/drawing/2014/main" id="{E8ECC787-D77B-53AC-C78B-531DD76E31CF}"/>
              </a:ext>
            </a:extLst>
          </p:cNvPr>
          <p:cNvSpPr>
            <a:spLocks noGrp="1"/>
          </p:cNvSpPr>
          <p:nvPr>
            <p:ph idx="1"/>
          </p:nvPr>
        </p:nvSpPr>
        <p:spPr>
          <a:xfrm>
            <a:off x="1103312" y="2763520"/>
            <a:ext cx="8946541" cy="3484879"/>
          </a:xfrm>
        </p:spPr>
        <p:txBody>
          <a:bodyPr>
            <a:normAutofit/>
          </a:bodyPr>
          <a:lstStyle/>
          <a:p>
            <a:pPr>
              <a:spcAft>
                <a:spcPts val="800"/>
              </a:spcAft>
            </a:pPr>
            <a:r>
              <a:rPr lang="fr-CA">
                <a:effectLst/>
                <a:latin typeface="Calibri" panose="020F0502020204030204" pitchFamily="34" charset="0"/>
                <a:ea typeface="Calibri" panose="020F0502020204030204" pitchFamily="34" charset="0"/>
                <a:cs typeface="Times New Roman" panose="02020603050405020304" pitchFamily="18" charset="0"/>
              </a:rPr>
              <a:t>C’est d’abord la traduction d’un algorithme écrit en langage universel en un langage informatique</a:t>
            </a:r>
          </a:p>
          <a:p>
            <a:pPr>
              <a:spcAft>
                <a:spcPts val="800"/>
              </a:spcAft>
            </a:pPr>
            <a:r>
              <a:rPr lang="fr-CA">
                <a:effectLst/>
                <a:latin typeface="Calibri" panose="020F0502020204030204" pitchFamily="34" charset="0"/>
                <a:ea typeface="Calibri" panose="020F0502020204030204" pitchFamily="34" charset="0"/>
                <a:cs typeface="Times New Roman" panose="02020603050405020304" pitchFamily="18" charset="0"/>
              </a:rPr>
              <a:t>Suite d’instructions, réfléchies et écrites par le programmeur, que l’ordinateur va exécuter à la lettre pour effectuer une tâche</a:t>
            </a:r>
          </a:p>
          <a:p>
            <a:pPr>
              <a:spcAft>
                <a:spcPts val="800"/>
              </a:spcAft>
            </a:pPr>
            <a:r>
              <a:rPr lang="fr-CA">
                <a:effectLst/>
                <a:latin typeface="Calibri" panose="020F0502020204030204" pitchFamily="34" charset="0"/>
                <a:ea typeface="Calibri" panose="020F0502020204030204" pitchFamily="34" charset="0"/>
                <a:cs typeface="Times New Roman" panose="02020603050405020304" pitchFamily="18" charset="0"/>
              </a:rPr>
              <a:t>Quel genre de tâche?</a:t>
            </a:r>
          </a:p>
          <a:p>
            <a:endParaRPr lang="fr-CA" dirty="0"/>
          </a:p>
        </p:txBody>
      </p:sp>
    </p:spTree>
    <p:extLst>
      <p:ext uri="{BB962C8B-B14F-4D97-AF65-F5344CB8AC3E}">
        <p14:creationId xmlns:p14="http://schemas.microsoft.com/office/powerpoint/2010/main" val="31515957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Graphique sur un document avec stylet">
            <a:extLst>
              <a:ext uri="{FF2B5EF4-FFF2-40B4-BE49-F238E27FC236}">
                <a16:creationId xmlns:a16="http://schemas.microsoft.com/office/drawing/2014/main" id="{051C7F66-96FA-DEED-9B1F-3BC9EFD6CF63}"/>
              </a:ext>
            </a:extLst>
          </p:cNvPr>
          <p:cNvPicPr>
            <a:picLocks noChangeAspect="1"/>
          </p:cNvPicPr>
          <p:nvPr/>
        </p:nvPicPr>
        <p:blipFill rotWithShape="1">
          <a:blip r:embed="rId3">
            <a:duotone>
              <a:prstClr val="black"/>
              <a:schemeClr val="accent5">
                <a:tint val="45000"/>
                <a:satMod val="400000"/>
              </a:schemeClr>
            </a:duotone>
            <a:alphaModFix amt="15000"/>
          </a:blip>
          <a:srcRect t="1415" b="14315"/>
          <a:stretch/>
        </p:blipFill>
        <p:spPr>
          <a:xfrm>
            <a:off x="20" y="10"/>
            <a:ext cx="12191980" cy="6857990"/>
          </a:xfrm>
          <a:prstGeom prst="rect">
            <a:avLst/>
          </a:prstGeom>
        </p:spPr>
      </p:pic>
      <p:sp>
        <p:nvSpPr>
          <p:cNvPr id="2" name="Titre 1">
            <a:extLst>
              <a:ext uri="{FF2B5EF4-FFF2-40B4-BE49-F238E27FC236}">
                <a16:creationId xmlns:a16="http://schemas.microsoft.com/office/drawing/2014/main" id="{964B7070-2E31-037C-24CC-AD2B24795136}"/>
              </a:ext>
            </a:extLst>
          </p:cNvPr>
          <p:cNvSpPr>
            <a:spLocks noGrp="1"/>
          </p:cNvSpPr>
          <p:nvPr>
            <p:ph type="title"/>
          </p:nvPr>
        </p:nvSpPr>
        <p:spPr>
          <a:xfrm>
            <a:off x="646111" y="452718"/>
            <a:ext cx="9404723" cy="690282"/>
          </a:xfrm>
        </p:spPr>
        <p:txBody>
          <a:bodyPr>
            <a:normAutofit fontScale="90000"/>
          </a:bodyPr>
          <a:lstStyle/>
          <a:p>
            <a:r>
              <a:rPr lang="fr-CA" dirty="0"/>
              <a:t>Exemples de tâches</a:t>
            </a:r>
          </a:p>
        </p:txBody>
      </p:sp>
      <p:sp>
        <p:nvSpPr>
          <p:cNvPr id="3" name="Espace réservé du contenu 2">
            <a:extLst>
              <a:ext uri="{FF2B5EF4-FFF2-40B4-BE49-F238E27FC236}">
                <a16:creationId xmlns:a16="http://schemas.microsoft.com/office/drawing/2014/main" id="{92A8395A-2EC3-2CA7-4F95-89500C6DEE4F}"/>
              </a:ext>
            </a:extLst>
          </p:cNvPr>
          <p:cNvSpPr>
            <a:spLocks noGrp="1"/>
          </p:cNvSpPr>
          <p:nvPr>
            <p:ph idx="1"/>
          </p:nvPr>
        </p:nvSpPr>
        <p:spPr>
          <a:xfrm>
            <a:off x="1288137" y="1396730"/>
            <a:ext cx="8946541" cy="5207539"/>
          </a:xfrm>
        </p:spPr>
        <p:txBody>
          <a:bodyPr anchor="ctr">
            <a:normAutofit fontScale="92500" lnSpcReduction="10000"/>
          </a:bodyPr>
          <a:lstStyle/>
          <a:p>
            <a:pPr>
              <a:lnSpc>
                <a:spcPct val="90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Des calculs</a:t>
            </a:r>
            <a:r>
              <a:rPr lang="fr-CA" sz="1800" dirty="0">
                <a:effectLst/>
                <a:latin typeface="Calibri" panose="020F0502020204030204" pitchFamily="34" charset="0"/>
                <a:ea typeface="Calibri" panose="020F0502020204030204" pitchFamily="34" charset="0"/>
                <a:cs typeface="Times New Roman" panose="02020603050405020304" pitchFamily="18" charset="0"/>
              </a:rPr>
              <a:t> : +, -, /, %, sin, cos,… (Comme une calculatrice) et même plus, car vous pouvez également lui faire faire une suite de calculs avec des mises en mémoire de résultats dont il doit se servir plus tard pour terminer un calcul complexe.</a:t>
            </a:r>
          </a:p>
          <a:p>
            <a:pPr>
              <a:lnSpc>
                <a:spcPct val="90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Des affichages</a:t>
            </a:r>
            <a:r>
              <a:rPr lang="fr-CA" sz="1800" dirty="0">
                <a:effectLst/>
                <a:latin typeface="Calibri" panose="020F0502020204030204" pitchFamily="34" charset="0"/>
                <a:ea typeface="Calibri" panose="020F0502020204030204" pitchFamily="34" charset="0"/>
                <a:cs typeface="Times New Roman" panose="02020603050405020304" pitchFamily="18" charset="0"/>
              </a:rPr>
              <a:t> de données formatées de différentes façons (données brutes, des statistiques, des factures, des rapports, etc…</a:t>
            </a:r>
          </a:p>
          <a:p>
            <a:pPr>
              <a:lnSpc>
                <a:spcPct val="90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Réceptions de données</a:t>
            </a:r>
            <a:r>
              <a:rPr lang="fr-CA" sz="1800" dirty="0">
                <a:effectLst/>
                <a:latin typeface="Calibri" panose="020F0502020204030204" pitchFamily="34" charset="0"/>
                <a:ea typeface="Calibri" panose="020F0502020204030204" pitchFamily="34" charset="0"/>
                <a:cs typeface="Times New Roman" panose="02020603050405020304" pitchFamily="18" charset="0"/>
              </a:rPr>
              <a:t> (saisies par une personne ou reçues d’un appareil,)</a:t>
            </a:r>
          </a:p>
          <a:p>
            <a:pPr>
              <a:lnSpc>
                <a:spcPct val="90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Des dessins, des graphiques,</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Des mouvements</a:t>
            </a:r>
            <a:r>
              <a:rPr lang="fr-CA" sz="1800" dirty="0">
                <a:effectLst/>
                <a:latin typeface="Calibri" panose="020F0502020204030204" pitchFamily="34" charset="0"/>
                <a:ea typeface="Calibri" panose="020F0502020204030204" pitchFamily="34" charset="0"/>
                <a:cs typeface="Times New Roman" panose="02020603050405020304" pitchFamily="18" charset="0"/>
              </a:rPr>
              <a:t> d’ «  objets » à l’écran par exemple des jeux</a:t>
            </a:r>
          </a:p>
          <a:p>
            <a:pPr>
              <a:lnSpc>
                <a:spcPct val="90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Présenter des boutons et exécuter les instructions pour ce bouton lorsque pressé, etc…</a:t>
            </a:r>
          </a:p>
          <a:p>
            <a:pPr>
              <a:lnSpc>
                <a:spcPct val="90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Connections avec des périphériques </a:t>
            </a:r>
          </a:p>
          <a:p>
            <a:pPr>
              <a:lnSpc>
                <a:spcPct val="90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Échanges de données avec des périphériques (appareils, clavier, écran…)</a:t>
            </a:r>
          </a:p>
          <a:p>
            <a:pPr>
              <a:lnSpc>
                <a:spcPct val="90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Envoyer des instructions à un appareil (bouge le bras à droite, etc…)</a:t>
            </a:r>
          </a:p>
          <a:p>
            <a:pPr>
              <a:lnSpc>
                <a:spcPct val="90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Etc.</a:t>
            </a:r>
          </a:p>
          <a:p>
            <a:pPr>
              <a:lnSpc>
                <a:spcPct val="90000"/>
              </a:lnSpc>
            </a:pPr>
            <a:endParaRPr lang="fr-CA" sz="1100" dirty="0"/>
          </a:p>
        </p:txBody>
      </p:sp>
    </p:spTree>
    <p:extLst>
      <p:ext uri="{BB962C8B-B14F-4D97-AF65-F5344CB8AC3E}">
        <p14:creationId xmlns:p14="http://schemas.microsoft.com/office/powerpoint/2010/main" val="4453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861620D-DF77-8B6F-6634-DBAE3685FBBB}"/>
              </a:ext>
            </a:extLst>
          </p:cNvPr>
          <p:cNvSpPr>
            <a:spLocks noGrp="1"/>
          </p:cNvSpPr>
          <p:nvPr>
            <p:ph idx="1"/>
          </p:nvPr>
        </p:nvSpPr>
        <p:spPr>
          <a:xfrm>
            <a:off x="838200" y="197963"/>
            <a:ext cx="10515600" cy="5979000"/>
          </a:xfrm>
        </p:spPr>
        <p:txBody>
          <a:bodyPr/>
          <a:lstStyle/>
          <a:p>
            <a:pPr marL="0" indent="0">
              <a:lnSpc>
                <a:spcPct val="107000"/>
              </a:lnSpc>
              <a:spcAft>
                <a:spcPts val="800"/>
              </a:spcAft>
              <a:buNone/>
            </a:pPr>
            <a:endParaRPr lang="fr-CA"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b="1" dirty="0">
                <a:effectLst/>
                <a:latin typeface="Calibri" panose="020F0502020204030204" pitchFamily="34" charset="0"/>
                <a:ea typeface="Calibri" panose="020F0502020204030204" pitchFamily="34" charset="0"/>
                <a:cs typeface="Times New Roman" panose="02020603050405020304" pitchFamily="18" charset="0"/>
              </a:rPr>
              <a:t>En fait il peut faire tout ce qu’on lui montre de faire</a:t>
            </a:r>
            <a:r>
              <a:rPr lang="fr-CA"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fr-CA"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dirty="0">
                <a:effectLst/>
                <a:latin typeface="Calibri" panose="020F0502020204030204" pitchFamily="34" charset="0"/>
                <a:ea typeface="Calibri" panose="020F0502020204030204" pitchFamily="34" charset="0"/>
                <a:cs typeface="Times New Roman" panose="02020603050405020304" pitchFamily="18" charset="0"/>
              </a:rPr>
              <a:t>Il va exécuter les instructions comme un robot sans réfléchir. Les seules fois où il va réfléchir c’est lorsque vous lui demanderez de le faire. Par exemple vous pourrez lui dire : </a:t>
            </a:r>
          </a:p>
          <a:p>
            <a:pPr>
              <a:lnSpc>
                <a:spcPct val="107000"/>
              </a:lnSpc>
              <a:spcAft>
                <a:spcPts val="800"/>
              </a:spcAft>
            </a:pPr>
            <a:r>
              <a:rPr lang="fr-CA" dirty="0">
                <a:effectLst/>
                <a:latin typeface="Calibri" panose="020F0502020204030204" pitchFamily="34" charset="0"/>
                <a:ea typeface="Calibri" panose="020F0502020204030204" pitchFamily="34" charset="0"/>
                <a:cs typeface="Times New Roman" panose="02020603050405020304" pitchFamily="18" charset="0"/>
              </a:rPr>
              <a:t>si telle chose alors fait ceci sinon fait cela. Mais encore faut-il qu’il ait accès à telle chose pour savoir l’évaluer! Vous devez donc tout prévoir!</a:t>
            </a:r>
          </a:p>
          <a:p>
            <a:pPr>
              <a:lnSpc>
                <a:spcPct val="107000"/>
              </a:lnSpc>
              <a:spcAft>
                <a:spcPts val="800"/>
              </a:spcAft>
            </a:pPr>
            <a:r>
              <a:rPr lang="fr-CA" dirty="0">
                <a:effectLst/>
                <a:latin typeface="Calibri" panose="020F0502020204030204" pitchFamily="34" charset="0"/>
                <a:ea typeface="Calibri" panose="020F0502020204030204" pitchFamily="34" charset="0"/>
                <a:cs typeface="Times New Roman" panose="02020603050405020304" pitchFamily="18" charset="0"/>
              </a:rPr>
              <a:t>Imaginez si vous lui demander de mettre de l’essence dans votre voiture, mais que vous ne lui avez pas dit d’enlever le bouchon! Ou vous lui avez dit, mais seulement après lui avoir dit de mettre de l’essence! Ou encore votre bouchon est arraché et vus lui dites de l’enlever!</a:t>
            </a:r>
          </a:p>
          <a:p>
            <a:r>
              <a:rPr lang="fr-CA" b="1" dirty="0">
                <a:effectLst/>
                <a:latin typeface="Calibri" panose="020F0502020204030204" pitchFamily="34" charset="0"/>
                <a:ea typeface="Calibri" panose="020F0502020204030204" pitchFamily="34" charset="0"/>
                <a:cs typeface="Times New Roman" panose="02020603050405020304" pitchFamily="18" charset="0"/>
              </a:rPr>
              <a:t>Alors il faut tout prévoir, tout lui dire et dans le bon ordre!</a:t>
            </a:r>
          </a:p>
          <a:p>
            <a:pPr marL="0" indent="0">
              <a:buNone/>
            </a:pP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A" dirty="0"/>
          </a:p>
        </p:txBody>
      </p:sp>
    </p:spTree>
    <p:extLst>
      <p:ext uri="{BB962C8B-B14F-4D97-AF65-F5344CB8AC3E}">
        <p14:creationId xmlns:p14="http://schemas.microsoft.com/office/powerpoint/2010/main" val="356116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4762D40-A194-9ECF-E19C-6761D9CEC801}"/>
              </a:ext>
            </a:extLst>
          </p:cNvPr>
          <p:cNvSpPr>
            <a:spLocks noGrp="1"/>
          </p:cNvSpPr>
          <p:nvPr>
            <p:ph idx="1"/>
          </p:nvPr>
        </p:nvSpPr>
        <p:spPr>
          <a:xfrm>
            <a:off x="517688" y="0"/>
            <a:ext cx="10515600" cy="6400800"/>
          </a:xfrm>
        </p:spPr>
        <p:txBody>
          <a:bodyPr>
            <a:noAutofit/>
          </a:bodyPr>
          <a:lstStyle/>
          <a:p>
            <a:pPr>
              <a:lnSpc>
                <a:spcPct val="107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Pour lui donner des instructions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A" sz="1800" dirty="0">
                <a:effectLst/>
                <a:latin typeface="Calibri" panose="020F0502020204030204" pitchFamily="34" charset="0"/>
                <a:ea typeface="Calibri" panose="020F0502020204030204" pitchFamily="34" charset="0"/>
                <a:cs typeface="Times New Roman" panose="02020603050405020304" pitchFamily="18" charset="0"/>
              </a:rPr>
              <a:t>Il faut lui parler en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langage machine</a:t>
            </a:r>
            <a:r>
              <a:rPr lang="fr-CA" sz="1800" dirty="0">
                <a:effectLst/>
                <a:latin typeface="Calibri" panose="020F0502020204030204" pitchFamily="34" charset="0"/>
                <a:ea typeface="Calibri" panose="020F0502020204030204" pitchFamily="34" charset="0"/>
                <a:cs typeface="Times New Roman" panose="02020603050405020304" pitchFamily="18" charset="0"/>
              </a:rPr>
              <a:t>. Sauf que nous avons des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langages plus évolués </a:t>
            </a:r>
            <a:r>
              <a:rPr lang="fr-CA" sz="1800" dirty="0">
                <a:effectLst/>
                <a:latin typeface="Calibri" panose="020F0502020204030204" pitchFamily="34" charset="0"/>
                <a:ea typeface="Calibri" panose="020F0502020204030204" pitchFamily="34" charset="0"/>
                <a:cs typeface="Times New Roman" panose="02020603050405020304" pitchFamily="18" charset="0"/>
              </a:rPr>
              <a:t>(qui ressemblent au langage humain) pour écrire les instructions (C, C++, </a:t>
            </a:r>
            <a:r>
              <a:rPr lang="fr-CA" sz="1800" dirty="0" err="1">
                <a:effectLst/>
                <a:latin typeface="Calibri" panose="020F0502020204030204" pitchFamily="34" charset="0"/>
                <a:ea typeface="Calibri" panose="020F0502020204030204" pitchFamily="34" charset="0"/>
                <a:cs typeface="Times New Roman" panose="02020603050405020304" pitchFamily="18" charset="0"/>
              </a:rPr>
              <a:t>C#,java</a:t>
            </a:r>
            <a:r>
              <a:rPr lang="fr-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fr-CA" sz="1800" dirty="0">
                <a:effectLst/>
                <a:latin typeface="Calibri" panose="020F0502020204030204" pitchFamily="34" charset="0"/>
                <a:ea typeface="Calibri" panose="020F0502020204030204" pitchFamily="34" charset="0"/>
                <a:cs typeface="Times New Roman" panose="02020603050405020304" pitchFamily="18" charset="0"/>
              </a:rPr>
              <a:t>On écrit donc ces instructions dans un fichier qu’on nomme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fichier source</a:t>
            </a:r>
            <a:r>
              <a:rPr lang="fr-CA" sz="1800" b="1" dirty="0">
                <a:latin typeface="Calibri" panose="020F0502020204030204" pitchFamily="34" charset="0"/>
                <a:ea typeface="Calibri" panose="020F0502020204030204" pitchFamily="34" charset="0"/>
                <a:cs typeface="Times New Roman" panose="02020603050405020304" pitchFamily="18" charset="0"/>
              </a:rPr>
              <a:t> </a:t>
            </a:r>
            <a:r>
              <a:rPr lang="fr-CA" sz="1800" dirty="0">
                <a:latin typeface="Calibri" panose="020F0502020204030204" pitchFamily="34" charset="0"/>
                <a:ea typeface="Calibri" panose="020F0502020204030204" pitchFamily="34" charset="0"/>
                <a:cs typeface="Times New Roman" panose="02020603050405020304" pitchFamily="18" charset="0"/>
              </a:rPr>
              <a:t>à l’aide </a:t>
            </a:r>
            <a:r>
              <a:rPr lang="fr-CA" sz="1800" b="1" dirty="0">
                <a:latin typeface="Calibri" panose="020F0502020204030204" pitchFamily="34" charset="0"/>
                <a:ea typeface="Calibri" panose="020F0502020204030204" pitchFamily="34" charset="0"/>
                <a:cs typeface="Times New Roman" panose="02020603050405020304" pitchFamily="18" charset="0"/>
              </a:rPr>
              <a:t>d’un éditeur de texte. </a:t>
            </a:r>
            <a:r>
              <a:rPr lang="fr-CA" sz="1800" dirty="0">
                <a:latin typeface="Calibri" panose="020F0502020204030204" pitchFamily="34" charset="0"/>
                <a:ea typeface="Calibri" panose="020F0502020204030204" pitchFamily="34" charset="0"/>
                <a:cs typeface="Times New Roman" panose="02020603050405020304" pitchFamily="18" charset="0"/>
              </a:rPr>
              <a:t>Les fichiers sources ont</a:t>
            </a:r>
            <a:r>
              <a:rPr lang="fr-CA" sz="1800" b="1" dirty="0">
                <a:latin typeface="Calibri" panose="020F0502020204030204" pitchFamily="34" charset="0"/>
                <a:ea typeface="Calibri" panose="020F0502020204030204" pitchFamily="34" charset="0"/>
                <a:cs typeface="Times New Roman" panose="02020603050405020304" pitchFamily="18" charset="0"/>
              </a:rPr>
              <a:t> une extension.    .</a:t>
            </a:r>
            <a:r>
              <a:rPr lang="fr-CA" sz="1800" b="1" dirty="0" err="1">
                <a:latin typeface="Calibri" panose="020F0502020204030204" pitchFamily="34" charset="0"/>
                <a:ea typeface="Calibri" panose="020F0502020204030204" pitchFamily="34" charset="0"/>
                <a:cs typeface="Times New Roman" panose="02020603050405020304" pitchFamily="18" charset="0"/>
              </a:rPr>
              <a:t>cpp</a:t>
            </a:r>
            <a:r>
              <a:rPr lang="fr-CA" sz="1800" b="1" dirty="0">
                <a:latin typeface="Calibri" panose="020F0502020204030204" pitchFamily="34" charset="0"/>
                <a:ea typeface="Calibri" panose="020F0502020204030204" pitchFamily="34" charset="0"/>
                <a:cs typeface="Times New Roman" panose="02020603050405020304" pitchFamily="18" charset="0"/>
              </a:rPr>
              <a:t> pour le </a:t>
            </a:r>
            <a:r>
              <a:rPr lang="fr-CA" sz="1800" b="1" dirty="0" err="1">
                <a:latin typeface="Calibri" panose="020F0502020204030204" pitchFamily="34" charset="0"/>
                <a:ea typeface="Calibri" panose="020F0502020204030204" pitchFamily="34" charset="0"/>
                <a:cs typeface="Times New Roman" panose="02020603050405020304" pitchFamily="18" charset="0"/>
              </a:rPr>
              <a:t>c++</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r>
              <a:rPr lang="fr-CA" sz="1800" dirty="0">
                <a:effectLst/>
                <a:latin typeface="Calibri" panose="020F0502020204030204" pitchFamily="34" charset="0"/>
                <a:ea typeface="Calibri" panose="020F0502020204030204" pitchFamily="34" charset="0"/>
                <a:cs typeface="Times New Roman" panose="02020603050405020304" pitchFamily="18" charset="0"/>
              </a:rPr>
              <a:t> Puis on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compile </a:t>
            </a:r>
            <a:r>
              <a:rPr lang="fr-CA" sz="1800" dirty="0">
                <a:effectLst/>
                <a:latin typeface="Calibri" panose="020F0502020204030204" pitchFamily="34" charset="0"/>
                <a:ea typeface="Calibri" panose="020F0502020204030204" pitchFamily="34" charset="0"/>
                <a:cs typeface="Times New Roman" panose="02020603050405020304" pitchFamily="18" charset="0"/>
              </a:rPr>
              <a:t>ce fichier source et il est traduit en langage machine que l’ordinateur pourra comprendre en créant un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exécutable</a:t>
            </a:r>
            <a:r>
              <a:rPr lang="fr-CA" sz="1800" dirty="0">
                <a:effectLst/>
                <a:latin typeface="Calibri" panose="020F0502020204030204" pitchFamily="34" charset="0"/>
                <a:ea typeface="Calibri" panose="020F0502020204030204" pitchFamily="34" charset="0"/>
                <a:cs typeface="Times New Roman" panose="02020603050405020304" pitchFamily="18" charset="0"/>
              </a:rPr>
              <a:t>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(.exe</a:t>
            </a:r>
            <a:r>
              <a:rPr lang="fr-CA" sz="1800" dirty="0">
                <a:effectLst/>
                <a:latin typeface="Calibri" panose="020F0502020204030204" pitchFamily="34" charset="0"/>
                <a:ea typeface="Calibri" panose="020F0502020204030204" pitchFamily="34" charset="0"/>
                <a:cs typeface="Times New Roman" panose="02020603050405020304" pitchFamily="18" charset="0"/>
              </a:rPr>
              <a:t>).</a:t>
            </a:r>
          </a:p>
          <a:p>
            <a:r>
              <a:rPr lang="fr-CA" sz="1800" dirty="0">
                <a:effectLst/>
                <a:latin typeface="Calibri" panose="020F0502020204030204" pitchFamily="34" charset="0"/>
                <a:ea typeface="Calibri" panose="020F0502020204030204" pitchFamily="34" charset="0"/>
                <a:cs typeface="Times New Roman" panose="02020603050405020304" pitchFamily="18" charset="0"/>
              </a:rPr>
              <a:t> Pour que la compilation réussisse, il faut avoir bien suivi la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syntaxe du langage </a:t>
            </a:r>
            <a:r>
              <a:rPr lang="fr-CA" sz="1800" dirty="0">
                <a:effectLst/>
                <a:latin typeface="Calibri" panose="020F0502020204030204" pitchFamily="34" charset="0"/>
                <a:ea typeface="Calibri" panose="020F0502020204030204" pitchFamily="34" charset="0"/>
                <a:cs typeface="Times New Roman" panose="02020603050405020304" pitchFamily="18" charset="0"/>
              </a:rPr>
              <a:t>sinon il y aura des </a:t>
            </a:r>
            <a:r>
              <a:rPr lang="fr-CA" sz="1800" b="1" dirty="0">
                <a:effectLst/>
                <a:latin typeface="Calibri" panose="020F0502020204030204" pitchFamily="34" charset="0"/>
                <a:ea typeface="Calibri" panose="020F0502020204030204" pitchFamily="34" charset="0"/>
                <a:cs typeface="Times New Roman" panose="02020603050405020304" pitchFamily="18" charset="0"/>
              </a:rPr>
              <a:t>erreurs de compilation</a:t>
            </a:r>
            <a:r>
              <a:rPr lang="fr-CA" sz="1800" dirty="0">
                <a:effectLst/>
                <a:latin typeface="Calibri" panose="020F0502020204030204" pitchFamily="34" charset="0"/>
                <a:ea typeface="Calibri" panose="020F0502020204030204" pitchFamily="34" charset="0"/>
                <a:cs typeface="Times New Roman" panose="02020603050405020304" pitchFamily="18" charset="0"/>
              </a:rPr>
              <a:t>.</a:t>
            </a:r>
          </a:p>
          <a:p>
            <a:r>
              <a:rPr lang="fr-CA" sz="1800" dirty="0">
                <a:effectLst/>
                <a:latin typeface="Calibri" panose="020F0502020204030204" pitchFamily="34" charset="0"/>
                <a:ea typeface="Calibri" panose="020F0502020204030204" pitchFamily="34" charset="0"/>
                <a:cs typeface="Times New Roman" panose="02020603050405020304" pitchFamily="18" charset="0"/>
              </a:rPr>
              <a:t> C’est comme écrire un texte en français et le passer au correcteur. Il faut corriger les erreurs du langage.</a:t>
            </a:r>
          </a:p>
          <a:p>
            <a:pPr>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Cependant, un humain peut comprendre un texte avec des fautes de français, mais le compilateur ne peut pas traduire en langage machine s’il reste une seule erreur de syntaxe dans le texte. Alors il faut bien apprendre la syntaxe du langage. La syntaxe des langages se ressemble souvent d’un langage à l’autre, mais ce n’est pas toujours le cas.</a:t>
            </a:r>
          </a:p>
          <a:p>
            <a:pPr>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Il est inutile d’apprendre cette syntaxe par cœur pour tous les langages. Il faut cependant avoir une référence disponible pour le langage qu’on utilise et connaitre ce que nous permet ce langage. (Cependant, il est bien d’apprendre les instructions de base par cœur au début, cela facilite grandement l’écriture de votre programme. Ce sera plus clair dans votre tête de savoir quelles instructions utiliser pour écrire le programme.)</a:t>
            </a:r>
            <a:endParaRPr lang="fr-CA" sz="1800" dirty="0"/>
          </a:p>
        </p:txBody>
      </p:sp>
    </p:spTree>
    <p:extLst>
      <p:ext uri="{BB962C8B-B14F-4D97-AF65-F5344CB8AC3E}">
        <p14:creationId xmlns:p14="http://schemas.microsoft.com/office/powerpoint/2010/main" val="319313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20DF10-08F4-6ABA-4797-23A5440BD7A7}"/>
              </a:ext>
            </a:extLst>
          </p:cNvPr>
          <p:cNvSpPr>
            <a:spLocks noGrp="1"/>
          </p:cNvSpPr>
          <p:nvPr>
            <p:ph idx="1"/>
          </p:nvPr>
        </p:nvSpPr>
        <p:spPr>
          <a:xfrm>
            <a:off x="838200" y="405353"/>
            <a:ext cx="10515600" cy="5771610"/>
          </a:xfrm>
        </p:spPr>
        <p:txBody>
          <a:bodyPr>
            <a:normAutofit/>
          </a:bodyPr>
          <a:lstStyle/>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Certains langages nous permettent de faire rapidement une chose et d’autres pas. Cela dépend aussi de l’EDI (environnement de développement)</a:t>
            </a:r>
          </a:p>
          <a:p>
            <a:pPr marL="0" indent="0">
              <a:lnSpc>
                <a:spcPct val="107000"/>
              </a:lnSpc>
              <a:spcAft>
                <a:spcPts val="800"/>
              </a:spcAft>
              <a:buNone/>
            </a:pPr>
            <a:endParaRPr lang="fr-CA"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Si je vous demande de présenter un bouton à l’écran et de présenter un carré lorsque pressé, il sera beaucoup long d’écrire le code en environnement console qu’en environnement fenêtres!</a:t>
            </a:r>
          </a:p>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En environnement fenêtre, on glisse un bouton et sur un « </a:t>
            </a:r>
            <a:r>
              <a:rPr lang="fr-CA" sz="2000" dirty="0" err="1">
                <a:effectLst/>
                <a:latin typeface="Calibri" panose="020F0502020204030204" pitchFamily="34" charset="0"/>
                <a:ea typeface="Calibri" panose="020F0502020204030204" pitchFamily="34" charset="0"/>
                <a:cs typeface="Times New Roman" panose="02020603050405020304" pitchFamily="18" charset="0"/>
              </a:rPr>
              <a:t>press</a:t>
            </a:r>
            <a:r>
              <a:rPr lang="fr-CA" sz="2000" dirty="0">
                <a:effectLst/>
                <a:latin typeface="Calibri" panose="020F0502020204030204" pitchFamily="34" charset="0"/>
                <a:ea typeface="Calibri" panose="020F0502020204030204" pitchFamily="34" charset="0"/>
                <a:cs typeface="Times New Roman" panose="02020603050405020304" pitchFamily="18" charset="0"/>
              </a:rPr>
              <a:t> », on affiche une image. En console, on dessine par code le bouton et le carré!</a:t>
            </a:r>
          </a:p>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Il sera donc important de choisir le langage et l’environnement de développement selon les besoins! (Dans le futur, pas dans ce cours)</a:t>
            </a:r>
          </a:p>
          <a:p>
            <a:pPr>
              <a:lnSpc>
                <a:spcPct val="107000"/>
              </a:lnSpc>
              <a:spcAft>
                <a:spcPts val="800"/>
              </a:spcAft>
            </a:pPr>
            <a:r>
              <a:rPr lang="fr-CA" sz="2000" dirty="0">
                <a:latin typeface="Calibri" panose="020F0502020204030204" pitchFamily="34" charset="0"/>
                <a:ea typeface="Calibri" panose="020F0502020204030204" pitchFamily="34" charset="0"/>
                <a:cs typeface="Times New Roman" panose="02020603050405020304" pitchFamily="18" charset="0"/>
              </a:rPr>
              <a:t>Dans ce cours nous allons travailler dans un environnement console afin de bien assimiler les bases sans se soucier du graphisme</a:t>
            </a:r>
            <a:endParaRPr lang="fr-CA"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fr-CA" dirty="0"/>
          </a:p>
        </p:txBody>
      </p:sp>
    </p:spTree>
    <p:extLst>
      <p:ext uri="{BB962C8B-B14F-4D97-AF65-F5344CB8AC3E}">
        <p14:creationId xmlns:p14="http://schemas.microsoft.com/office/powerpoint/2010/main" val="227819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EA45BB3-5AA0-AF50-3DC6-E6A2F060F8E1}"/>
              </a:ext>
            </a:extLst>
          </p:cNvPr>
          <p:cNvSpPr>
            <a:spLocks noGrp="1"/>
          </p:cNvSpPr>
          <p:nvPr>
            <p:ph idx="1"/>
          </p:nvPr>
        </p:nvSpPr>
        <p:spPr>
          <a:xfrm>
            <a:off x="838200" y="622169"/>
            <a:ext cx="10515600" cy="4982500"/>
          </a:xfrm>
        </p:spPr>
        <p:txBody>
          <a:bodyPr/>
          <a:lstStyle/>
          <a:p>
            <a:pPr>
              <a:lnSpc>
                <a:spcPct val="107000"/>
              </a:lnSpc>
              <a:spcAft>
                <a:spcPts val="800"/>
              </a:spcAft>
            </a:pPr>
            <a:r>
              <a:rPr lang="fr-CA" sz="2000" b="1" dirty="0">
                <a:effectLst/>
                <a:latin typeface="Calibri" panose="020F0502020204030204" pitchFamily="34" charset="0"/>
                <a:ea typeface="Calibri" panose="020F0502020204030204" pitchFamily="34" charset="0"/>
                <a:cs typeface="Times New Roman" panose="02020603050405020304" pitchFamily="18" charset="0"/>
              </a:rPr>
              <a:t>Mais pour tous langages et pour tout environnement, il y a les bases communes de la programmation qu’il faut bien assimiler.</a:t>
            </a:r>
            <a:endParaRPr lang="fr-CA"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sz="2000" b="1" dirty="0">
                <a:effectLst/>
                <a:latin typeface="Calibri" panose="020F0502020204030204" pitchFamily="34" charset="0"/>
                <a:ea typeface="Calibri" panose="020F0502020204030204" pitchFamily="34" charset="0"/>
                <a:cs typeface="Times New Roman" panose="02020603050405020304" pitchFamily="18" charset="0"/>
              </a:rPr>
              <a:t>C’est ce que nous ferons dans ce cours.</a:t>
            </a:r>
            <a:endParaRPr lang="fr-CA"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Je vous ai parlé d’erreurs de syntaxe, mais le plus difficile n’est pas de corriger ces erreurs de syntaxe, car le compilateur nous aide… Le plus difficile est de corriger les erreurs d’exécution! </a:t>
            </a:r>
          </a:p>
          <a:p>
            <a:pPr>
              <a:lnSpc>
                <a:spcPct val="107000"/>
              </a:lnSpc>
              <a:spcAft>
                <a:spcPts val="800"/>
              </a:spcAft>
            </a:pPr>
            <a:r>
              <a:rPr lang="fr-CA" sz="2000" dirty="0">
                <a:effectLst/>
                <a:latin typeface="Calibri" panose="020F0502020204030204" pitchFamily="34" charset="0"/>
                <a:ea typeface="Calibri" panose="020F0502020204030204" pitchFamily="34" charset="0"/>
                <a:cs typeface="Times New Roman" panose="02020603050405020304" pitchFamily="18" charset="0"/>
              </a:rPr>
              <a:t>C’est-à-dire les erreurs de logique de la part du programmeur! On donne des instructions à l’ordinateur, mais pas dans le bon ordre ou encore nous avons oublié de lui faire mémoriser une donnée ou nous ne lui avons pas donné cette information, etc….Les erreurs d’exécution peuvent parfois faire planter le programme et d’autres fois faire faire n’importe quoi! Il faudra donc bien vérifier les résultats obtenus avec ceux voulus à l’aide </a:t>
            </a:r>
            <a:r>
              <a:rPr lang="fr-CA" sz="2000" b="1" dirty="0">
                <a:effectLst/>
                <a:latin typeface="Calibri" panose="020F0502020204030204" pitchFamily="34" charset="0"/>
                <a:ea typeface="Calibri" panose="020F0502020204030204" pitchFamily="34" charset="0"/>
                <a:cs typeface="Times New Roman" panose="02020603050405020304" pitchFamily="18" charset="0"/>
              </a:rPr>
              <a:t>de données de tests </a:t>
            </a:r>
            <a:r>
              <a:rPr lang="fr-CA" sz="2000" dirty="0">
                <a:effectLst/>
                <a:latin typeface="Calibri" panose="020F0502020204030204" pitchFamily="34" charset="0"/>
                <a:ea typeface="Calibri" panose="020F0502020204030204" pitchFamily="34" charset="0"/>
                <a:cs typeface="Times New Roman" panose="02020603050405020304" pitchFamily="18" charset="0"/>
              </a:rPr>
              <a:t>(appelées : jeux de tests.) </a:t>
            </a:r>
          </a:p>
          <a:p>
            <a:endParaRPr lang="fr-CA" dirty="0"/>
          </a:p>
        </p:txBody>
      </p:sp>
    </p:spTree>
    <p:extLst>
      <p:ext uri="{BB962C8B-B14F-4D97-AF65-F5344CB8AC3E}">
        <p14:creationId xmlns:p14="http://schemas.microsoft.com/office/powerpoint/2010/main" val="407099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BD50B41-0A84-EB52-A09E-3CECE4E00F24}"/>
              </a:ext>
            </a:extLst>
          </p:cNvPr>
          <p:cNvSpPr>
            <a:spLocks noGrp="1"/>
          </p:cNvSpPr>
          <p:nvPr>
            <p:ph idx="1"/>
          </p:nvPr>
        </p:nvSpPr>
        <p:spPr/>
        <p:txBody>
          <a:bodyPr>
            <a:normAutofit lnSpcReduction="10000"/>
          </a:bodyPr>
          <a:lstStyle/>
          <a:p>
            <a:pPr>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Mais pour commencer à apprendre la syntaxe</a:t>
            </a:r>
            <a:r>
              <a:rPr lang="fr-CA" sz="1800" b="1" dirty="0">
                <a:effectLst/>
                <a:latin typeface="Calibri" panose="020F0502020204030204" pitchFamily="34" charset="0"/>
                <a:ea typeface="Calibri" panose="020F0502020204030204" pitchFamily="34" charset="0"/>
                <a:cs typeface="Times New Roman" panose="02020603050405020304" pitchFamily="18" charset="0"/>
              </a:rPr>
              <a:t>, il faut quand même commencer par savoir ce qu’est une instruction et qu’elles sont les instructions de base qu’un ordinateur comprend!</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sz="1800" b="1" dirty="0">
                <a:effectLst/>
                <a:latin typeface="Calibri" panose="020F0502020204030204" pitchFamily="34" charset="0"/>
                <a:ea typeface="Calibri" panose="020F0502020204030204" pitchFamily="34" charset="0"/>
                <a:cs typeface="Times New Roman" panose="02020603050405020304" pitchFamily="18" charset="0"/>
              </a:rPr>
              <a:t>Ensuite, il s’agira de choisir les bonnes instructions et de les placer en ordre pour lui faire exécuter une tâche particulière!   On se sert donc d’instructions que l’ordinateur peut comprendre et nous les plaçons dans un ordre particulier afin de lui faire exécuter la tâche voulue! </a:t>
            </a:r>
            <a:endParaRPr lang="fr-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CA"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CA" sz="1800" dirty="0">
                <a:effectLst/>
                <a:latin typeface="Calibri" panose="020F0502020204030204" pitchFamily="34" charset="0"/>
                <a:ea typeface="Calibri" panose="020F0502020204030204" pitchFamily="34" charset="0"/>
                <a:cs typeface="Times New Roman" panose="02020603050405020304" pitchFamily="18" charset="0"/>
              </a:rPr>
              <a:t>Nous commencerons donc par l’étude de ces instructions de base appliquées à de petits problèmes. Ensuite je vous montrerai une technique pour aborder de plus gros problèmes à l’aide d’algorithme général et détaillés (décomposer un gros problème en plusieurs petits problèmes)</a:t>
            </a:r>
          </a:p>
          <a:p>
            <a:endParaRPr lang="fr-CA" dirty="0"/>
          </a:p>
        </p:txBody>
      </p:sp>
    </p:spTree>
    <p:extLst>
      <p:ext uri="{BB962C8B-B14F-4D97-AF65-F5344CB8AC3E}">
        <p14:creationId xmlns:p14="http://schemas.microsoft.com/office/powerpoint/2010/main" val="113623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581D04-4FB4-F150-BA35-E8F87F227463}"/>
              </a:ext>
            </a:extLst>
          </p:cNvPr>
          <p:cNvSpPr>
            <a:spLocks noGrp="1"/>
          </p:cNvSpPr>
          <p:nvPr>
            <p:ph type="title"/>
          </p:nvPr>
        </p:nvSpPr>
        <p:spPr/>
        <p:txBody>
          <a:bodyPr/>
          <a:lstStyle/>
          <a:p>
            <a:r>
              <a:rPr lang="fr-CA" dirty="0"/>
              <a:t>Un programme</a:t>
            </a:r>
          </a:p>
        </p:txBody>
      </p:sp>
      <p:sp>
        <p:nvSpPr>
          <p:cNvPr id="3" name="Espace réservé du contenu 2">
            <a:extLst>
              <a:ext uri="{FF2B5EF4-FFF2-40B4-BE49-F238E27FC236}">
                <a16:creationId xmlns:a16="http://schemas.microsoft.com/office/drawing/2014/main" id="{985ACB73-3A82-A56A-AC30-74ECFD244717}"/>
              </a:ext>
            </a:extLst>
          </p:cNvPr>
          <p:cNvSpPr>
            <a:spLocks noGrp="1"/>
          </p:cNvSpPr>
          <p:nvPr>
            <p:ph idx="1"/>
          </p:nvPr>
        </p:nvSpPr>
        <p:spPr/>
        <p:txBody>
          <a:bodyPr/>
          <a:lstStyle/>
          <a:p>
            <a:r>
              <a:rPr lang="fr-CA" dirty="0"/>
              <a:t>Une suite d’instructions écrites dans un langage de programmation répondant à la syntaxe du langage</a:t>
            </a:r>
          </a:p>
          <a:p>
            <a:r>
              <a:rPr lang="fr-CA" dirty="0"/>
              <a:t>Les instructions doivent être en ordre</a:t>
            </a:r>
          </a:p>
          <a:p>
            <a:r>
              <a:rPr lang="fr-CA" dirty="0"/>
              <a:t>Le programmeur qui dicte quoi faire, l’ordinateur exécute</a:t>
            </a:r>
          </a:p>
          <a:p>
            <a:r>
              <a:rPr lang="fr-CA" dirty="0"/>
              <a:t>Alors ne lui en voulez pas trop tout au long du cours…</a:t>
            </a:r>
          </a:p>
        </p:txBody>
      </p:sp>
    </p:spTree>
    <p:extLst>
      <p:ext uri="{BB962C8B-B14F-4D97-AF65-F5344CB8AC3E}">
        <p14:creationId xmlns:p14="http://schemas.microsoft.com/office/powerpoint/2010/main" val="332198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40</TotalTime>
  <Words>1097</Words>
  <Application>Microsoft Office PowerPoint</Application>
  <PresentationFormat>Grand écran</PresentationFormat>
  <Paragraphs>51</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Century Gothic</vt:lpstr>
      <vt:lpstr>Wingdings 3</vt:lpstr>
      <vt:lpstr>Ion</vt:lpstr>
      <vt:lpstr>introduction</vt:lpstr>
      <vt:lpstr>Un programme</vt:lpstr>
      <vt:lpstr>Exemples de tâches</vt:lpstr>
      <vt:lpstr>Présentation PowerPoint</vt:lpstr>
      <vt:lpstr>Présentation PowerPoint</vt:lpstr>
      <vt:lpstr>Présentation PowerPoint</vt:lpstr>
      <vt:lpstr>Présentation PowerPoint</vt:lpstr>
      <vt:lpstr>Présentation PowerPoint</vt:lpstr>
      <vt:lpstr>Un programme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Lyne Amyot</dc:creator>
  <cp:lastModifiedBy>Lyne Amyot</cp:lastModifiedBy>
  <cp:revision>1</cp:revision>
  <dcterms:created xsi:type="dcterms:W3CDTF">2023-08-12T23:48:40Z</dcterms:created>
  <dcterms:modified xsi:type="dcterms:W3CDTF">2023-08-13T00:28:46Z</dcterms:modified>
</cp:coreProperties>
</file>