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6641f8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6641f8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e14801b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e14801b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e14801b6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e14801b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14801b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14801b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46641f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46641f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46641f8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46641f8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e14801b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e14801b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46641f8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46641f8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46641f81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46641f8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e14801b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e14801b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46641f8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46641f8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nrel.gov/docs/transportation/alt-fuel-stations-v1/all/" TargetMode="External"/><Relationship Id="rId4" Type="http://schemas.openxmlformats.org/officeDocument/2006/relationships/hyperlink" Target="https://www.fueleconomy.gov/feg/download.shtm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Bosch - </a:t>
            </a:r>
            <a:r>
              <a:rPr lang="en"/>
              <a:t>CIT assessment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Couto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script </a:t>
            </a:r>
            <a:r>
              <a:rPr lang="en"/>
              <a:t>'data_loading.py' exemplifies how to load a dataset into a SQL Server.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Loads an example dataset;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Connects to a SQL Server;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Creates a table in the SQL database;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Fills the table with the dataset values.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Remark: so far I have not yet had the opportunity to work with SQL Databases, although I have learned in L&amp;D online courses about querying in SQL.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files?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Python scripts should be run in the following order: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‘</a:t>
            </a:r>
            <a:r>
              <a:rPr lang="en"/>
              <a:t>d</a:t>
            </a:r>
            <a:r>
              <a:rPr lang="en"/>
              <a:t>ata_acquisition.py’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‘data_processing.py’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‘data_transformation.py’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(Theoretically) ‘data_loading.py’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automatically produce the processed and transformed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Remark: make sure you run these files in an environment where all the dependencies are already installed.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Downloading the data through APIs was quite challenging: I did not manage to do so for the NHTSA dataset, but I did manage it for the Dep. of Energy and EPA datasets.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Preprocessing the data had some challenges, especially when handling the missing values. My approach to dealing with them is described above.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Given my lack of experience with SQL servers, I found it a bit difficult to write a script for loading data into a SQL server, but I believe I figured out how to do it.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don’t know how to automate this pipeline, but I would like to know more about this topic.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“</a:t>
            </a:r>
            <a:r>
              <a:rPr lang="en" sz="1600"/>
              <a:t>As an automotive supplier, we are interested in understanding the broader trends in the automotive industry. For this task, you will create a data pipeline to acquire, process, and load data from various public sources.”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specifically, I had to write 4 scripts: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‘data_acquisition.py’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‘data_processing.py’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‘data_transformation.py’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‘data_loading.py’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script </a:t>
            </a:r>
            <a:r>
              <a:rPr lang="en"/>
              <a:t>'data_acquisition.py' will: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Create the ‘datasets’ folder and subfolders,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Download the datasets into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file connects to APIs from: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U.S. Department of Energy - the </a:t>
            </a:r>
            <a:r>
              <a:rPr b="1" lang="en">
                <a:solidFill>
                  <a:srgbClr val="0000FF"/>
                </a:solidFill>
              </a:rPr>
              <a:t>alternative fuel stations</a:t>
            </a:r>
            <a:r>
              <a:rPr b="1" lang="en"/>
              <a:t> </a:t>
            </a:r>
            <a:r>
              <a:rPr lang="en"/>
              <a:t>dataset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https://developer.nrel.gov/docs/transportation/alt-fuel-stations-v1/all/</a:t>
            </a:r>
            <a:r>
              <a:rPr lang="en" sz="1500"/>
              <a:t> </a:t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U.S. Environmental Protection Agency - the </a:t>
            </a:r>
            <a:r>
              <a:rPr b="1" lang="en">
                <a:solidFill>
                  <a:srgbClr val="38761D"/>
                </a:solidFill>
              </a:rPr>
              <a:t>vehicles </a:t>
            </a:r>
            <a:r>
              <a:rPr lang="en"/>
              <a:t>dataset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https://www.fueleconomy.gov/feg/download.shtml/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Unfortunately I failed to connect to an NHTSA API or download this dataset in another way, so I won’t be delving into it in this work.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</a:t>
            </a:r>
            <a:r>
              <a:rPr lang="en"/>
              <a:t>encapsulated</a:t>
            </a:r>
            <a:r>
              <a:rPr lang="en"/>
              <a:t> in t</a:t>
            </a:r>
            <a:r>
              <a:rPr lang="en"/>
              <a:t>he function ‘process_data’, which performs the following tasks: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Removing duplicate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Handling missing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Fixing data with incorrect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Removing unnecessary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Fixing typos,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Removing outliers.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Running the script ‘data_processing.py’ automatically processed the datasets and generates and saves their respective processed versions.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- more details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Removing duplicates: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duplicate rows,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 the </a:t>
            </a:r>
            <a:r>
              <a:rPr b="1" lang="en">
                <a:solidFill>
                  <a:srgbClr val="0000FF"/>
                </a:solidFill>
              </a:rPr>
              <a:t>alt_fuel_station dataset</a:t>
            </a:r>
            <a:r>
              <a:rPr lang="en"/>
              <a:t>: r</a:t>
            </a:r>
            <a:r>
              <a:rPr lang="en"/>
              <a:t>emoving 1 repeated column (same in EN and FR)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Handling missing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Discard features with over 50% missing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iscard entries in features with less than 2% missing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</a:t>
            </a:r>
            <a:r>
              <a:rPr b="1" lang="en">
                <a:solidFill>
                  <a:srgbClr val="0000FF"/>
                </a:solidFill>
              </a:rPr>
              <a:t>alt_fuel_station dataset</a:t>
            </a:r>
            <a:r>
              <a:rPr lang="en"/>
              <a:t>: there are many missing entries in EV-related features, so I filled them with 'Not applicable' or 0 (depending on the feature type).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</a:t>
            </a:r>
            <a:r>
              <a:rPr b="1" lang="en">
                <a:solidFill>
                  <a:srgbClr val="38761D"/>
                </a:solidFill>
              </a:rPr>
              <a:t>vehicles dataset</a:t>
            </a:r>
            <a:r>
              <a:rPr lang="en"/>
              <a:t>: I discarded all missing entries in the ‘drive’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Remark: there are still columns with missing data but I doubt any would be relevant for tasks downstream such as modelling.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</a:t>
            </a:r>
            <a:r>
              <a:rPr b="1" lang="en">
                <a:solidFill>
                  <a:srgbClr val="0000FF"/>
                </a:solidFill>
              </a:rPr>
              <a:t>alt_fuel_station dataset</a:t>
            </a:r>
            <a:r>
              <a:rPr lang="en"/>
              <a:t>: </a:t>
            </a:r>
            <a:r>
              <a:rPr lang="en"/>
              <a:t>Station Phone, Access Days 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</a:t>
            </a:r>
            <a:r>
              <a:rPr b="1" lang="en">
                <a:solidFill>
                  <a:srgbClr val="38761D"/>
                </a:solidFill>
              </a:rPr>
              <a:t>vehicles dataset</a:t>
            </a:r>
            <a:r>
              <a:rPr lang="en"/>
              <a:t>: eng_dscr (maybe fill it from car’s make and model?)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- more details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Fixing data with incorrect types - set date features to date type.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the </a:t>
            </a:r>
            <a:r>
              <a:rPr b="1" lang="en" sz="1400">
                <a:solidFill>
                  <a:srgbClr val="0000FF"/>
                </a:solidFill>
              </a:rPr>
              <a:t>alt_fuel_station dataset</a:t>
            </a:r>
            <a:r>
              <a:rPr lang="en" sz="1400"/>
              <a:t>: Date Last Confirmed, Open Date, Updated At.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the </a:t>
            </a:r>
            <a:r>
              <a:rPr b="1" lang="en" sz="1400">
                <a:solidFill>
                  <a:srgbClr val="38761D"/>
                </a:solidFill>
              </a:rPr>
              <a:t>vehicles dataset</a:t>
            </a:r>
            <a:r>
              <a:rPr lang="en" sz="1400"/>
              <a:t>: createdOn, modifiedOn.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Removing unnecessary columns: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the </a:t>
            </a:r>
            <a:r>
              <a:rPr b="1" lang="en" sz="1400">
                <a:solidFill>
                  <a:srgbClr val="0000FF"/>
                </a:solidFill>
              </a:rPr>
              <a:t>alt_fuel_station dataset</a:t>
            </a:r>
            <a:r>
              <a:rPr lang="en" sz="1400"/>
              <a:t>: 'Groups With Access Code' is deprecated.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the </a:t>
            </a:r>
            <a:r>
              <a:rPr b="1" lang="en" sz="1400">
                <a:solidFill>
                  <a:srgbClr val="38761D"/>
                </a:solidFill>
              </a:rPr>
              <a:t>vehicles dataset</a:t>
            </a:r>
            <a:r>
              <a:rPr lang="en" sz="1400"/>
              <a:t>: 'charge120', 'range', 'rangeCity', 'rangeHwy' are single-valued.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- more details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In the </a:t>
            </a:r>
            <a:r>
              <a:rPr b="1" lang="en" sz="1750">
                <a:solidFill>
                  <a:srgbClr val="0000FF"/>
                </a:solidFill>
              </a:rPr>
              <a:t>alt_fuel_station dataset</a:t>
            </a:r>
            <a:r>
              <a:rPr lang="en" sz="1750">
                <a:solidFill>
                  <a:schemeClr val="dk1"/>
                </a:solidFill>
              </a:rPr>
              <a:t>: </a:t>
            </a:r>
            <a:r>
              <a:rPr lang="en" sz="1750"/>
              <a:t>fixing typos in the Country column.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Some entries pertain to Canada, not U.S.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/>
              <a:t>In the </a:t>
            </a:r>
            <a:r>
              <a:rPr b="1" lang="en" sz="1750">
                <a:solidFill>
                  <a:srgbClr val="38761D"/>
                </a:solidFill>
              </a:rPr>
              <a:t>vehicles dataset</a:t>
            </a:r>
            <a:r>
              <a:rPr lang="en" sz="1750"/>
              <a:t>: removing outliers from numerical features.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Test each numerical feature for normality (KS-test)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For normally distributed numerical features, </a:t>
            </a:r>
            <a:r>
              <a:rPr lang="en" sz="1750"/>
              <a:t>discard all values outside the interval (mean +/- 3*std_dev)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For all others, discard all values outside the interval [Q1 - 1.5*IQR, Q3 + 1.5*IQR].</a:t>
            </a:r>
            <a:endParaRPr sz="17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914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assume we are preparing the datasets for further downstream task such as modelling. T</a:t>
            </a:r>
            <a:r>
              <a:rPr lang="en"/>
              <a:t>he function ‘transform_data’ performs the following tasks: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selection: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performed this selection - check the dict ‘feature_to_keep_per_source’.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</a:t>
            </a:r>
            <a:r>
              <a:rPr b="1" lang="en">
                <a:solidFill>
                  <a:srgbClr val="0000FF"/>
                </a:solidFill>
              </a:rPr>
              <a:t>alt_fuel_stations dataset</a:t>
            </a:r>
            <a:r>
              <a:rPr lang="en"/>
              <a:t>: I discarded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ID, Station Name, Station Phone, Access Days 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Street address, City, Zip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EV Network We</a:t>
            </a:r>
            <a:r>
              <a:rPr lang="en"/>
              <a:t>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</a:t>
            </a:r>
            <a:r>
              <a:rPr b="1" lang="en">
                <a:solidFill>
                  <a:srgbClr val="38761D"/>
                </a:solidFill>
              </a:rPr>
              <a:t>vehicles dataset</a:t>
            </a:r>
            <a:r>
              <a:rPr lang="en"/>
              <a:t>: I discarded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eng_dscr,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model, 'baseModel' - too granular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Normalise numerical features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Convert all features to numeric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Dates are converted in number of days until now - other information may be helpful.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categorical features in the datasets were non-ordinal, so I used one-hot encoding.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tags features - create features for each unique tag in each tag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Running the script ‘data_transformation.py’ automatically transforms the processed datasets and generates and saves their respective transformed versions.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