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7" r:id="rId3"/>
    <p:sldId id="257" r:id="rId4"/>
    <p:sldId id="264" r:id="rId5"/>
    <p:sldId id="271" r:id="rId6"/>
    <p:sldId id="258" r:id="rId7"/>
    <p:sldId id="259" r:id="rId8"/>
    <p:sldId id="260" r:id="rId9"/>
    <p:sldId id="262" r:id="rId10"/>
    <p:sldId id="263" r:id="rId11"/>
    <p:sldId id="265" r:id="rId12"/>
    <p:sldId id="272" r:id="rId13"/>
    <p:sldId id="269" r:id="rId14"/>
    <p:sldId id="270" r:id="rId15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1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5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2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2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0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0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7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6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5D36D-0601-1547-8104-728B96574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RO" sz="4800"/>
              <a:t>Exam info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B696D-57BE-B947-BFBF-DF322883F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endParaRPr lang="en-RO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11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DE2E-4698-1E45-A076-2F5A2DE8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963168"/>
          </a:xfrm>
        </p:spPr>
        <p:txBody>
          <a:bodyPr/>
          <a:lstStyle/>
          <a:p>
            <a:r>
              <a:rPr lang="en-RO" dirty="0"/>
              <a:t>Subject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31BCD-3180-4741-BF34-182DB99D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21408"/>
            <a:ext cx="10168128" cy="4050792"/>
          </a:xfrm>
        </p:spPr>
        <p:txBody>
          <a:bodyPr>
            <a:normAutofit/>
          </a:bodyPr>
          <a:lstStyle/>
          <a:p>
            <a:r>
              <a:rPr lang="en-GB" dirty="0"/>
              <a:t>Solve on paper =&gt; scan / photo =&gt; upload file</a:t>
            </a:r>
          </a:p>
          <a:p>
            <a:pPr lvl="1"/>
            <a:r>
              <a:rPr lang="en-GB" u="sng" dirty="0"/>
              <a:t>IMPORTANT NOTICE</a:t>
            </a:r>
            <a:r>
              <a:rPr lang="en-GB" dirty="0"/>
              <a:t>: pdf format / at most 2MB</a:t>
            </a:r>
          </a:p>
          <a:p>
            <a:r>
              <a:rPr lang="en-GB" dirty="0"/>
              <a:t>25 minutes (including uploading)</a:t>
            </a:r>
          </a:p>
          <a:p>
            <a:r>
              <a:rPr lang="en-GB" dirty="0"/>
              <a:t>2 points</a:t>
            </a:r>
          </a:p>
          <a:p>
            <a:r>
              <a:rPr lang="en-RO" dirty="0"/>
              <a:t>What: PDA, attribute grammars</a:t>
            </a:r>
          </a:p>
        </p:txBody>
      </p:sp>
    </p:spTree>
    <p:extLst>
      <p:ext uri="{BB962C8B-B14F-4D97-AF65-F5344CB8AC3E}">
        <p14:creationId xmlns:p14="http://schemas.microsoft.com/office/powerpoint/2010/main" val="140189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9815-6A7B-B54A-A14B-D06FA59E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After the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D18F-4420-F842-A251-E1B92DC4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Grades will be available on Moodle</a:t>
            </a:r>
          </a:p>
          <a:p>
            <a:r>
              <a:rPr lang="en-RO" dirty="0"/>
              <a:t>At the end of the exam, we will announce when we will be available for feedback (see the paper and/or associated grade)</a:t>
            </a:r>
          </a:p>
          <a:p>
            <a:r>
              <a:rPr lang="en-RO" dirty="0"/>
              <a:t>After that, grade will be uploading to Academic Info</a:t>
            </a:r>
          </a:p>
        </p:txBody>
      </p:sp>
    </p:spTree>
    <p:extLst>
      <p:ext uri="{BB962C8B-B14F-4D97-AF65-F5344CB8AC3E}">
        <p14:creationId xmlns:p14="http://schemas.microsoft.com/office/powerpoint/2010/main" val="283884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9951-1503-814C-B754-C3114D2E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Consultation: </a:t>
            </a:r>
            <a:br>
              <a:rPr lang="en-RO"/>
            </a:br>
            <a:r>
              <a:rPr lang="en-RO"/>
              <a:t>	27.01.2021, 9 am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03734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9951-1503-814C-B754-C3114D2E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0308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10 attributes of wildly successful people you should memorise now |  Reader's Digest Asia">
            <a:extLst>
              <a:ext uri="{FF2B5EF4-FFF2-40B4-BE49-F238E27FC236}">
                <a16:creationId xmlns:a16="http://schemas.microsoft.com/office/drawing/2014/main" id="{6206B2A5-ABCB-F54A-A1A6-2B26EF462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00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D368E-7ADC-434A-AAAC-733A5EE1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Success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61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E871-99B5-CC46-8111-0EE452A4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RO" dirty="0"/>
              <a:t>Final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4FC6-9842-9F47-9A86-019AA3C0F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/>
              <a:t>	50%  lab </a:t>
            </a:r>
          </a:p>
          <a:p>
            <a:pPr marL="0" indent="0">
              <a:buNone/>
            </a:pPr>
            <a:r>
              <a:rPr lang="en-GB" sz="2000" dirty="0"/>
              <a:t>		+ </a:t>
            </a:r>
          </a:p>
          <a:p>
            <a:pPr marL="0" indent="0">
              <a:buNone/>
            </a:pPr>
            <a:r>
              <a:rPr lang="en-GB" sz="2000" dirty="0"/>
              <a:t>	30% final exam </a:t>
            </a:r>
          </a:p>
          <a:p>
            <a:pPr marL="0" indent="0">
              <a:buNone/>
            </a:pPr>
            <a:r>
              <a:rPr lang="en-GB" sz="2000" dirty="0"/>
              <a:t>		+ </a:t>
            </a:r>
          </a:p>
          <a:p>
            <a:pPr marL="0" indent="0">
              <a:buNone/>
            </a:pPr>
            <a:r>
              <a:rPr lang="en-GB" sz="2000" dirty="0"/>
              <a:t>	15% seminar </a:t>
            </a:r>
          </a:p>
          <a:p>
            <a:pPr marL="0" indent="0">
              <a:buNone/>
            </a:pPr>
            <a:r>
              <a:rPr lang="en-GB" sz="2000" dirty="0"/>
              <a:t>		+ </a:t>
            </a:r>
          </a:p>
          <a:p>
            <a:pPr marL="0" indent="0">
              <a:buNone/>
            </a:pPr>
            <a:r>
              <a:rPr lang="en-GB" sz="2000" dirty="0"/>
              <a:t>	5% course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Bonus</a:t>
            </a:r>
            <a:endParaRPr lang="en-RO" sz="2000" dirty="0"/>
          </a:p>
        </p:txBody>
      </p:sp>
      <p:pic>
        <p:nvPicPr>
          <p:cNvPr id="5" name="Picture 4" descr="A close up of a computer keyboard&#10;&#10;Description automatically generated">
            <a:extLst>
              <a:ext uri="{FF2B5EF4-FFF2-40B4-BE49-F238E27FC236}">
                <a16:creationId xmlns:a16="http://schemas.microsoft.com/office/drawing/2014/main" id="{94994EE3-A5A7-4ED2-AD29-6438D035E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2" r="3092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E59E0D-6270-C94A-B0E6-BC391AA52791}"/>
              </a:ext>
            </a:extLst>
          </p:cNvPr>
          <p:cNvSpPr/>
          <p:nvPr/>
        </p:nvSpPr>
        <p:spPr>
          <a:xfrm>
            <a:off x="8058912" y="3962400"/>
            <a:ext cx="3730752" cy="259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RO" b="1" dirty="0"/>
              <a:t>Please check</a:t>
            </a:r>
            <a:r>
              <a:rPr lang="en-RO" dirty="0"/>
              <a:t>:</a:t>
            </a:r>
          </a:p>
          <a:p>
            <a:pPr marL="285750" indent="-285750">
              <a:buFontTx/>
              <a:buChar char="-"/>
            </a:pPr>
            <a:r>
              <a:rPr lang="en-GB" dirty="0"/>
              <a:t>R</a:t>
            </a:r>
            <a:r>
              <a:rPr lang="en-RO" dirty="0"/>
              <a:t>equirements to pass</a:t>
            </a:r>
          </a:p>
          <a:p>
            <a:pPr marL="285750" indent="-285750">
              <a:buFontTx/>
              <a:buChar char="-"/>
            </a:pPr>
            <a:r>
              <a:rPr lang="en-GB" dirty="0"/>
              <a:t>G</a:t>
            </a:r>
            <a:r>
              <a:rPr lang="en-RO" dirty="0"/>
              <a:t>rades at seminar / lab</a:t>
            </a:r>
          </a:p>
          <a:p>
            <a:endParaRPr lang="en-RO" dirty="0"/>
          </a:p>
          <a:p>
            <a:r>
              <a:rPr lang="en-RO" dirty="0"/>
              <a:t>(file </a:t>
            </a:r>
            <a:r>
              <a:rPr lang="en-RO" i="1" dirty="0"/>
              <a:t>Organization.ppt </a:t>
            </a:r>
            <a:r>
              <a:rPr lang="en-RO" dirty="0"/>
              <a:t>on Moodle)</a:t>
            </a:r>
          </a:p>
        </p:txBody>
      </p:sp>
    </p:spTree>
    <p:extLst>
      <p:ext uri="{BB962C8B-B14F-4D97-AF65-F5344CB8AC3E}">
        <p14:creationId xmlns:p14="http://schemas.microsoft.com/office/powerpoint/2010/main" val="427945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C084-9524-314D-8F14-52D7C8FE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743712"/>
          </a:xfrm>
        </p:spPr>
        <p:txBody>
          <a:bodyPr/>
          <a:lstStyle/>
          <a:p>
            <a:r>
              <a:rPr lang="en-RO" dirty="0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95191-9395-A249-BAF4-433FC48FC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75104"/>
            <a:ext cx="10168128" cy="4334256"/>
          </a:xfrm>
        </p:spPr>
        <p:txBody>
          <a:bodyPr/>
          <a:lstStyle/>
          <a:p>
            <a:r>
              <a:rPr lang="en-RO" dirty="0"/>
              <a:t>Date: 29.01.2021, 8 am</a:t>
            </a:r>
          </a:p>
          <a:p>
            <a:pPr lvl="1"/>
            <a:r>
              <a:rPr lang="en-GB" dirty="0"/>
              <a:t>S</a:t>
            </a:r>
            <a:r>
              <a:rPr lang="en-RO" dirty="0"/>
              <a:t>econdary: 28.01.2021, 8 am ( – </a:t>
            </a:r>
            <a:r>
              <a:rPr lang="en-RO" u="sng" dirty="0"/>
              <a:t>please announce</a:t>
            </a:r>
            <a:r>
              <a:rPr lang="en-RO" dirty="0"/>
              <a:t> – send mail or message in Teams</a:t>
            </a:r>
          </a:p>
          <a:p>
            <a:r>
              <a:rPr lang="en-RO" dirty="0"/>
              <a:t>Duration: 3 hours (aprox.)</a:t>
            </a:r>
          </a:p>
          <a:p>
            <a:r>
              <a:rPr lang="en-GB" dirty="0"/>
              <a:t>P</a:t>
            </a:r>
            <a:r>
              <a:rPr lang="en-RO" dirty="0"/>
              <a:t>latforms: </a:t>
            </a:r>
          </a:p>
          <a:p>
            <a:pPr lvl="1"/>
            <a:r>
              <a:rPr lang="en-RO" dirty="0"/>
              <a:t>Zoom (please install), camera on all time – otherwise you will be excluded</a:t>
            </a:r>
          </a:p>
          <a:p>
            <a:pPr lvl="2"/>
            <a:r>
              <a:rPr lang="en-GB" dirty="0"/>
              <a:t>P</a:t>
            </a:r>
            <a:r>
              <a:rPr lang="en-RO" dirty="0"/>
              <a:t>repare ID card; </a:t>
            </a:r>
          </a:p>
          <a:p>
            <a:pPr lvl="1"/>
            <a:r>
              <a:rPr lang="en-GB" dirty="0"/>
              <a:t>S</a:t>
            </a:r>
            <a:r>
              <a:rPr lang="en-RO" dirty="0"/>
              <a:t>ubjects: Moodle</a:t>
            </a:r>
          </a:p>
          <a:p>
            <a:pPr>
              <a:buFont typeface="System Font Regular"/>
              <a:buChar char="+"/>
            </a:pPr>
            <a:r>
              <a:rPr lang="en-GB" dirty="0"/>
              <a:t>P</a:t>
            </a:r>
            <a:r>
              <a:rPr lang="en-RO" dirty="0"/>
              <a:t>aper, pen</a:t>
            </a:r>
          </a:p>
        </p:txBody>
      </p:sp>
    </p:spTree>
    <p:extLst>
      <p:ext uri="{BB962C8B-B14F-4D97-AF65-F5344CB8AC3E}">
        <p14:creationId xmlns:p14="http://schemas.microsoft.com/office/powerpoint/2010/main" val="346965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DB91-A0FD-4942-9060-BAFB6C21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IMPORTANT 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8BD1-1993-2C48-8797-39B60C4E2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Please respect each other</a:t>
            </a:r>
          </a:p>
          <a:p>
            <a:r>
              <a:rPr lang="en-RO" dirty="0"/>
              <a:t>Cheating will be punished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70680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6CAC-6223-914A-A6BA-2F90C372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During the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5F1F-D666-4D4C-897C-CA642F55C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Subject 0 – (1 point by default)</a:t>
            </a:r>
          </a:p>
          <a:p>
            <a:r>
              <a:rPr lang="en-GB" dirty="0"/>
              <a:t>E</a:t>
            </a:r>
            <a:r>
              <a:rPr lang="en-RO" dirty="0"/>
              <a:t>ach subject on a different </a:t>
            </a:r>
            <a:r>
              <a:rPr lang="en-RO" b="1" u="sng" dirty="0"/>
              <a:t>page – name &amp; group </a:t>
            </a:r>
            <a:r>
              <a:rPr lang="en-RO" dirty="0"/>
              <a:t>(except Subject 1 – quiz)</a:t>
            </a:r>
          </a:p>
          <a:p>
            <a:r>
              <a:rPr lang="en-RO" dirty="0"/>
              <a:t>You will not be able to come back to a subject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96513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625C-2EE8-0548-A702-E300BF6FF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O" dirty="0"/>
              <a:t>Subjects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4898BF-E270-304B-B66C-3195058F3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1662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EE1B-D0A7-A64A-B6B9-A4DF889C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Subject 1 -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D60D2-519D-F54E-A451-6E6E1D151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RO" dirty="0"/>
              <a:t>Moodle quiz</a:t>
            </a:r>
          </a:p>
          <a:p>
            <a:r>
              <a:rPr lang="en-GB" dirty="0"/>
              <a:t>S</a:t>
            </a:r>
            <a:r>
              <a:rPr lang="en-RO" dirty="0"/>
              <a:t>imilar to course quiz</a:t>
            </a:r>
          </a:p>
          <a:p>
            <a:r>
              <a:rPr lang="en-RO" dirty="0"/>
              <a:t>4 questions = 0.5 points / each</a:t>
            </a:r>
          </a:p>
          <a:p>
            <a:r>
              <a:rPr lang="en-RO" dirty="0"/>
              <a:t>10 minutes</a:t>
            </a:r>
          </a:p>
          <a:p>
            <a:r>
              <a:rPr lang="en-GB" dirty="0"/>
              <a:t>S</a:t>
            </a:r>
            <a:r>
              <a:rPr lang="en-RO" dirty="0"/>
              <a:t>mall problems:</a:t>
            </a:r>
          </a:p>
          <a:p>
            <a:pPr lvl="1"/>
            <a:r>
              <a:rPr lang="en-GB" dirty="0"/>
              <a:t>R</a:t>
            </a:r>
            <a:r>
              <a:rPr lang="en-RO" dirty="0"/>
              <a:t>eg exp</a:t>
            </a:r>
          </a:p>
          <a:p>
            <a:pPr lvl="1"/>
            <a:r>
              <a:rPr lang="en-GB" dirty="0"/>
              <a:t>O</a:t>
            </a:r>
            <a:r>
              <a:rPr lang="en-RO" dirty="0"/>
              <a:t>perations on languages</a:t>
            </a:r>
          </a:p>
          <a:p>
            <a:pPr lvl="1"/>
            <a:r>
              <a:rPr lang="en-GB" dirty="0"/>
              <a:t>A</a:t>
            </a:r>
            <a:r>
              <a:rPr lang="en-RO" dirty="0"/>
              <a:t>ccepted sequences by grammars or FA</a:t>
            </a:r>
          </a:p>
        </p:txBody>
      </p:sp>
    </p:spTree>
    <p:extLst>
      <p:ext uri="{BB962C8B-B14F-4D97-AF65-F5344CB8AC3E}">
        <p14:creationId xmlns:p14="http://schemas.microsoft.com/office/powerpoint/2010/main" val="19852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8CB5-F146-2943-93B6-EFC3C067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Subject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F53-8EE3-3F4A-B3E4-08A63B22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Solve on paper =&gt; scan / photo =&gt; upload file</a:t>
            </a:r>
          </a:p>
          <a:p>
            <a:pPr lvl="1"/>
            <a:r>
              <a:rPr lang="en-GB" u="sng" dirty="0"/>
              <a:t>IMPORTANT NOTICE</a:t>
            </a:r>
            <a:r>
              <a:rPr lang="en-GB" dirty="0"/>
              <a:t>: pdf format / at most 2MB</a:t>
            </a:r>
          </a:p>
          <a:p>
            <a:r>
              <a:rPr lang="en-GB" dirty="0"/>
              <a:t>25 minutes (including uploading)</a:t>
            </a:r>
          </a:p>
          <a:p>
            <a:r>
              <a:rPr lang="en-GB" dirty="0"/>
              <a:t>2 points</a:t>
            </a:r>
          </a:p>
          <a:p>
            <a:r>
              <a:rPr lang="en-GB" b="1" dirty="0"/>
              <a:t>What</a:t>
            </a:r>
            <a:r>
              <a:rPr lang="en-GB" dirty="0"/>
              <a:t>: transformations RG – FA - Reg Exp</a:t>
            </a:r>
          </a:p>
          <a:p>
            <a:endParaRPr lang="en-GB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8139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6064-C149-5243-89DC-35ED2B1F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53440"/>
          </a:xfrm>
        </p:spPr>
        <p:txBody>
          <a:bodyPr/>
          <a:lstStyle/>
          <a:p>
            <a:r>
              <a:rPr lang="en-RO" dirty="0"/>
              <a:t>Subject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34AC-DE1F-4A49-B3B9-E82824EFE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3600"/>
            <a:ext cx="10168128" cy="4175760"/>
          </a:xfrm>
        </p:spPr>
        <p:txBody>
          <a:bodyPr>
            <a:normAutofit/>
          </a:bodyPr>
          <a:lstStyle/>
          <a:p>
            <a:r>
              <a:rPr lang="en-GB" dirty="0"/>
              <a:t>Solve on paper =&gt; scan / photo =&gt; upload file</a:t>
            </a:r>
          </a:p>
          <a:p>
            <a:pPr lvl="1"/>
            <a:r>
              <a:rPr lang="en-GB" u="sng" dirty="0"/>
              <a:t>IMPORTANT NOTICE</a:t>
            </a:r>
            <a:r>
              <a:rPr lang="en-GB" dirty="0"/>
              <a:t>: pdf format / at most 2MB</a:t>
            </a:r>
          </a:p>
          <a:p>
            <a:r>
              <a:rPr lang="en-GB" dirty="0"/>
              <a:t> maybe (?) 35 minutes (including uploading)</a:t>
            </a:r>
          </a:p>
          <a:p>
            <a:r>
              <a:rPr lang="en-GB" dirty="0"/>
              <a:t>3 points</a:t>
            </a:r>
          </a:p>
          <a:p>
            <a:r>
              <a:rPr lang="en-RO" b="1" dirty="0"/>
              <a:t>What</a:t>
            </a:r>
            <a:r>
              <a:rPr lang="en-RO" dirty="0"/>
              <a:t>: parsing</a:t>
            </a:r>
          </a:p>
          <a:p>
            <a:pPr lvl="1"/>
            <a:r>
              <a:rPr lang="en-GB" dirty="0"/>
              <a:t>D</a:t>
            </a:r>
            <a:r>
              <a:rPr lang="en-RO" dirty="0"/>
              <a:t>escending recursive</a:t>
            </a:r>
          </a:p>
          <a:p>
            <a:pPr lvl="1"/>
            <a:r>
              <a:rPr lang="en-RO" dirty="0"/>
              <a:t>LL(1): First, Follow, construct table, parse sequence</a:t>
            </a:r>
          </a:p>
          <a:p>
            <a:pPr lvl="1"/>
            <a:r>
              <a:rPr lang="en-RO" dirty="0"/>
              <a:t>LR(0), SLR: construct canonical collection, construct table, parse sequence</a:t>
            </a:r>
          </a:p>
        </p:txBody>
      </p:sp>
    </p:spTree>
    <p:extLst>
      <p:ext uri="{BB962C8B-B14F-4D97-AF65-F5344CB8AC3E}">
        <p14:creationId xmlns:p14="http://schemas.microsoft.com/office/powerpoint/2010/main" val="151066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401</Words>
  <Application>Microsoft Macintosh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Neue Haas Grotesk Text Pro</vt:lpstr>
      <vt:lpstr>System Font Regular</vt:lpstr>
      <vt:lpstr>AccentBoxVTI</vt:lpstr>
      <vt:lpstr>Exam info</vt:lpstr>
      <vt:lpstr>Final grade</vt:lpstr>
      <vt:lpstr>Exam</vt:lpstr>
      <vt:lpstr>IMPORTANT NOTICE</vt:lpstr>
      <vt:lpstr>During the exam</vt:lpstr>
      <vt:lpstr>Subjects</vt:lpstr>
      <vt:lpstr>Subject 1 - Quiz</vt:lpstr>
      <vt:lpstr>Subject 2</vt:lpstr>
      <vt:lpstr>Subject 3</vt:lpstr>
      <vt:lpstr>Subject 4</vt:lpstr>
      <vt:lpstr>After the exam</vt:lpstr>
      <vt:lpstr>Consultation:   27.01.2021, 9 am</vt:lpstr>
      <vt:lpstr>Questions?</vt:lpstr>
      <vt:lpstr>Success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info</dc:title>
  <dc:creator>SIMONA-CLAUDIA MOTOGNA</dc:creator>
  <cp:lastModifiedBy>SIMONA-CLAUDIA MOTOGNA</cp:lastModifiedBy>
  <cp:revision>9</cp:revision>
  <dcterms:created xsi:type="dcterms:W3CDTF">2021-01-07T08:47:02Z</dcterms:created>
  <dcterms:modified xsi:type="dcterms:W3CDTF">2021-01-12T07:09:08Z</dcterms:modified>
</cp:coreProperties>
</file>