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14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D095-1AF0-454F-B84C-84928228CF8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8C6-C5EE-4B54-B13D-3329E80F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0259-2D0F-4FDE-BD70-38BAECB7E9D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83D6-248D-45F5-B4D9-1305A273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94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83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207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0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03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60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61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93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97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655D-F414-4CAE-94AC-EFE990E14D40}" type="datetimeFigureOut">
              <a:rPr lang="sv-SE" smtClean="0"/>
              <a:t>2019-09-16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872A-FFCA-486D-B64D-A934AF06E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2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JIRA </a:t>
            </a:r>
            <a:r>
              <a:rPr lang="sv-SE" dirty="0" err="1"/>
              <a:t>Planner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Mukul Debnath (743085)</a:t>
            </a:r>
          </a:p>
        </p:txBody>
      </p:sp>
    </p:spTree>
    <p:extLst>
      <p:ext uri="{BB962C8B-B14F-4D97-AF65-F5344CB8AC3E}">
        <p14:creationId xmlns:p14="http://schemas.microsoft.com/office/powerpoint/2010/main" val="22095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0C24D-D4E1-4520-8E39-269A8A47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73"/>
            <a:ext cx="9144000" cy="40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733E75-094E-4010-963D-E740A624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5" y="933101"/>
            <a:ext cx="726858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E7F15-50EE-49B7-B2D0-5904B842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68" y="556811"/>
            <a:ext cx="7078063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3B5CE-D731-4D03-9F46-930DF0A0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4284"/>
            <a:ext cx="7049484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9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FE9CF-2997-4AAC-AB4C-A176C7F2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10" y="0"/>
            <a:ext cx="6820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5D62B-2756-4AB6-A8C8-A18866D8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918812"/>
            <a:ext cx="704948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D9A25-214F-4D8A-B28E-FE3040BD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2100077"/>
            <a:ext cx="704948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7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Tele2Holland">
      <a:dk1>
        <a:sysClr val="windowText" lastClr="000000"/>
      </a:dk1>
      <a:lt1>
        <a:sysClr val="window" lastClr="FFFFFF"/>
      </a:lt1>
      <a:dk2>
        <a:srgbClr val="005EB8"/>
      </a:dk2>
      <a:lt2>
        <a:srgbClr val="EEECE1"/>
      </a:lt2>
      <a:accent1>
        <a:srgbClr val="43B02A"/>
      </a:accent1>
      <a:accent2>
        <a:srgbClr val="005EB8"/>
      </a:accent2>
      <a:accent3>
        <a:srgbClr val="E4002B"/>
      </a:accent3>
      <a:accent4>
        <a:srgbClr val="6A1B89"/>
      </a:accent4>
      <a:accent5>
        <a:srgbClr val="FF7D00"/>
      </a:accent5>
      <a:accent6>
        <a:srgbClr val="E6007E"/>
      </a:accent6>
      <a:hlink>
        <a:srgbClr val="005EB8"/>
      </a:hlink>
      <a:folHlink>
        <a:srgbClr val="6A1B89"/>
      </a:folHlink>
    </a:clrScheme>
    <a:fontScheme name="Tel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AB5F33B-3F0E-4B59-BCB4-47ABCE6F6648}" vid="{46EB2F14-C440-4201-829A-ABE171667AF2}"/>
    </a:ext>
  </a:extLst>
</a:theme>
</file>

<file path=ppt/theme/theme2.xml><?xml version="1.0" encoding="utf-8"?>
<a:theme xmlns:a="http://schemas.openxmlformats.org/drawingml/2006/main" name="Office Theme">
  <a:themeElements>
    <a:clrScheme name="Tele2Holland">
      <a:dk1>
        <a:sysClr val="windowText" lastClr="000000"/>
      </a:dk1>
      <a:lt1>
        <a:sysClr val="window" lastClr="FFFFFF"/>
      </a:lt1>
      <a:dk2>
        <a:srgbClr val="005EB8"/>
      </a:dk2>
      <a:lt2>
        <a:srgbClr val="EEECE1"/>
      </a:lt2>
      <a:accent1>
        <a:srgbClr val="43B02A"/>
      </a:accent1>
      <a:accent2>
        <a:srgbClr val="005EB8"/>
      </a:accent2>
      <a:accent3>
        <a:srgbClr val="E4002B"/>
      </a:accent3>
      <a:accent4>
        <a:srgbClr val="6A1B89"/>
      </a:accent4>
      <a:accent5>
        <a:srgbClr val="FF7D00"/>
      </a:accent5>
      <a:accent6>
        <a:srgbClr val="E6007E"/>
      </a:accent6>
      <a:hlink>
        <a:srgbClr val="005EB8"/>
      </a:hlink>
      <a:folHlink>
        <a:srgbClr val="6A1B89"/>
      </a:folHlink>
    </a:clrScheme>
    <a:fontScheme name="Tel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le2Holland">
      <a:dk1>
        <a:sysClr val="windowText" lastClr="000000"/>
      </a:dk1>
      <a:lt1>
        <a:sysClr val="window" lastClr="FFFFFF"/>
      </a:lt1>
      <a:dk2>
        <a:srgbClr val="005EB8"/>
      </a:dk2>
      <a:lt2>
        <a:srgbClr val="EEECE1"/>
      </a:lt2>
      <a:accent1>
        <a:srgbClr val="43B02A"/>
      </a:accent1>
      <a:accent2>
        <a:srgbClr val="005EB8"/>
      </a:accent2>
      <a:accent3>
        <a:srgbClr val="E4002B"/>
      </a:accent3>
      <a:accent4>
        <a:srgbClr val="6A1B89"/>
      </a:accent4>
      <a:accent5>
        <a:srgbClr val="FF7D00"/>
      </a:accent5>
      <a:accent6>
        <a:srgbClr val="E6007E"/>
      </a:accent6>
      <a:hlink>
        <a:srgbClr val="005EB8"/>
      </a:hlink>
      <a:folHlink>
        <a:srgbClr val="6A1B89"/>
      </a:folHlink>
    </a:clrScheme>
    <a:fontScheme name="Tel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Office-tema</vt:lpstr>
      <vt:lpstr>JIRA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Planner</dc:title>
  <dc:creator>Mukul Debnath</dc:creator>
  <cp:lastModifiedBy>Mukul Debnath</cp:lastModifiedBy>
  <cp:revision>2</cp:revision>
  <dcterms:created xsi:type="dcterms:W3CDTF">2019-09-16T12:00:02Z</dcterms:created>
  <dcterms:modified xsi:type="dcterms:W3CDTF">2019-09-16T12:03:42Z</dcterms:modified>
</cp:coreProperties>
</file>