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22"/>
  </p:notesMasterIdLst>
  <p:handoutMasterIdLst>
    <p:handoutMasterId r:id="rId23"/>
  </p:handoutMasterIdLst>
  <p:sldIdLst>
    <p:sldId id="270" r:id="rId2"/>
    <p:sldId id="280" r:id="rId3"/>
    <p:sldId id="310" r:id="rId4"/>
    <p:sldId id="282" r:id="rId5"/>
    <p:sldId id="311" r:id="rId6"/>
    <p:sldId id="305" r:id="rId7"/>
    <p:sldId id="306" r:id="rId8"/>
    <p:sldId id="299" r:id="rId9"/>
    <p:sldId id="307" r:id="rId10"/>
    <p:sldId id="312" r:id="rId11"/>
    <p:sldId id="313" r:id="rId12"/>
    <p:sldId id="314" r:id="rId13"/>
    <p:sldId id="315" r:id="rId14"/>
    <p:sldId id="318" r:id="rId15"/>
    <p:sldId id="319" r:id="rId16"/>
    <p:sldId id="320" r:id="rId17"/>
    <p:sldId id="317" r:id="rId18"/>
    <p:sldId id="316" r:id="rId19"/>
    <p:sldId id="321" r:id="rId20"/>
    <p:sldId id="27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384A787-C516-4B6F-8284-EB1FD1CEC9B2}" v="43" dt="2019-12-07T00:31:28.90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06" autoAdjust="0"/>
    <p:restoredTop sz="73503" autoAdjust="0"/>
  </p:normalViewPr>
  <p:slideViewPr>
    <p:cSldViewPr snapToGrid="0">
      <p:cViewPr>
        <p:scale>
          <a:sx n="67" d="100"/>
          <a:sy n="67" d="100"/>
        </p:scale>
        <p:origin x="1110" y="66"/>
      </p:cViewPr>
      <p:guideLst/>
    </p:cSldViewPr>
  </p:slideViewPr>
  <p:outlineViewPr>
    <p:cViewPr>
      <p:scale>
        <a:sx n="33" d="100"/>
        <a:sy n="33" d="100"/>
      </p:scale>
      <p:origin x="0" y="-150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3" d="100"/>
          <a:sy n="73" d="100"/>
        </p:scale>
        <p:origin x="220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hmet Demir" userId="8aeb60c9-8010-4491-9710-a4e50247be4f" providerId="ADAL" clId="{30568C61-3460-4A56-8F16-84B8E01A7F97}"/>
    <pc:docChg chg="undo custSel addSld delSld modSld">
      <pc:chgData name="Mehmet Demir" userId="8aeb60c9-8010-4491-9710-a4e50247be4f" providerId="ADAL" clId="{30568C61-3460-4A56-8F16-84B8E01A7F97}" dt="2019-09-23T15:06:55.740" v="1226" actId="20577"/>
      <pc:docMkLst>
        <pc:docMk/>
      </pc:docMkLst>
      <pc:sldChg chg="del">
        <pc:chgData name="Mehmet Demir" userId="8aeb60c9-8010-4491-9710-a4e50247be4f" providerId="ADAL" clId="{30568C61-3460-4A56-8F16-84B8E01A7F97}" dt="2019-09-19T02:18:10.941" v="728" actId="2696"/>
        <pc:sldMkLst>
          <pc:docMk/>
          <pc:sldMk cId="0" sldId="263"/>
        </pc:sldMkLst>
      </pc:sldChg>
      <pc:sldChg chg="del">
        <pc:chgData name="Mehmet Demir" userId="8aeb60c9-8010-4491-9710-a4e50247be4f" providerId="ADAL" clId="{30568C61-3460-4A56-8F16-84B8E01A7F97}" dt="2019-09-19T03:50:22.842" v="1031" actId="2696"/>
        <pc:sldMkLst>
          <pc:docMk/>
          <pc:sldMk cId="0" sldId="266"/>
        </pc:sldMkLst>
      </pc:sldChg>
      <pc:sldChg chg="modSp">
        <pc:chgData name="Mehmet Demir" userId="8aeb60c9-8010-4491-9710-a4e50247be4f" providerId="ADAL" clId="{30568C61-3460-4A56-8F16-84B8E01A7F97}" dt="2019-09-19T04:12:43.683" v="1181" actId="27636"/>
        <pc:sldMkLst>
          <pc:docMk/>
          <pc:sldMk cId="274399311" sldId="270"/>
        </pc:sldMkLst>
        <pc:spChg chg="mod">
          <ac:chgData name="Mehmet Demir" userId="8aeb60c9-8010-4491-9710-a4e50247be4f" providerId="ADAL" clId="{30568C61-3460-4A56-8F16-84B8E01A7F97}" dt="2019-09-19T01:31:32.809" v="3" actId="14100"/>
          <ac:spMkLst>
            <pc:docMk/>
            <pc:sldMk cId="274399311" sldId="270"/>
            <ac:spMk id="2" creationId="{00000000-0000-0000-0000-000000000000}"/>
          </ac:spMkLst>
        </pc:spChg>
        <pc:spChg chg="mod">
          <ac:chgData name="Mehmet Demir" userId="8aeb60c9-8010-4491-9710-a4e50247be4f" providerId="ADAL" clId="{30568C61-3460-4A56-8F16-84B8E01A7F97}" dt="2019-09-19T04:12:43.683" v="1181" actId="27636"/>
          <ac:spMkLst>
            <pc:docMk/>
            <pc:sldMk cId="274399311" sldId="270"/>
            <ac:spMk id="3" creationId="{00000000-0000-0000-0000-000000000000}"/>
          </ac:spMkLst>
        </pc:spChg>
        <pc:spChg chg="mod">
          <ac:chgData name="Mehmet Demir" userId="8aeb60c9-8010-4491-9710-a4e50247be4f" providerId="ADAL" clId="{30568C61-3460-4A56-8F16-84B8E01A7F97}" dt="2019-09-19T01:30:17.577" v="0" actId="20577"/>
          <ac:spMkLst>
            <pc:docMk/>
            <pc:sldMk cId="274399311" sldId="270"/>
            <ac:spMk id="5" creationId="{76112246-A5CE-BA4C-B9DE-773F7E20FAD1}"/>
          </ac:spMkLst>
        </pc:spChg>
      </pc:sldChg>
      <pc:sldChg chg="delSp modSp">
        <pc:chgData name="Mehmet Demir" userId="8aeb60c9-8010-4491-9710-a4e50247be4f" providerId="ADAL" clId="{30568C61-3460-4A56-8F16-84B8E01A7F97}" dt="2019-09-19T04:04:32.913" v="1154"/>
        <pc:sldMkLst>
          <pc:docMk/>
          <pc:sldMk cId="689020325" sldId="277"/>
        </pc:sldMkLst>
        <pc:spChg chg="del mod">
          <ac:chgData name="Mehmet Demir" userId="8aeb60c9-8010-4491-9710-a4e50247be4f" providerId="ADAL" clId="{30568C61-3460-4A56-8F16-84B8E01A7F97}" dt="2019-09-19T04:04:32.913" v="1154"/>
          <ac:spMkLst>
            <pc:docMk/>
            <pc:sldMk cId="689020325" sldId="277"/>
            <ac:spMk id="4" creationId="{A47DAB56-D416-4012-95ED-0091D8433ED8}"/>
          </ac:spMkLst>
        </pc:spChg>
      </pc:sldChg>
      <pc:sldChg chg="addSp delSp modSp modNotesTx">
        <pc:chgData name="Mehmet Demir" userId="8aeb60c9-8010-4491-9710-a4e50247be4f" providerId="ADAL" clId="{30568C61-3460-4A56-8F16-84B8E01A7F97}" dt="2019-09-19T04:05:51.199" v="1156" actId="20577"/>
        <pc:sldMkLst>
          <pc:docMk/>
          <pc:sldMk cId="1523461941" sldId="280"/>
        </pc:sldMkLst>
        <pc:spChg chg="mod">
          <ac:chgData name="Mehmet Demir" userId="8aeb60c9-8010-4491-9710-a4e50247be4f" providerId="ADAL" clId="{30568C61-3460-4A56-8F16-84B8E01A7F97}" dt="2019-09-19T01:46:02.550" v="215" actId="20577"/>
          <ac:spMkLst>
            <pc:docMk/>
            <pc:sldMk cId="1523461941" sldId="280"/>
            <ac:spMk id="2" creationId="{F2F75D6C-36D2-467B-8918-BDB0D2F1F352}"/>
          </ac:spMkLst>
        </pc:spChg>
        <pc:spChg chg="mod">
          <ac:chgData name="Mehmet Demir" userId="8aeb60c9-8010-4491-9710-a4e50247be4f" providerId="ADAL" clId="{30568C61-3460-4A56-8F16-84B8E01A7F97}" dt="2019-09-19T04:05:51.199" v="1156" actId="20577"/>
          <ac:spMkLst>
            <pc:docMk/>
            <pc:sldMk cId="1523461941" sldId="280"/>
            <ac:spMk id="3" creationId="{9C446264-F983-44C0-8726-57F4F0A8E1C6}"/>
          </ac:spMkLst>
        </pc:spChg>
        <pc:picChg chg="add mod">
          <ac:chgData name="Mehmet Demir" userId="8aeb60c9-8010-4491-9710-a4e50247be4f" providerId="ADAL" clId="{30568C61-3460-4A56-8F16-84B8E01A7F97}" dt="2019-09-19T02:16:59.909" v="720" actId="1076"/>
          <ac:picMkLst>
            <pc:docMk/>
            <pc:sldMk cId="1523461941" sldId="280"/>
            <ac:picMk id="5" creationId="{E1FBCDC7-F6C9-47F8-8378-E89D4B3BA0FF}"/>
          </ac:picMkLst>
        </pc:picChg>
        <pc:picChg chg="add del mod">
          <ac:chgData name="Mehmet Demir" userId="8aeb60c9-8010-4491-9710-a4e50247be4f" providerId="ADAL" clId="{30568C61-3460-4A56-8F16-84B8E01A7F97}" dt="2019-09-19T02:17:41.539" v="724"/>
          <ac:picMkLst>
            <pc:docMk/>
            <pc:sldMk cId="1523461941" sldId="280"/>
            <ac:picMk id="6" creationId="{44434F72-EF6D-489F-A6F4-BC05CB4F7608}"/>
          </ac:picMkLst>
        </pc:picChg>
      </pc:sldChg>
      <pc:sldChg chg="del">
        <pc:chgData name="Mehmet Demir" userId="8aeb60c9-8010-4491-9710-a4e50247be4f" providerId="ADAL" clId="{30568C61-3460-4A56-8F16-84B8E01A7F97}" dt="2019-09-19T02:15:42.162" v="715" actId="2696"/>
        <pc:sldMkLst>
          <pc:docMk/>
          <pc:sldMk cId="3034838342" sldId="289"/>
        </pc:sldMkLst>
      </pc:sldChg>
      <pc:sldChg chg="del">
        <pc:chgData name="Mehmet Demir" userId="8aeb60c9-8010-4491-9710-a4e50247be4f" providerId="ADAL" clId="{30568C61-3460-4A56-8F16-84B8E01A7F97}" dt="2019-09-19T02:15:33.445" v="704" actId="2696"/>
        <pc:sldMkLst>
          <pc:docMk/>
          <pc:sldMk cId="3218410829" sldId="294"/>
        </pc:sldMkLst>
      </pc:sldChg>
      <pc:sldChg chg="del">
        <pc:chgData name="Mehmet Demir" userId="8aeb60c9-8010-4491-9710-a4e50247be4f" providerId="ADAL" clId="{30568C61-3460-4A56-8F16-84B8E01A7F97}" dt="2019-09-19T02:15:35.917" v="707" actId="2696"/>
        <pc:sldMkLst>
          <pc:docMk/>
          <pc:sldMk cId="4174981584" sldId="295"/>
        </pc:sldMkLst>
      </pc:sldChg>
      <pc:sldChg chg="del">
        <pc:chgData name="Mehmet Demir" userId="8aeb60c9-8010-4491-9710-a4e50247be4f" providerId="ADAL" clId="{30568C61-3460-4A56-8F16-84B8E01A7F97}" dt="2019-09-19T02:15:35.209" v="706" actId="2696"/>
        <pc:sldMkLst>
          <pc:docMk/>
          <pc:sldMk cId="591390977" sldId="296"/>
        </pc:sldMkLst>
      </pc:sldChg>
      <pc:sldChg chg="del">
        <pc:chgData name="Mehmet Demir" userId="8aeb60c9-8010-4491-9710-a4e50247be4f" providerId="ADAL" clId="{30568C61-3460-4A56-8F16-84B8E01A7F97}" dt="2019-09-19T02:15:38.128" v="710" actId="2696"/>
        <pc:sldMkLst>
          <pc:docMk/>
          <pc:sldMk cId="2422688676" sldId="297"/>
        </pc:sldMkLst>
      </pc:sldChg>
      <pc:sldChg chg="del">
        <pc:chgData name="Mehmet Demir" userId="8aeb60c9-8010-4491-9710-a4e50247be4f" providerId="ADAL" clId="{30568C61-3460-4A56-8F16-84B8E01A7F97}" dt="2019-09-19T02:15:28.784" v="702" actId="2696"/>
        <pc:sldMkLst>
          <pc:docMk/>
          <pc:sldMk cId="1800081957" sldId="299"/>
        </pc:sldMkLst>
      </pc:sldChg>
      <pc:sldChg chg="del">
        <pc:chgData name="Mehmet Demir" userId="8aeb60c9-8010-4491-9710-a4e50247be4f" providerId="ADAL" clId="{30568C61-3460-4A56-8F16-84B8E01A7F97}" dt="2019-09-19T02:15:34.267" v="705" actId="2696"/>
        <pc:sldMkLst>
          <pc:docMk/>
          <pc:sldMk cId="3077816489" sldId="301"/>
        </pc:sldMkLst>
      </pc:sldChg>
      <pc:sldChg chg="del">
        <pc:chgData name="Mehmet Demir" userId="8aeb60c9-8010-4491-9710-a4e50247be4f" providerId="ADAL" clId="{30568C61-3460-4A56-8F16-84B8E01A7F97}" dt="2019-09-19T02:15:36.641" v="708" actId="2696"/>
        <pc:sldMkLst>
          <pc:docMk/>
          <pc:sldMk cId="1337084465" sldId="302"/>
        </pc:sldMkLst>
      </pc:sldChg>
      <pc:sldChg chg="del">
        <pc:chgData name="Mehmet Demir" userId="8aeb60c9-8010-4491-9710-a4e50247be4f" providerId="ADAL" clId="{30568C61-3460-4A56-8F16-84B8E01A7F97}" dt="2019-09-19T02:15:37.340" v="709" actId="2696"/>
        <pc:sldMkLst>
          <pc:docMk/>
          <pc:sldMk cId="1036985742" sldId="303"/>
        </pc:sldMkLst>
      </pc:sldChg>
      <pc:sldChg chg="del">
        <pc:chgData name="Mehmet Demir" userId="8aeb60c9-8010-4491-9710-a4e50247be4f" providerId="ADAL" clId="{30568C61-3460-4A56-8F16-84B8E01A7F97}" dt="2019-09-19T02:15:38.893" v="711" actId="2696"/>
        <pc:sldMkLst>
          <pc:docMk/>
          <pc:sldMk cId="270061405" sldId="304"/>
        </pc:sldMkLst>
      </pc:sldChg>
      <pc:sldChg chg="del">
        <pc:chgData name="Mehmet Demir" userId="8aeb60c9-8010-4491-9710-a4e50247be4f" providerId="ADAL" clId="{30568C61-3460-4A56-8F16-84B8E01A7F97}" dt="2019-09-19T02:15:40.439" v="713" actId="2696"/>
        <pc:sldMkLst>
          <pc:docMk/>
          <pc:sldMk cId="1574586955" sldId="305"/>
        </pc:sldMkLst>
      </pc:sldChg>
      <pc:sldChg chg="del">
        <pc:chgData name="Mehmet Demir" userId="8aeb60c9-8010-4491-9710-a4e50247be4f" providerId="ADAL" clId="{30568C61-3460-4A56-8F16-84B8E01A7F97}" dt="2019-09-19T02:15:41.247" v="714" actId="2696"/>
        <pc:sldMkLst>
          <pc:docMk/>
          <pc:sldMk cId="4011623122" sldId="306"/>
        </pc:sldMkLst>
      </pc:sldChg>
      <pc:sldChg chg="add del">
        <pc:chgData name="Mehmet Demir" userId="8aeb60c9-8010-4491-9710-a4e50247be4f" providerId="ADAL" clId="{30568C61-3460-4A56-8F16-84B8E01A7F97}" dt="2019-09-19T02:15:58.131" v="718" actId="2696"/>
        <pc:sldMkLst>
          <pc:docMk/>
          <pc:sldMk cId="1988126281" sldId="307"/>
        </pc:sldMkLst>
      </pc:sldChg>
      <pc:sldChg chg="del">
        <pc:chgData name="Mehmet Demir" userId="8aeb60c9-8010-4491-9710-a4e50247be4f" providerId="ADAL" clId="{30568C61-3460-4A56-8F16-84B8E01A7F97}" dt="2019-09-19T02:15:39.627" v="712" actId="2696"/>
        <pc:sldMkLst>
          <pc:docMk/>
          <pc:sldMk cId="436466109" sldId="308"/>
        </pc:sldMkLst>
      </pc:sldChg>
      <pc:sldChg chg="del">
        <pc:chgData name="Mehmet Demir" userId="8aeb60c9-8010-4491-9710-a4e50247be4f" providerId="ADAL" clId="{30568C61-3460-4A56-8F16-84B8E01A7F97}" dt="2019-09-19T02:15:31.394" v="703" actId="2696"/>
        <pc:sldMkLst>
          <pc:docMk/>
          <pc:sldMk cId="1287263560" sldId="309"/>
        </pc:sldMkLst>
      </pc:sldChg>
      <pc:sldChg chg="addSp modSp add">
        <pc:chgData name="Mehmet Demir" userId="8aeb60c9-8010-4491-9710-a4e50247be4f" providerId="ADAL" clId="{30568C61-3460-4A56-8F16-84B8E01A7F97}" dt="2019-09-23T14:57:31.039" v="1204" actId="20577"/>
        <pc:sldMkLst>
          <pc:docMk/>
          <pc:sldMk cId="2384155628" sldId="310"/>
        </pc:sldMkLst>
        <pc:spChg chg="mod">
          <ac:chgData name="Mehmet Demir" userId="8aeb60c9-8010-4491-9710-a4e50247be4f" providerId="ADAL" clId="{30568C61-3460-4A56-8F16-84B8E01A7F97}" dt="2019-09-19T01:46:51.160" v="223" actId="20577"/>
          <ac:spMkLst>
            <pc:docMk/>
            <pc:sldMk cId="2384155628" sldId="310"/>
            <ac:spMk id="2" creationId="{F2F75D6C-36D2-467B-8918-BDB0D2F1F352}"/>
          </ac:spMkLst>
        </pc:spChg>
        <pc:spChg chg="mod">
          <ac:chgData name="Mehmet Demir" userId="8aeb60c9-8010-4491-9710-a4e50247be4f" providerId="ADAL" clId="{30568C61-3460-4A56-8F16-84B8E01A7F97}" dt="2019-09-23T14:57:31.039" v="1204" actId="20577"/>
          <ac:spMkLst>
            <pc:docMk/>
            <pc:sldMk cId="2384155628" sldId="310"/>
            <ac:spMk id="3" creationId="{9C446264-F983-44C0-8726-57F4F0A8E1C6}"/>
          </ac:spMkLst>
        </pc:spChg>
        <pc:spChg chg="add mod">
          <ac:chgData name="Mehmet Demir" userId="8aeb60c9-8010-4491-9710-a4e50247be4f" providerId="ADAL" clId="{30568C61-3460-4A56-8F16-84B8E01A7F97}" dt="2019-09-19T03:41:03.934" v="942" actId="1076"/>
          <ac:spMkLst>
            <pc:docMk/>
            <pc:sldMk cId="2384155628" sldId="310"/>
            <ac:spMk id="6" creationId="{7043AA0F-D52D-4F16-B818-E08B86C6ADE1}"/>
          </ac:spMkLst>
        </pc:spChg>
        <pc:picChg chg="add mod">
          <ac:chgData name="Mehmet Demir" userId="8aeb60c9-8010-4491-9710-a4e50247be4f" providerId="ADAL" clId="{30568C61-3460-4A56-8F16-84B8E01A7F97}" dt="2019-09-19T02:17:51.291" v="727" actId="14100"/>
          <ac:picMkLst>
            <pc:docMk/>
            <pc:sldMk cId="2384155628" sldId="310"/>
            <ac:picMk id="5" creationId="{F36833EF-0728-40FD-A58F-64DCB4BFA82B}"/>
          </ac:picMkLst>
        </pc:picChg>
      </pc:sldChg>
      <pc:sldChg chg="addSp delSp modSp add">
        <pc:chgData name="Mehmet Demir" userId="8aeb60c9-8010-4491-9710-a4e50247be4f" providerId="ADAL" clId="{30568C61-3460-4A56-8F16-84B8E01A7F97}" dt="2019-09-19T03:41:57.353" v="945" actId="20577"/>
        <pc:sldMkLst>
          <pc:docMk/>
          <pc:sldMk cId="2189413172" sldId="311"/>
        </pc:sldMkLst>
        <pc:spChg chg="mod">
          <ac:chgData name="Mehmet Demir" userId="8aeb60c9-8010-4491-9710-a4e50247be4f" providerId="ADAL" clId="{30568C61-3460-4A56-8F16-84B8E01A7F97}" dt="2019-09-19T02:18:56.968" v="730"/>
          <ac:spMkLst>
            <pc:docMk/>
            <pc:sldMk cId="2189413172" sldId="311"/>
            <ac:spMk id="2" creationId="{F2F75D6C-36D2-467B-8918-BDB0D2F1F352}"/>
          </ac:spMkLst>
        </pc:spChg>
        <pc:spChg chg="mod">
          <ac:chgData name="Mehmet Demir" userId="8aeb60c9-8010-4491-9710-a4e50247be4f" providerId="ADAL" clId="{30568C61-3460-4A56-8F16-84B8E01A7F97}" dt="2019-09-19T03:41:57.353" v="945" actId="20577"/>
          <ac:spMkLst>
            <pc:docMk/>
            <pc:sldMk cId="2189413172" sldId="311"/>
            <ac:spMk id="3" creationId="{9C446264-F983-44C0-8726-57F4F0A8E1C6}"/>
          </ac:spMkLst>
        </pc:spChg>
        <pc:picChg chg="del">
          <ac:chgData name="Mehmet Demir" userId="8aeb60c9-8010-4491-9710-a4e50247be4f" providerId="ADAL" clId="{30568C61-3460-4A56-8F16-84B8E01A7F97}" dt="2019-09-19T02:19:00.012" v="731" actId="478"/>
          <ac:picMkLst>
            <pc:docMk/>
            <pc:sldMk cId="2189413172" sldId="311"/>
            <ac:picMk id="5" creationId="{F36833EF-0728-40FD-A58F-64DCB4BFA82B}"/>
          </ac:picMkLst>
        </pc:picChg>
        <pc:picChg chg="add mod">
          <ac:chgData name="Mehmet Demir" userId="8aeb60c9-8010-4491-9710-a4e50247be4f" providerId="ADAL" clId="{30568C61-3460-4A56-8F16-84B8E01A7F97}" dt="2019-09-19T03:41:42.545" v="944" actId="1076"/>
          <ac:picMkLst>
            <pc:docMk/>
            <pc:sldMk cId="2189413172" sldId="311"/>
            <ac:picMk id="6" creationId="{BCB898B5-D8E4-4D1B-A75C-48722414E649}"/>
          </ac:picMkLst>
        </pc:picChg>
        <pc:picChg chg="add mod">
          <ac:chgData name="Mehmet Demir" userId="8aeb60c9-8010-4491-9710-a4e50247be4f" providerId="ADAL" clId="{30568C61-3460-4A56-8F16-84B8E01A7F97}" dt="2019-09-19T03:41:38.470" v="943" actId="1076"/>
          <ac:picMkLst>
            <pc:docMk/>
            <pc:sldMk cId="2189413172" sldId="311"/>
            <ac:picMk id="7" creationId="{0451D5E6-0FF4-4553-A8B1-B778DC84A21C}"/>
          </ac:picMkLst>
        </pc:picChg>
      </pc:sldChg>
      <pc:sldChg chg="modSp add del">
        <pc:chgData name="Mehmet Demir" userId="8aeb60c9-8010-4491-9710-a4e50247be4f" providerId="ADAL" clId="{30568C61-3460-4A56-8F16-84B8E01A7F97}" dt="2019-09-19T02:19:55.070" v="747" actId="2696"/>
        <pc:sldMkLst>
          <pc:docMk/>
          <pc:sldMk cId="185960375" sldId="312"/>
        </pc:sldMkLst>
        <pc:spChg chg="mod">
          <ac:chgData name="Mehmet Demir" userId="8aeb60c9-8010-4491-9710-a4e50247be4f" providerId="ADAL" clId="{30568C61-3460-4A56-8F16-84B8E01A7F97}" dt="2019-09-19T02:19:51.787" v="746" actId="20577"/>
          <ac:spMkLst>
            <pc:docMk/>
            <pc:sldMk cId="185960375" sldId="312"/>
            <ac:spMk id="2" creationId="{33A6E0A0-14E9-450C-B99E-F604FFF63CCF}"/>
          </ac:spMkLst>
        </pc:spChg>
        <pc:spChg chg="mod">
          <ac:chgData name="Mehmet Demir" userId="8aeb60c9-8010-4491-9710-a4e50247be4f" providerId="ADAL" clId="{30568C61-3460-4A56-8F16-84B8E01A7F97}" dt="2019-09-19T02:19:16.756" v="742" actId="20577"/>
          <ac:spMkLst>
            <pc:docMk/>
            <pc:sldMk cId="185960375" sldId="312"/>
            <ac:spMk id="3" creationId="{4CF10749-3C49-49A4-B10C-CD73935BA9E2}"/>
          </ac:spMkLst>
        </pc:spChg>
      </pc:sldChg>
      <pc:sldChg chg="modSp add">
        <pc:chgData name="Mehmet Demir" userId="8aeb60c9-8010-4491-9710-a4e50247be4f" providerId="ADAL" clId="{30568C61-3460-4A56-8F16-84B8E01A7F97}" dt="2019-09-23T15:02:06.709" v="1205" actId="20577"/>
        <pc:sldMkLst>
          <pc:docMk/>
          <pc:sldMk cId="1884734472" sldId="312"/>
        </pc:sldMkLst>
        <pc:spChg chg="mod">
          <ac:chgData name="Mehmet Demir" userId="8aeb60c9-8010-4491-9710-a4e50247be4f" providerId="ADAL" clId="{30568C61-3460-4A56-8F16-84B8E01A7F97}" dt="2019-09-19T03:38:20.672" v="918" actId="20577"/>
          <ac:spMkLst>
            <pc:docMk/>
            <pc:sldMk cId="1884734472" sldId="312"/>
            <ac:spMk id="2" creationId="{F2F75D6C-36D2-467B-8918-BDB0D2F1F352}"/>
          </ac:spMkLst>
        </pc:spChg>
        <pc:spChg chg="mod">
          <ac:chgData name="Mehmet Demir" userId="8aeb60c9-8010-4491-9710-a4e50247be4f" providerId="ADAL" clId="{30568C61-3460-4A56-8F16-84B8E01A7F97}" dt="2019-09-23T15:02:06.709" v="1205" actId="20577"/>
          <ac:spMkLst>
            <pc:docMk/>
            <pc:sldMk cId="1884734472" sldId="312"/>
            <ac:spMk id="3" creationId="{9C446264-F983-44C0-8726-57F4F0A8E1C6}"/>
          </ac:spMkLst>
        </pc:spChg>
        <pc:picChg chg="mod">
          <ac:chgData name="Mehmet Demir" userId="8aeb60c9-8010-4491-9710-a4e50247be4f" providerId="ADAL" clId="{30568C61-3460-4A56-8F16-84B8E01A7F97}" dt="2019-09-19T03:39:31.151" v="928" actId="1076"/>
          <ac:picMkLst>
            <pc:docMk/>
            <pc:sldMk cId="1884734472" sldId="312"/>
            <ac:picMk id="6" creationId="{BCB898B5-D8E4-4D1B-A75C-48722414E649}"/>
          </ac:picMkLst>
        </pc:picChg>
        <pc:picChg chg="mod">
          <ac:chgData name="Mehmet Demir" userId="8aeb60c9-8010-4491-9710-a4e50247be4f" providerId="ADAL" clId="{30568C61-3460-4A56-8F16-84B8E01A7F97}" dt="2019-09-19T03:39:26.955" v="927" actId="1076"/>
          <ac:picMkLst>
            <pc:docMk/>
            <pc:sldMk cId="1884734472" sldId="312"/>
            <ac:picMk id="7" creationId="{0451D5E6-0FF4-4553-A8B1-B778DC84A21C}"/>
          </ac:picMkLst>
        </pc:picChg>
      </pc:sldChg>
      <pc:sldChg chg="addSp delSp modSp add modNotesTx">
        <pc:chgData name="Mehmet Demir" userId="8aeb60c9-8010-4491-9710-a4e50247be4f" providerId="ADAL" clId="{30568C61-3460-4A56-8F16-84B8E01A7F97}" dt="2019-09-23T15:06:55.740" v="1226" actId="20577"/>
        <pc:sldMkLst>
          <pc:docMk/>
          <pc:sldMk cId="1571178791" sldId="313"/>
        </pc:sldMkLst>
        <pc:spChg chg="mod">
          <ac:chgData name="Mehmet Demir" userId="8aeb60c9-8010-4491-9710-a4e50247be4f" providerId="ADAL" clId="{30568C61-3460-4A56-8F16-84B8E01A7F97}" dt="2019-09-19T03:43:03.410" v="968" actId="20577"/>
          <ac:spMkLst>
            <pc:docMk/>
            <pc:sldMk cId="1571178791" sldId="313"/>
            <ac:spMk id="2" creationId="{F2F75D6C-36D2-467B-8918-BDB0D2F1F352}"/>
          </ac:spMkLst>
        </pc:spChg>
        <pc:spChg chg="mod">
          <ac:chgData name="Mehmet Demir" userId="8aeb60c9-8010-4491-9710-a4e50247be4f" providerId="ADAL" clId="{30568C61-3460-4A56-8F16-84B8E01A7F97}" dt="2019-09-23T15:06:55.740" v="1226" actId="20577"/>
          <ac:spMkLst>
            <pc:docMk/>
            <pc:sldMk cId="1571178791" sldId="313"/>
            <ac:spMk id="3" creationId="{9C446264-F983-44C0-8726-57F4F0A8E1C6}"/>
          </ac:spMkLst>
        </pc:spChg>
        <pc:picChg chg="add del mod">
          <ac:chgData name="Mehmet Demir" userId="8aeb60c9-8010-4491-9710-a4e50247be4f" providerId="ADAL" clId="{30568C61-3460-4A56-8F16-84B8E01A7F97}" dt="2019-09-19T03:45:37.043" v="995" actId="478"/>
          <ac:picMkLst>
            <pc:docMk/>
            <pc:sldMk cId="1571178791" sldId="313"/>
            <ac:picMk id="5" creationId="{947B1324-BF97-41A0-9CE3-4D0343670E1C}"/>
          </ac:picMkLst>
        </pc:picChg>
        <pc:picChg chg="del">
          <ac:chgData name="Mehmet Demir" userId="8aeb60c9-8010-4491-9710-a4e50247be4f" providerId="ADAL" clId="{30568C61-3460-4A56-8F16-84B8E01A7F97}" dt="2019-09-19T03:44:47.213" v="986" actId="478"/>
          <ac:picMkLst>
            <pc:docMk/>
            <pc:sldMk cId="1571178791" sldId="313"/>
            <ac:picMk id="6" creationId="{BCB898B5-D8E4-4D1B-A75C-48722414E649}"/>
          </ac:picMkLst>
        </pc:picChg>
        <pc:picChg chg="del">
          <ac:chgData name="Mehmet Demir" userId="8aeb60c9-8010-4491-9710-a4e50247be4f" providerId="ADAL" clId="{30568C61-3460-4A56-8F16-84B8E01A7F97}" dt="2019-09-19T03:44:46.428" v="985" actId="478"/>
          <ac:picMkLst>
            <pc:docMk/>
            <pc:sldMk cId="1571178791" sldId="313"/>
            <ac:picMk id="7" creationId="{0451D5E6-0FF4-4553-A8B1-B778DC84A21C}"/>
          </ac:picMkLst>
        </pc:picChg>
        <pc:picChg chg="add mod">
          <ac:chgData name="Mehmet Demir" userId="8aeb60c9-8010-4491-9710-a4e50247be4f" providerId="ADAL" clId="{30568C61-3460-4A56-8F16-84B8E01A7F97}" dt="2019-09-21T04:17:15.916" v="1200" actId="1076"/>
          <ac:picMkLst>
            <pc:docMk/>
            <pc:sldMk cId="1571178791" sldId="313"/>
            <ac:picMk id="8" creationId="{B0181581-2E82-4042-B776-76A3E0119343}"/>
          </ac:picMkLst>
        </pc:picChg>
      </pc:sldChg>
      <pc:sldChg chg="addSp delSp modSp add modNotesTx">
        <pc:chgData name="Mehmet Demir" userId="8aeb60c9-8010-4491-9710-a4e50247be4f" providerId="ADAL" clId="{30568C61-3460-4A56-8F16-84B8E01A7F97}" dt="2019-09-19T04:21:02.325" v="1192" actId="113"/>
        <pc:sldMkLst>
          <pc:docMk/>
          <pc:sldMk cId="1285329173" sldId="314"/>
        </pc:sldMkLst>
        <pc:spChg chg="mod">
          <ac:chgData name="Mehmet Demir" userId="8aeb60c9-8010-4491-9710-a4e50247be4f" providerId="ADAL" clId="{30568C61-3460-4A56-8F16-84B8E01A7F97}" dt="2019-09-19T03:47:09.436" v="1004" actId="20577"/>
          <ac:spMkLst>
            <pc:docMk/>
            <pc:sldMk cId="1285329173" sldId="314"/>
            <ac:spMk id="2" creationId="{F2F75D6C-36D2-467B-8918-BDB0D2F1F352}"/>
          </ac:spMkLst>
        </pc:spChg>
        <pc:spChg chg="mod">
          <ac:chgData name="Mehmet Demir" userId="8aeb60c9-8010-4491-9710-a4e50247be4f" providerId="ADAL" clId="{30568C61-3460-4A56-8F16-84B8E01A7F97}" dt="2019-09-19T03:49:12.837" v="1028" actId="20577"/>
          <ac:spMkLst>
            <pc:docMk/>
            <pc:sldMk cId="1285329173" sldId="314"/>
            <ac:spMk id="3" creationId="{9C446264-F983-44C0-8726-57F4F0A8E1C6}"/>
          </ac:spMkLst>
        </pc:spChg>
        <pc:picChg chg="add mod">
          <ac:chgData name="Mehmet Demir" userId="8aeb60c9-8010-4491-9710-a4e50247be4f" providerId="ADAL" clId="{30568C61-3460-4A56-8F16-84B8E01A7F97}" dt="2019-09-19T03:49:18.789" v="1029" actId="1076"/>
          <ac:picMkLst>
            <pc:docMk/>
            <pc:sldMk cId="1285329173" sldId="314"/>
            <ac:picMk id="5" creationId="{28466538-1AD6-4B62-B73E-4799500F3FC9}"/>
          </ac:picMkLst>
        </pc:picChg>
        <pc:picChg chg="del">
          <ac:chgData name="Mehmet Demir" userId="8aeb60c9-8010-4491-9710-a4e50247be4f" providerId="ADAL" clId="{30568C61-3460-4A56-8F16-84B8E01A7F97}" dt="2019-09-19T03:48:48.998" v="1020" actId="478"/>
          <ac:picMkLst>
            <pc:docMk/>
            <pc:sldMk cId="1285329173" sldId="314"/>
            <ac:picMk id="8" creationId="{B0181581-2E82-4042-B776-76A3E0119343}"/>
          </ac:picMkLst>
        </pc:picChg>
      </pc:sldChg>
      <pc:sldChg chg="addSp delSp modSp add">
        <pc:chgData name="Mehmet Demir" userId="8aeb60c9-8010-4491-9710-a4e50247be4f" providerId="ADAL" clId="{30568C61-3460-4A56-8F16-84B8E01A7F97}" dt="2019-09-19T03:52:36.212" v="1055" actId="1076"/>
        <pc:sldMkLst>
          <pc:docMk/>
          <pc:sldMk cId="2521348498" sldId="315"/>
        </pc:sldMkLst>
        <pc:spChg chg="mod">
          <ac:chgData name="Mehmet Demir" userId="8aeb60c9-8010-4491-9710-a4e50247be4f" providerId="ADAL" clId="{30568C61-3460-4A56-8F16-84B8E01A7F97}" dt="2019-09-19T03:50:33.789" v="1032"/>
          <ac:spMkLst>
            <pc:docMk/>
            <pc:sldMk cId="2521348498" sldId="315"/>
            <ac:spMk id="2" creationId="{F2F75D6C-36D2-467B-8918-BDB0D2F1F352}"/>
          </ac:spMkLst>
        </pc:spChg>
        <pc:spChg chg="mod">
          <ac:chgData name="Mehmet Demir" userId="8aeb60c9-8010-4491-9710-a4e50247be4f" providerId="ADAL" clId="{30568C61-3460-4A56-8F16-84B8E01A7F97}" dt="2019-09-19T03:52:26.665" v="1052" actId="1076"/>
          <ac:spMkLst>
            <pc:docMk/>
            <pc:sldMk cId="2521348498" sldId="315"/>
            <ac:spMk id="3" creationId="{9C446264-F983-44C0-8726-57F4F0A8E1C6}"/>
          </ac:spMkLst>
        </pc:spChg>
        <pc:picChg chg="del">
          <ac:chgData name="Mehmet Demir" userId="8aeb60c9-8010-4491-9710-a4e50247be4f" providerId="ADAL" clId="{30568C61-3460-4A56-8F16-84B8E01A7F97}" dt="2019-09-19T03:51:54.654" v="1043" actId="478"/>
          <ac:picMkLst>
            <pc:docMk/>
            <pc:sldMk cId="2521348498" sldId="315"/>
            <ac:picMk id="5" creationId="{28466538-1AD6-4B62-B73E-4799500F3FC9}"/>
          </ac:picMkLst>
        </pc:picChg>
        <pc:picChg chg="add mod ord">
          <ac:chgData name="Mehmet Demir" userId="8aeb60c9-8010-4491-9710-a4e50247be4f" providerId="ADAL" clId="{30568C61-3460-4A56-8F16-84B8E01A7F97}" dt="2019-09-19T03:52:36.212" v="1055" actId="1076"/>
          <ac:picMkLst>
            <pc:docMk/>
            <pc:sldMk cId="2521348498" sldId="315"/>
            <ac:picMk id="6" creationId="{9E97353C-0DB0-4266-8ADF-679E7168C93B}"/>
          </ac:picMkLst>
        </pc:picChg>
      </pc:sldChg>
      <pc:sldChg chg="addSp delSp modSp add">
        <pc:chgData name="Mehmet Demir" userId="8aeb60c9-8010-4491-9710-a4e50247be4f" providerId="ADAL" clId="{30568C61-3460-4A56-8F16-84B8E01A7F97}" dt="2019-09-19T03:55:30.121" v="1076" actId="1076"/>
        <pc:sldMkLst>
          <pc:docMk/>
          <pc:sldMk cId="2830168674" sldId="316"/>
        </pc:sldMkLst>
        <pc:spChg chg="mod">
          <ac:chgData name="Mehmet Demir" userId="8aeb60c9-8010-4491-9710-a4e50247be4f" providerId="ADAL" clId="{30568C61-3460-4A56-8F16-84B8E01A7F97}" dt="2019-09-19T03:53:16.260" v="1058" actId="108"/>
          <ac:spMkLst>
            <pc:docMk/>
            <pc:sldMk cId="2830168674" sldId="316"/>
            <ac:spMk id="2" creationId="{F2F75D6C-36D2-467B-8918-BDB0D2F1F352}"/>
          </ac:spMkLst>
        </pc:spChg>
        <pc:spChg chg="mod">
          <ac:chgData name="Mehmet Demir" userId="8aeb60c9-8010-4491-9710-a4e50247be4f" providerId="ADAL" clId="{30568C61-3460-4A56-8F16-84B8E01A7F97}" dt="2019-09-19T03:55:26.565" v="1075" actId="20577"/>
          <ac:spMkLst>
            <pc:docMk/>
            <pc:sldMk cId="2830168674" sldId="316"/>
            <ac:spMk id="3" creationId="{9C446264-F983-44C0-8726-57F4F0A8E1C6}"/>
          </ac:spMkLst>
        </pc:spChg>
        <pc:picChg chg="add mod">
          <ac:chgData name="Mehmet Demir" userId="8aeb60c9-8010-4491-9710-a4e50247be4f" providerId="ADAL" clId="{30568C61-3460-4A56-8F16-84B8E01A7F97}" dt="2019-09-19T03:55:30.121" v="1076" actId="1076"/>
          <ac:picMkLst>
            <pc:docMk/>
            <pc:sldMk cId="2830168674" sldId="316"/>
            <ac:picMk id="5" creationId="{BB933D5C-C1DF-4333-8275-900358A85CB4}"/>
          </ac:picMkLst>
        </pc:picChg>
        <pc:picChg chg="del">
          <ac:chgData name="Mehmet Demir" userId="8aeb60c9-8010-4491-9710-a4e50247be4f" providerId="ADAL" clId="{30568C61-3460-4A56-8F16-84B8E01A7F97}" dt="2019-09-19T03:55:09.725" v="1069" actId="478"/>
          <ac:picMkLst>
            <pc:docMk/>
            <pc:sldMk cId="2830168674" sldId="316"/>
            <ac:picMk id="6" creationId="{9E97353C-0DB0-4266-8ADF-679E7168C93B}"/>
          </ac:picMkLst>
        </pc:picChg>
      </pc:sldChg>
      <pc:sldChg chg="addSp delSp modSp add">
        <pc:chgData name="Mehmet Demir" userId="8aeb60c9-8010-4491-9710-a4e50247be4f" providerId="ADAL" clId="{30568C61-3460-4A56-8F16-84B8E01A7F97}" dt="2019-09-19T04:01:30.285" v="1093" actId="14100"/>
        <pc:sldMkLst>
          <pc:docMk/>
          <pc:sldMk cId="2032082279" sldId="317"/>
        </pc:sldMkLst>
        <pc:spChg chg="del">
          <ac:chgData name="Mehmet Demir" userId="8aeb60c9-8010-4491-9710-a4e50247be4f" providerId="ADAL" clId="{30568C61-3460-4A56-8F16-84B8E01A7F97}" dt="2019-09-19T04:01:22.950" v="1090"/>
          <ac:spMkLst>
            <pc:docMk/>
            <pc:sldMk cId="2032082279" sldId="317"/>
            <ac:spMk id="3" creationId="{32F90803-9B89-4CA9-868C-410416917775}"/>
          </ac:spMkLst>
        </pc:spChg>
        <pc:picChg chg="add mod">
          <ac:chgData name="Mehmet Demir" userId="8aeb60c9-8010-4491-9710-a4e50247be4f" providerId="ADAL" clId="{30568C61-3460-4A56-8F16-84B8E01A7F97}" dt="2019-09-19T04:01:30.285" v="1093" actId="14100"/>
          <ac:picMkLst>
            <pc:docMk/>
            <pc:sldMk cId="2032082279" sldId="317"/>
            <ac:picMk id="5" creationId="{E17594F4-8320-4291-8326-99ECFC1B7F8C}"/>
          </ac:picMkLst>
        </pc:picChg>
      </pc:sldChg>
      <pc:sldChg chg="addSp delSp modSp add">
        <pc:chgData name="Mehmet Demir" userId="8aeb60c9-8010-4491-9710-a4e50247be4f" providerId="ADAL" clId="{30568C61-3460-4A56-8F16-84B8E01A7F97}" dt="2019-09-19T04:01:02.626" v="1089" actId="27636"/>
        <pc:sldMkLst>
          <pc:docMk/>
          <pc:sldMk cId="3054777177" sldId="318"/>
        </pc:sldMkLst>
        <pc:spChg chg="mod">
          <ac:chgData name="Mehmet Demir" userId="8aeb60c9-8010-4491-9710-a4e50247be4f" providerId="ADAL" clId="{30568C61-3460-4A56-8F16-84B8E01A7F97}" dt="2019-09-19T03:59:22.065" v="1079"/>
          <ac:spMkLst>
            <pc:docMk/>
            <pc:sldMk cId="3054777177" sldId="318"/>
            <ac:spMk id="2" creationId="{F2F75D6C-36D2-467B-8918-BDB0D2F1F352}"/>
          </ac:spMkLst>
        </pc:spChg>
        <pc:spChg chg="mod">
          <ac:chgData name="Mehmet Demir" userId="8aeb60c9-8010-4491-9710-a4e50247be4f" providerId="ADAL" clId="{30568C61-3460-4A56-8F16-84B8E01A7F97}" dt="2019-09-19T04:01:02.626" v="1089" actId="27636"/>
          <ac:spMkLst>
            <pc:docMk/>
            <pc:sldMk cId="3054777177" sldId="318"/>
            <ac:spMk id="3" creationId="{9C446264-F983-44C0-8726-57F4F0A8E1C6}"/>
          </ac:spMkLst>
        </pc:spChg>
        <pc:picChg chg="del">
          <ac:chgData name="Mehmet Demir" userId="8aeb60c9-8010-4491-9710-a4e50247be4f" providerId="ADAL" clId="{30568C61-3460-4A56-8F16-84B8E01A7F97}" dt="2019-09-19T04:00:52.054" v="1084" actId="478"/>
          <ac:picMkLst>
            <pc:docMk/>
            <pc:sldMk cId="3054777177" sldId="318"/>
            <ac:picMk id="5" creationId="{BB933D5C-C1DF-4333-8275-900358A85CB4}"/>
          </ac:picMkLst>
        </pc:picChg>
        <pc:picChg chg="add mod">
          <ac:chgData name="Mehmet Demir" userId="8aeb60c9-8010-4491-9710-a4e50247be4f" providerId="ADAL" clId="{30568C61-3460-4A56-8F16-84B8E01A7F97}" dt="2019-09-19T04:00:53.709" v="1085" actId="1076"/>
          <ac:picMkLst>
            <pc:docMk/>
            <pc:sldMk cId="3054777177" sldId="318"/>
            <ac:picMk id="6" creationId="{1323635D-477E-4DA5-9912-58CBE2CDCBE7}"/>
          </ac:picMkLst>
        </pc:picChg>
      </pc:sldChg>
      <pc:sldChg chg="addSp delSp modSp add">
        <pc:chgData name="Mehmet Demir" userId="8aeb60c9-8010-4491-9710-a4e50247be4f" providerId="ADAL" clId="{30568C61-3460-4A56-8F16-84B8E01A7F97}" dt="2019-09-19T04:02:40.558" v="1151" actId="20577"/>
        <pc:sldMkLst>
          <pc:docMk/>
          <pc:sldMk cId="1818832733" sldId="319"/>
        </pc:sldMkLst>
        <pc:spChg chg="mod">
          <ac:chgData name="Mehmet Demir" userId="8aeb60c9-8010-4491-9710-a4e50247be4f" providerId="ADAL" clId="{30568C61-3460-4A56-8F16-84B8E01A7F97}" dt="2019-09-19T04:02:40.558" v="1151" actId="20577"/>
          <ac:spMkLst>
            <pc:docMk/>
            <pc:sldMk cId="1818832733" sldId="319"/>
            <ac:spMk id="2" creationId="{4D3CB1F3-A1E9-4D92-9CE5-155C5C9D46D3}"/>
          </ac:spMkLst>
        </pc:spChg>
        <pc:spChg chg="add mod">
          <ac:chgData name="Mehmet Demir" userId="8aeb60c9-8010-4491-9710-a4e50247be4f" providerId="ADAL" clId="{30568C61-3460-4A56-8F16-84B8E01A7F97}" dt="2019-09-19T04:01:55.215" v="1095" actId="478"/>
          <ac:spMkLst>
            <pc:docMk/>
            <pc:sldMk cId="1818832733" sldId="319"/>
            <ac:spMk id="6" creationId="{BCEED03E-4257-4875-880D-007270D4DDA0}"/>
          </ac:spMkLst>
        </pc:spChg>
        <pc:picChg chg="del">
          <ac:chgData name="Mehmet Demir" userId="8aeb60c9-8010-4491-9710-a4e50247be4f" providerId="ADAL" clId="{30568C61-3460-4A56-8F16-84B8E01A7F97}" dt="2019-09-19T04:01:55.215" v="1095" actId="478"/>
          <ac:picMkLst>
            <pc:docMk/>
            <pc:sldMk cId="1818832733" sldId="319"/>
            <ac:picMk id="5" creationId="{E17594F4-8320-4291-8326-99ECFC1B7F8C}"/>
          </ac:picMkLst>
        </pc:picChg>
        <pc:picChg chg="add mod">
          <ac:chgData name="Mehmet Demir" userId="8aeb60c9-8010-4491-9710-a4e50247be4f" providerId="ADAL" clId="{30568C61-3460-4A56-8F16-84B8E01A7F97}" dt="2019-09-19T04:02:08.137" v="1098" actId="14100"/>
          <ac:picMkLst>
            <pc:docMk/>
            <pc:sldMk cId="1818832733" sldId="319"/>
            <ac:picMk id="7" creationId="{5D33EC04-0D36-4AAD-B204-DE67D5CC9B7A}"/>
          </ac:picMkLst>
        </pc:picChg>
      </pc:sldChg>
    </pc:docChg>
  </pc:docChgLst>
  <pc:docChgLst>
    <pc:chgData name="Mehmet Demir" userId="8aeb60c9-8010-4491-9710-a4e50247be4f" providerId="ADAL" clId="{E384A787-C516-4B6F-8284-EB1FD1CEC9B2}"/>
    <pc:docChg chg="undo custSel addSld delSld modSld">
      <pc:chgData name="Mehmet Demir" userId="8aeb60c9-8010-4491-9710-a4e50247be4f" providerId="ADAL" clId="{E384A787-C516-4B6F-8284-EB1FD1CEC9B2}" dt="2019-12-07T00:51:27.467" v="1327" actId="5793"/>
      <pc:docMkLst>
        <pc:docMk/>
      </pc:docMkLst>
      <pc:sldChg chg="modSp">
        <pc:chgData name="Mehmet Demir" userId="8aeb60c9-8010-4491-9710-a4e50247be4f" providerId="ADAL" clId="{E384A787-C516-4B6F-8284-EB1FD1CEC9B2}" dt="2019-12-06T19:33:20.786" v="52" actId="20577"/>
        <pc:sldMkLst>
          <pc:docMk/>
          <pc:sldMk cId="274399311" sldId="270"/>
        </pc:sldMkLst>
        <pc:spChg chg="mod">
          <ac:chgData name="Mehmet Demir" userId="8aeb60c9-8010-4491-9710-a4e50247be4f" providerId="ADAL" clId="{E384A787-C516-4B6F-8284-EB1FD1CEC9B2}" dt="2019-12-06T19:32:38.466" v="0"/>
          <ac:spMkLst>
            <pc:docMk/>
            <pc:sldMk cId="274399311" sldId="270"/>
            <ac:spMk id="2" creationId="{00000000-0000-0000-0000-000000000000}"/>
          </ac:spMkLst>
        </pc:spChg>
        <pc:spChg chg="mod">
          <ac:chgData name="Mehmet Demir" userId="8aeb60c9-8010-4491-9710-a4e50247be4f" providerId="ADAL" clId="{E384A787-C516-4B6F-8284-EB1FD1CEC9B2}" dt="2019-12-06T19:33:20.786" v="52" actId="20577"/>
          <ac:spMkLst>
            <pc:docMk/>
            <pc:sldMk cId="274399311" sldId="270"/>
            <ac:spMk id="3" creationId="{00000000-0000-0000-0000-000000000000}"/>
          </ac:spMkLst>
        </pc:spChg>
      </pc:sldChg>
      <pc:sldChg chg="modSp add">
        <pc:chgData name="Mehmet Demir" userId="8aeb60c9-8010-4491-9710-a4e50247be4f" providerId="ADAL" clId="{E384A787-C516-4B6F-8284-EB1FD1CEC9B2}" dt="2019-12-07T00:45:17.015" v="1159" actId="1035"/>
        <pc:sldMkLst>
          <pc:docMk/>
          <pc:sldMk cId="3475890723" sldId="282"/>
        </pc:sldMkLst>
        <pc:spChg chg="mod">
          <ac:chgData name="Mehmet Demir" userId="8aeb60c9-8010-4491-9710-a4e50247be4f" providerId="ADAL" clId="{E384A787-C516-4B6F-8284-EB1FD1CEC9B2}" dt="2019-12-06T23:42:30.283" v="857"/>
          <ac:spMkLst>
            <pc:docMk/>
            <pc:sldMk cId="3475890723" sldId="282"/>
            <ac:spMk id="3" creationId="{D012798F-8B53-456F-9EFF-F6749D685CA5}"/>
          </ac:spMkLst>
        </pc:spChg>
        <pc:picChg chg="mod">
          <ac:chgData name="Mehmet Demir" userId="8aeb60c9-8010-4491-9710-a4e50247be4f" providerId="ADAL" clId="{E384A787-C516-4B6F-8284-EB1FD1CEC9B2}" dt="2019-12-07T00:45:17.015" v="1159" actId="1035"/>
          <ac:picMkLst>
            <pc:docMk/>
            <pc:sldMk cId="3475890723" sldId="282"/>
            <ac:picMk id="6" creationId="{17564B36-23AE-E146-9BF6-06DBAA2D2D97}"/>
          </ac:picMkLst>
        </pc:picChg>
      </pc:sldChg>
      <pc:sldChg chg="modSp add">
        <pc:chgData name="Mehmet Demir" userId="8aeb60c9-8010-4491-9710-a4e50247be4f" providerId="ADAL" clId="{E384A787-C516-4B6F-8284-EB1FD1CEC9B2}" dt="2019-12-06T23:43:26.022" v="860"/>
        <pc:sldMkLst>
          <pc:docMk/>
          <pc:sldMk cId="1965468000" sldId="299"/>
        </pc:sldMkLst>
        <pc:spChg chg="mod">
          <ac:chgData name="Mehmet Demir" userId="8aeb60c9-8010-4491-9710-a4e50247be4f" providerId="ADAL" clId="{E384A787-C516-4B6F-8284-EB1FD1CEC9B2}" dt="2019-12-06T23:43:26.022" v="860"/>
          <ac:spMkLst>
            <pc:docMk/>
            <pc:sldMk cId="1965468000" sldId="299"/>
            <ac:spMk id="3" creationId="{2C9CB934-48BE-441A-AD62-74BD6E714167}"/>
          </ac:spMkLst>
        </pc:spChg>
      </pc:sldChg>
      <pc:sldChg chg="modSp add setBg">
        <pc:chgData name="Mehmet Demir" userId="8aeb60c9-8010-4491-9710-a4e50247be4f" providerId="ADAL" clId="{E384A787-C516-4B6F-8284-EB1FD1CEC9B2}" dt="2019-12-07T00:41:48.721" v="1155" actId="1076"/>
        <pc:sldMkLst>
          <pc:docMk/>
          <pc:sldMk cId="1977467839" sldId="305"/>
        </pc:sldMkLst>
        <pc:spChg chg="mod">
          <ac:chgData name="Mehmet Demir" userId="8aeb60c9-8010-4491-9710-a4e50247be4f" providerId="ADAL" clId="{E384A787-C516-4B6F-8284-EB1FD1CEC9B2}" dt="2019-12-07T00:41:48.721" v="1155" actId="1076"/>
          <ac:spMkLst>
            <pc:docMk/>
            <pc:sldMk cId="1977467839" sldId="305"/>
            <ac:spMk id="2" creationId="{AF909CF7-BFBD-4FC8-8C30-B1E559E51380}"/>
          </ac:spMkLst>
        </pc:spChg>
        <pc:spChg chg="mod">
          <ac:chgData name="Mehmet Demir" userId="8aeb60c9-8010-4491-9710-a4e50247be4f" providerId="ADAL" clId="{E384A787-C516-4B6F-8284-EB1FD1CEC9B2}" dt="2019-12-06T23:43:03.031" v="858"/>
          <ac:spMkLst>
            <pc:docMk/>
            <pc:sldMk cId="1977467839" sldId="305"/>
            <ac:spMk id="4" creationId="{6C27B9BD-362E-4263-A376-B05633E7E1C1}"/>
          </ac:spMkLst>
        </pc:spChg>
      </pc:sldChg>
      <pc:sldChg chg="modSp add setBg">
        <pc:chgData name="Mehmet Demir" userId="8aeb60c9-8010-4491-9710-a4e50247be4f" providerId="ADAL" clId="{E384A787-C516-4B6F-8284-EB1FD1CEC9B2}" dt="2019-12-06T23:58:38.916" v="879"/>
        <pc:sldMkLst>
          <pc:docMk/>
          <pc:sldMk cId="3035872237" sldId="306"/>
        </pc:sldMkLst>
        <pc:spChg chg="mod">
          <ac:chgData name="Mehmet Demir" userId="8aeb60c9-8010-4491-9710-a4e50247be4f" providerId="ADAL" clId="{E384A787-C516-4B6F-8284-EB1FD1CEC9B2}" dt="2019-12-06T23:58:38.916" v="879"/>
          <ac:spMkLst>
            <pc:docMk/>
            <pc:sldMk cId="3035872237" sldId="306"/>
            <ac:spMk id="4" creationId="{6C27B9BD-362E-4263-A376-B05633E7E1C1}"/>
          </ac:spMkLst>
        </pc:spChg>
      </pc:sldChg>
      <pc:sldChg chg="modSp add">
        <pc:chgData name="Mehmet Demir" userId="8aeb60c9-8010-4491-9710-a4e50247be4f" providerId="ADAL" clId="{E384A787-C516-4B6F-8284-EB1FD1CEC9B2}" dt="2019-12-07T00:51:27.467" v="1327" actId="5793"/>
        <pc:sldMkLst>
          <pc:docMk/>
          <pc:sldMk cId="2816498252" sldId="307"/>
        </pc:sldMkLst>
        <pc:spChg chg="mod">
          <ac:chgData name="Mehmet Demir" userId="8aeb60c9-8010-4491-9710-a4e50247be4f" providerId="ADAL" clId="{E384A787-C516-4B6F-8284-EB1FD1CEC9B2}" dt="2019-12-07T00:51:27.467" v="1327" actId="5793"/>
          <ac:spMkLst>
            <pc:docMk/>
            <pc:sldMk cId="2816498252" sldId="307"/>
            <ac:spMk id="2" creationId="{53966561-48D3-4D0E-8F71-1008D52BE916}"/>
          </ac:spMkLst>
        </pc:spChg>
        <pc:spChg chg="mod">
          <ac:chgData name="Mehmet Demir" userId="8aeb60c9-8010-4491-9710-a4e50247be4f" providerId="ADAL" clId="{E384A787-C516-4B6F-8284-EB1FD1CEC9B2}" dt="2019-12-07T00:50:31.715" v="1233" actId="20577"/>
          <ac:spMkLst>
            <pc:docMk/>
            <pc:sldMk cId="2816498252" sldId="307"/>
            <ac:spMk id="3" creationId="{66C333C5-1D12-4B4E-941B-DD51DC9B3E26}"/>
          </ac:spMkLst>
        </pc:spChg>
        <pc:spChg chg="mod">
          <ac:chgData name="Mehmet Demir" userId="8aeb60c9-8010-4491-9710-a4e50247be4f" providerId="ADAL" clId="{E384A787-C516-4B6F-8284-EB1FD1CEC9B2}" dt="2019-12-06T23:43:38.880" v="861"/>
          <ac:spMkLst>
            <pc:docMk/>
            <pc:sldMk cId="2816498252" sldId="307"/>
            <ac:spMk id="4" creationId="{A15C53ED-3223-4E4A-A38E-81BE0B270FD0}"/>
          </ac:spMkLst>
        </pc:spChg>
      </pc:sldChg>
      <pc:sldChg chg="delSp modSp">
        <pc:chgData name="Mehmet Demir" userId="8aeb60c9-8010-4491-9710-a4e50247be4f" providerId="ADAL" clId="{E384A787-C516-4B6F-8284-EB1FD1CEC9B2}" dt="2019-12-06T19:38:27.563" v="476"/>
        <pc:sldMkLst>
          <pc:docMk/>
          <pc:sldMk cId="2384155628" sldId="310"/>
        </pc:sldMkLst>
        <pc:spChg chg="mod">
          <ac:chgData name="Mehmet Demir" userId="8aeb60c9-8010-4491-9710-a4e50247be4f" providerId="ADAL" clId="{E384A787-C516-4B6F-8284-EB1FD1CEC9B2}" dt="2019-12-06T19:38:25.213" v="474" actId="20577"/>
          <ac:spMkLst>
            <pc:docMk/>
            <pc:sldMk cId="2384155628" sldId="310"/>
            <ac:spMk id="3" creationId="{9C446264-F983-44C0-8726-57F4F0A8E1C6}"/>
          </ac:spMkLst>
        </pc:spChg>
        <pc:spChg chg="del mod">
          <ac:chgData name="Mehmet Demir" userId="8aeb60c9-8010-4491-9710-a4e50247be4f" providerId="ADAL" clId="{E384A787-C516-4B6F-8284-EB1FD1CEC9B2}" dt="2019-12-06T19:38:27.563" v="476"/>
          <ac:spMkLst>
            <pc:docMk/>
            <pc:sldMk cId="2384155628" sldId="310"/>
            <ac:spMk id="6" creationId="{7043AA0F-D52D-4F16-B818-E08B86C6ADE1}"/>
          </ac:spMkLst>
        </pc:spChg>
      </pc:sldChg>
      <pc:sldChg chg="del">
        <pc:chgData name="Mehmet Demir" userId="8aeb60c9-8010-4491-9710-a4e50247be4f" providerId="ADAL" clId="{E384A787-C516-4B6F-8284-EB1FD1CEC9B2}" dt="2019-12-06T19:38:36.535" v="477" actId="2696"/>
        <pc:sldMkLst>
          <pc:docMk/>
          <pc:sldMk cId="2189413172" sldId="311"/>
        </pc:sldMkLst>
      </pc:sldChg>
      <pc:sldChg chg="modSp add">
        <pc:chgData name="Mehmet Demir" userId="8aeb60c9-8010-4491-9710-a4e50247be4f" providerId="ADAL" clId="{E384A787-C516-4B6F-8284-EB1FD1CEC9B2}" dt="2019-12-07T00:47:29.688" v="1167" actId="20577"/>
        <pc:sldMkLst>
          <pc:docMk/>
          <pc:sldMk cId="3700224162" sldId="311"/>
        </pc:sldMkLst>
        <pc:spChg chg="mod">
          <ac:chgData name="Mehmet Demir" userId="8aeb60c9-8010-4491-9710-a4e50247be4f" providerId="ADAL" clId="{E384A787-C516-4B6F-8284-EB1FD1CEC9B2}" dt="2019-12-06T23:30:35.821" v="504" actId="20577"/>
          <ac:spMkLst>
            <pc:docMk/>
            <pc:sldMk cId="3700224162" sldId="311"/>
            <ac:spMk id="2" creationId="{F459EF55-2198-4801-91BB-FF44279BFE50}"/>
          </ac:spMkLst>
        </pc:spChg>
        <pc:spChg chg="mod">
          <ac:chgData name="Mehmet Demir" userId="8aeb60c9-8010-4491-9710-a4e50247be4f" providerId="ADAL" clId="{E384A787-C516-4B6F-8284-EB1FD1CEC9B2}" dt="2019-12-07T00:47:29.688" v="1167" actId="20577"/>
          <ac:spMkLst>
            <pc:docMk/>
            <pc:sldMk cId="3700224162" sldId="311"/>
            <ac:spMk id="3" creationId="{922B0F28-7B2E-48E5-B1A5-B71FFC2079F6}"/>
          </ac:spMkLst>
        </pc:spChg>
      </pc:sldChg>
      <pc:sldChg chg="del">
        <pc:chgData name="Mehmet Demir" userId="8aeb60c9-8010-4491-9710-a4e50247be4f" providerId="ADAL" clId="{E384A787-C516-4B6F-8284-EB1FD1CEC9B2}" dt="2019-12-06T19:38:36.614" v="478" actId="2696"/>
        <pc:sldMkLst>
          <pc:docMk/>
          <pc:sldMk cId="1884734472" sldId="312"/>
        </pc:sldMkLst>
      </pc:sldChg>
      <pc:sldChg chg="addSp delSp modSp add">
        <pc:chgData name="Mehmet Demir" userId="8aeb60c9-8010-4491-9710-a4e50247be4f" providerId="ADAL" clId="{E384A787-C516-4B6F-8284-EB1FD1CEC9B2}" dt="2019-12-07T00:05:14.117" v="887"/>
        <pc:sldMkLst>
          <pc:docMk/>
          <pc:sldMk cId="3633476601" sldId="312"/>
        </pc:sldMkLst>
        <pc:spChg chg="mod">
          <ac:chgData name="Mehmet Demir" userId="8aeb60c9-8010-4491-9710-a4e50247be4f" providerId="ADAL" clId="{E384A787-C516-4B6F-8284-EB1FD1CEC9B2}" dt="2019-12-07T00:05:14.117" v="887"/>
          <ac:spMkLst>
            <pc:docMk/>
            <pc:sldMk cId="3633476601" sldId="312"/>
            <ac:spMk id="2" creationId="{53966561-48D3-4D0E-8F71-1008D52BE916}"/>
          </ac:spMkLst>
        </pc:spChg>
        <pc:spChg chg="del">
          <ac:chgData name="Mehmet Demir" userId="8aeb60c9-8010-4491-9710-a4e50247be4f" providerId="ADAL" clId="{E384A787-C516-4B6F-8284-EB1FD1CEC9B2}" dt="2019-12-07T00:03:30.381" v="882" actId="478"/>
          <ac:spMkLst>
            <pc:docMk/>
            <pc:sldMk cId="3633476601" sldId="312"/>
            <ac:spMk id="3" creationId="{66C333C5-1D12-4B4E-941B-DD51DC9B3E26}"/>
          </ac:spMkLst>
        </pc:spChg>
        <pc:spChg chg="add del mod">
          <ac:chgData name="Mehmet Demir" userId="8aeb60c9-8010-4491-9710-a4e50247be4f" providerId="ADAL" clId="{E384A787-C516-4B6F-8284-EB1FD1CEC9B2}" dt="2019-12-07T00:03:51.358" v="885"/>
          <ac:spMkLst>
            <pc:docMk/>
            <pc:sldMk cId="3633476601" sldId="312"/>
            <ac:spMk id="6" creationId="{BAFDBF84-B7ED-4191-B47B-BF271B5EE6A4}"/>
          </ac:spMkLst>
        </pc:spChg>
        <pc:picChg chg="add mod">
          <ac:chgData name="Mehmet Demir" userId="8aeb60c9-8010-4491-9710-a4e50247be4f" providerId="ADAL" clId="{E384A787-C516-4B6F-8284-EB1FD1CEC9B2}" dt="2019-12-07T00:03:56.281" v="886" actId="1076"/>
          <ac:picMkLst>
            <pc:docMk/>
            <pc:sldMk cId="3633476601" sldId="312"/>
            <ac:picMk id="7" creationId="{21709B63-3206-4758-9347-1F1B7B8EC0DF}"/>
          </ac:picMkLst>
        </pc:picChg>
      </pc:sldChg>
      <pc:sldChg chg="modSp add del setBg">
        <pc:chgData name="Mehmet Demir" userId="8aeb60c9-8010-4491-9710-a4e50247be4f" providerId="ADAL" clId="{E384A787-C516-4B6F-8284-EB1FD1CEC9B2}" dt="2019-12-06T23:58:42.908" v="880" actId="2696"/>
        <pc:sldMkLst>
          <pc:docMk/>
          <pc:sldMk cId="3647644448" sldId="312"/>
        </pc:sldMkLst>
        <pc:spChg chg="mod">
          <ac:chgData name="Mehmet Demir" userId="8aeb60c9-8010-4491-9710-a4e50247be4f" providerId="ADAL" clId="{E384A787-C516-4B6F-8284-EB1FD1CEC9B2}" dt="2019-12-06T23:43:12.242" v="859"/>
          <ac:spMkLst>
            <pc:docMk/>
            <pc:sldMk cId="3647644448" sldId="312"/>
            <ac:spMk id="4" creationId="{6C27B9BD-362E-4263-A376-B05633E7E1C1}"/>
          </ac:spMkLst>
        </pc:spChg>
      </pc:sldChg>
      <pc:sldChg chg="del">
        <pc:chgData name="Mehmet Demir" userId="8aeb60c9-8010-4491-9710-a4e50247be4f" providerId="ADAL" clId="{E384A787-C516-4B6F-8284-EB1FD1CEC9B2}" dt="2019-12-06T19:38:36.670" v="479" actId="2696"/>
        <pc:sldMkLst>
          <pc:docMk/>
          <pc:sldMk cId="1571178791" sldId="313"/>
        </pc:sldMkLst>
      </pc:sldChg>
      <pc:sldChg chg="modSp add del setBg">
        <pc:chgData name="Mehmet Demir" userId="8aeb60c9-8010-4491-9710-a4e50247be4f" providerId="ADAL" clId="{E384A787-C516-4B6F-8284-EB1FD1CEC9B2}" dt="2019-12-07T00:03:36.483" v="884"/>
        <pc:sldMkLst>
          <pc:docMk/>
          <pc:sldMk cId="2071570364" sldId="313"/>
        </pc:sldMkLst>
        <pc:spChg chg="mod">
          <ac:chgData name="Mehmet Demir" userId="8aeb60c9-8010-4491-9710-a4e50247be4f" providerId="ADAL" clId="{E384A787-C516-4B6F-8284-EB1FD1CEC9B2}" dt="2019-12-07T00:03:33.331" v="883"/>
          <ac:spMkLst>
            <pc:docMk/>
            <pc:sldMk cId="2071570364" sldId="313"/>
            <ac:spMk id="4" creationId="{6C27B9BD-362E-4263-A376-B05633E7E1C1}"/>
          </ac:spMkLst>
        </pc:spChg>
      </pc:sldChg>
      <pc:sldChg chg="addSp delSp modSp add">
        <pc:chgData name="Mehmet Demir" userId="8aeb60c9-8010-4491-9710-a4e50247be4f" providerId="ADAL" clId="{E384A787-C516-4B6F-8284-EB1FD1CEC9B2}" dt="2019-12-07T00:15:20.546" v="905" actId="20577"/>
        <pc:sldMkLst>
          <pc:docMk/>
          <pc:sldMk cId="4131503739" sldId="313"/>
        </pc:sldMkLst>
        <pc:spChg chg="mod">
          <ac:chgData name="Mehmet Demir" userId="8aeb60c9-8010-4491-9710-a4e50247be4f" providerId="ADAL" clId="{E384A787-C516-4B6F-8284-EB1FD1CEC9B2}" dt="2019-12-07T00:15:20.546" v="905" actId="20577"/>
          <ac:spMkLst>
            <pc:docMk/>
            <pc:sldMk cId="4131503739" sldId="313"/>
            <ac:spMk id="2" creationId="{53966561-48D3-4D0E-8F71-1008D52BE916}"/>
          </ac:spMkLst>
        </pc:spChg>
        <pc:spChg chg="add del mod">
          <ac:chgData name="Mehmet Demir" userId="8aeb60c9-8010-4491-9710-a4e50247be4f" providerId="ADAL" clId="{E384A787-C516-4B6F-8284-EB1FD1CEC9B2}" dt="2019-12-07T00:14:21.203" v="891" actId="478"/>
          <ac:spMkLst>
            <pc:docMk/>
            <pc:sldMk cId="4131503739" sldId="313"/>
            <ac:spMk id="6" creationId="{E6A6D6DF-EF79-44D3-A9CC-B83129E6CC42}"/>
          </ac:spMkLst>
        </pc:spChg>
        <pc:picChg chg="add del">
          <ac:chgData name="Mehmet Demir" userId="8aeb60c9-8010-4491-9710-a4e50247be4f" providerId="ADAL" clId="{E384A787-C516-4B6F-8284-EB1FD1CEC9B2}" dt="2019-12-07T00:14:23.795" v="892" actId="478"/>
          <ac:picMkLst>
            <pc:docMk/>
            <pc:sldMk cId="4131503739" sldId="313"/>
            <ac:picMk id="5" creationId="{5849E682-E62C-4372-B003-1A8AACE1A9BD}"/>
          </ac:picMkLst>
        </pc:picChg>
        <pc:picChg chg="del">
          <ac:chgData name="Mehmet Demir" userId="8aeb60c9-8010-4491-9710-a4e50247be4f" providerId="ADAL" clId="{E384A787-C516-4B6F-8284-EB1FD1CEC9B2}" dt="2019-12-07T00:14:08.295" v="890" actId="478"/>
          <ac:picMkLst>
            <pc:docMk/>
            <pc:sldMk cId="4131503739" sldId="313"/>
            <ac:picMk id="7" creationId="{21709B63-3206-4758-9347-1F1B7B8EC0DF}"/>
          </ac:picMkLst>
        </pc:picChg>
        <pc:picChg chg="add mod">
          <ac:chgData name="Mehmet Demir" userId="8aeb60c9-8010-4491-9710-a4e50247be4f" providerId="ADAL" clId="{E384A787-C516-4B6F-8284-EB1FD1CEC9B2}" dt="2019-12-07T00:14:46.070" v="896" actId="14100"/>
          <ac:picMkLst>
            <pc:docMk/>
            <pc:sldMk cId="4131503739" sldId="313"/>
            <ac:picMk id="8" creationId="{BD410CF6-BB72-4523-A781-2B6F2BABA360}"/>
          </ac:picMkLst>
        </pc:picChg>
      </pc:sldChg>
      <pc:sldChg chg="del">
        <pc:chgData name="Mehmet Demir" userId="8aeb60c9-8010-4491-9710-a4e50247be4f" providerId="ADAL" clId="{E384A787-C516-4B6F-8284-EB1FD1CEC9B2}" dt="2019-12-06T19:38:36.714" v="480" actId="2696"/>
        <pc:sldMkLst>
          <pc:docMk/>
          <pc:sldMk cId="1285329173" sldId="314"/>
        </pc:sldMkLst>
      </pc:sldChg>
      <pc:sldChg chg="addSp delSp modSp add">
        <pc:chgData name="Mehmet Demir" userId="8aeb60c9-8010-4491-9710-a4e50247be4f" providerId="ADAL" clId="{E384A787-C516-4B6F-8284-EB1FD1CEC9B2}" dt="2019-12-07T00:17:06.489" v="939" actId="20577"/>
        <pc:sldMkLst>
          <pc:docMk/>
          <pc:sldMk cId="2257786935" sldId="314"/>
        </pc:sldMkLst>
        <pc:spChg chg="mod">
          <ac:chgData name="Mehmet Demir" userId="8aeb60c9-8010-4491-9710-a4e50247be4f" providerId="ADAL" clId="{E384A787-C516-4B6F-8284-EB1FD1CEC9B2}" dt="2019-12-07T00:17:06.489" v="939" actId="20577"/>
          <ac:spMkLst>
            <pc:docMk/>
            <pc:sldMk cId="2257786935" sldId="314"/>
            <ac:spMk id="2" creationId="{53966561-48D3-4D0E-8F71-1008D52BE916}"/>
          </ac:spMkLst>
        </pc:spChg>
        <pc:picChg chg="add mod">
          <ac:chgData name="Mehmet Demir" userId="8aeb60c9-8010-4491-9710-a4e50247be4f" providerId="ADAL" clId="{E384A787-C516-4B6F-8284-EB1FD1CEC9B2}" dt="2019-12-07T00:16:33.346" v="912" actId="1076"/>
          <ac:picMkLst>
            <pc:docMk/>
            <pc:sldMk cId="2257786935" sldId="314"/>
            <ac:picMk id="5" creationId="{3F17C1B4-4674-4A11-8482-8B46E4631BF2}"/>
          </ac:picMkLst>
        </pc:picChg>
        <pc:picChg chg="del">
          <ac:chgData name="Mehmet Demir" userId="8aeb60c9-8010-4491-9710-a4e50247be4f" providerId="ADAL" clId="{E384A787-C516-4B6F-8284-EB1FD1CEC9B2}" dt="2019-12-07T00:16:16.580" v="907" actId="478"/>
          <ac:picMkLst>
            <pc:docMk/>
            <pc:sldMk cId="2257786935" sldId="314"/>
            <ac:picMk id="8" creationId="{BD410CF6-BB72-4523-A781-2B6F2BABA360}"/>
          </ac:picMkLst>
        </pc:picChg>
      </pc:sldChg>
      <pc:sldChg chg="del">
        <pc:chgData name="Mehmet Demir" userId="8aeb60c9-8010-4491-9710-a4e50247be4f" providerId="ADAL" clId="{E384A787-C516-4B6F-8284-EB1FD1CEC9B2}" dt="2019-12-06T19:38:36.761" v="481" actId="2696"/>
        <pc:sldMkLst>
          <pc:docMk/>
          <pc:sldMk cId="2521348498" sldId="315"/>
        </pc:sldMkLst>
      </pc:sldChg>
      <pc:sldChg chg="addSp delSp modSp add">
        <pc:chgData name="Mehmet Demir" userId="8aeb60c9-8010-4491-9710-a4e50247be4f" providerId="ADAL" clId="{E384A787-C516-4B6F-8284-EB1FD1CEC9B2}" dt="2019-12-07T00:21:00.536" v="1000" actId="20577"/>
        <pc:sldMkLst>
          <pc:docMk/>
          <pc:sldMk cId="3650707483" sldId="315"/>
        </pc:sldMkLst>
        <pc:spChg chg="mod">
          <ac:chgData name="Mehmet Demir" userId="8aeb60c9-8010-4491-9710-a4e50247be4f" providerId="ADAL" clId="{E384A787-C516-4B6F-8284-EB1FD1CEC9B2}" dt="2019-12-07T00:21:00.536" v="1000" actId="20577"/>
          <ac:spMkLst>
            <pc:docMk/>
            <pc:sldMk cId="3650707483" sldId="315"/>
            <ac:spMk id="2" creationId="{2B236B87-C102-471D-9D9C-948D78C33940}"/>
          </ac:spMkLst>
        </pc:spChg>
        <pc:spChg chg="del">
          <ac:chgData name="Mehmet Demir" userId="8aeb60c9-8010-4491-9710-a4e50247be4f" providerId="ADAL" clId="{E384A787-C516-4B6F-8284-EB1FD1CEC9B2}" dt="2019-12-07T00:17:33.852" v="941" actId="478"/>
          <ac:spMkLst>
            <pc:docMk/>
            <pc:sldMk cId="3650707483" sldId="315"/>
            <ac:spMk id="3" creationId="{1CB2B50C-6A15-4368-8B5B-94A9C0958337}"/>
          </ac:spMkLst>
        </pc:spChg>
        <pc:graphicFrameChg chg="add mod modGraphic">
          <ac:chgData name="Mehmet Demir" userId="8aeb60c9-8010-4491-9710-a4e50247be4f" providerId="ADAL" clId="{E384A787-C516-4B6F-8284-EB1FD1CEC9B2}" dt="2019-12-07T00:20:48.959" v="968" actId="14100"/>
          <ac:graphicFrameMkLst>
            <pc:docMk/>
            <pc:sldMk cId="3650707483" sldId="315"/>
            <ac:graphicFrameMk id="5" creationId="{3C7B64DE-F57E-4008-8D3E-01EEB9A81AD9}"/>
          </ac:graphicFrameMkLst>
        </pc:graphicFrameChg>
      </pc:sldChg>
      <pc:sldChg chg="addSp modSp add">
        <pc:chgData name="Mehmet Demir" userId="8aeb60c9-8010-4491-9710-a4e50247be4f" providerId="ADAL" clId="{E384A787-C516-4B6F-8284-EB1FD1CEC9B2}" dt="2019-12-07T00:31:00.396" v="1134" actId="20577"/>
        <pc:sldMkLst>
          <pc:docMk/>
          <pc:sldMk cId="391556123" sldId="316"/>
        </pc:sldMkLst>
        <pc:spChg chg="mod">
          <ac:chgData name="Mehmet Demir" userId="8aeb60c9-8010-4491-9710-a4e50247be4f" providerId="ADAL" clId="{E384A787-C516-4B6F-8284-EB1FD1CEC9B2}" dt="2019-12-07T00:31:00.396" v="1134" actId="20577"/>
          <ac:spMkLst>
            <pc:docMk/>
            <pc:sldMk cId="391556123" sldId="316"/>
            <ac:spMk id="2" creationId="{2B236B87-C102-471D-9D9C-948D78C33940}"/>
          </ac:spMkLst>
        </pc:spChg>
        <pc:picChg chg="add mod">
          <ac:chgData name="Mehmet Demir" userId="8aeb60c9-8010-4491-9710-a4e50247be4f" providerId="ADAL" clId="{E384A787-C516-4B6F-8284-EB1FD1CEC9B2}" dt="2019-12-07T00:30:24.203" v="1105" actId="14100"/>
          <ac:picMkLst>
            <pc:docMk/>
            <pc:sldMk cId="391556123" sldId="316"/>
            <ac:picMk id="5" creationId="{AF9E140A-3F8B-4FBB-8777-3888494C8277}"/>
          </ac:picMkLst>
        </pc:picChg>
      </pc:sldChg>
      <pc:sldChg chg="del">
        <pc:chgData name="Mehmet Demir" userId="8aeb60c9-8010-4491-9710-a4e50247be4f" providerId="ADAL" clId="{E384A787-C516-4B6F-8284-EB1FD1CEC9B2}" dt="2019-12-06T19:38:36.805" v="482" actId="2696"/>
        <pc:sldMkLst>
          <pc:docMk/>
          <pc:sldMk cId="2830168674" sldId="316"/>
        </pc:sldMkLst>
      </pc:sldChg>
      <pc:sldChg chg="addSp modSp add">
        <pc:chgData name="Mehmet Demir" userId="8aeb60c9-8010-4491-9710-a4e50247be4f" providerId="ADAL" clId="{E384A787-C516-4B6F-8284-EB1FD1CEC9B2}" dt="2019-12-07T00:29:24.259" v="1101" actId="14100"/>
        <pc:sldMkLst>
          <pc:docMk/>
          <pc:sldMk cId="1544309857" sldId="317"/>
        </pc:sldMkLst>
        <pc:spChg chg="mod">
          <ac:chgData name="Mehmet Demir" userId="8aeb60c9-8010-4491-9710-a4e50247be4f" providerId="ADAL" clId="{E384A787-C516-4B6F-8284-EB1FD1CEC9B2}" dt="2019-12-07T00:28:10.547" v="1080" actId="20577"/>
          <ac:spMkLst>
            <pc:docMk/>
            <pc:sldMk cId="1544309857" sldId="317"/>
            <ac:spMk id="2" creationId="{2B236B87-C102-471D-9D9C-948D78C33940}"/>
          </ac:spMkLst>
        </pc:spChg>
        <pc:graphicFrameChg chg="add mod modGraphic">
          <ac:chgData name="Mehmet Demir" userId="8aeb60c9-8010-4491-9710-a4e50247be4f" providerId="ADAL" clId="{E384A787-C516-4B6F-8284-EB1FD1CEC9B2}" dt="2019-12-07T00:29:24.259" v="1101" actId="14100"/>
          <ac:graphicFrameMkLst>
            <pc:docMk/>
            <pc:sldMk cId="1544309857" sldId="317"/>
            <ac:graphicFrameMk id="3" creationId="{5B945C93-581F-4CB7-82A0-6AE64F00A7DC}"/>
          </ac:graphicFrameMkLst>
        </pc:graphicFrameChg>
      </pc:sldChg>
      <pc:sldChg chg="del">
        <pc:chgData name="Mehmet Demir" userId="8aeb60c9-8010-4491-9710-a4e50247be4f" providerId="ADAL" clId="{E384A787-C516-4B6F-8284-EB1FD1CEC9B2}" dt="2019-12-06T19:38:36.914" v="484" actId="2696"/>
        <pc:sldMkLst>
          <pc:docMk/>
          <pc:sldMk cId="2032082279" sldId="317"/>
        </pc:sldMkLst>
      </pc:sldChg>
      <pc:sldChg chg="addSp modSp add">
        <pc:chgData name="Mehmet Demir" userId="8aeb60c9-8010-4491-9710-a4e50247be4f" providerId="ADAL" clId="{E384A787-C516-4B6F-8284-EB1FD1CEC9B2}" dt="2019-12-07T00:22:09.723" v="1005" actId="20577"/>
        <pc:sldMkLst>
          <pc:docMk/>
          <pc:sldMk cId="1359218965" sldId="318"/>
        </pc:sldMkLst>
        <pc:spChg chg="mod">
          <ac:chgData name="Mehmet Demir" userId="8aeb60c9-8010-4491-9710-a4e50247be4f" providerId="ADAL" clId="{E384A787-C516-4B6F-8284-EB1FD1CEC9B2}" dt="2019-12-07T00:22:09.723" v="1005" actId="20577"/>
          <ac:spMkLst>
            <pc:docMk/>
            <pc:sldMk cId="1359218965" sldId="318"/>
            <ac:spMk id="2" creationId="{2B236B87-C102-471D-9D9C-948D78C33940}"/>
          </ac:spMkLst>
        </pc:spChg>
        <pc:picChg chg="add mod">
          <ac:chgData name="Mehmet Demir" userId="8aeb60c9-8010-4491-9710-a4e50247be4f" providerId="ADAL" clId="{E384A787-C516-4B6F-8284-EB1FD1CEC9B2}" dt="2019-12-07T00:21:46.066" v="1003" actId="14100"/>
          <ac:picMkLst>
            <pc:docMk/>
            <pc:sldMk cId="1359218965" sldId="318"/>
            <ac:picMk id="5" creationId="{D93F86A6-B30E-42AE-9448-77D009EA8B2A}"/>
          </ac:picMkLst>
        </pc:picChg>
      </pc:sldChg>
      <pc:sldChg chg="del">
        <pc:chgData name="Mehmet Demir" userId="8aeb60c9-8010-4491-9710-a4e50247be4f" providerId="ADAL" clId="{E384A787-C516-4B6F-8284-EB1FD1CEC9B2}" dt="2019-12-06T19:38:36.852" v="483" actId="2696"/>
        <pc:sldMkLst>
          <pc:docMk/>
          <pc:sldMk cId="3054777177" sldId="318"/>
        </pc:sldMkLst>
      </pc:sldChg>
      <pc:sldChg chg="add del">
        <pc:chgData name="Mehmet Demir" userId="8aeb60c9-8010-4491-9710-a4e50247be4f" providerId="ADAL" clId="{E384A787-C516-4B6F-8284-EB1FD1CEC9B2}" dt="2019-12-07T00:18:07.777" v="947"/>
        <pc:sldMkLst>
          <pc:docMk/>
          <pc:sldMk cId="3787252230" sldId="318"/>
        </pc:sldMkLst>
      </pc:sldChg>
      <pc:sldChg chg="addSp modSp add">
        <pc:chgData name="Mehmet Demir" userId="8aeb60c9-8010-4491-9710-a4e50247be4f" providerId="ADAL" clId="{E384A787-C516-4B6F-8284-EB1FD1CEC9B2}" dt="2019-12-07T00:23:26.027" v="1010" actId="20577"/>
        <pc:sldMkLst>
          <pc:docMk/>
          <pc:sldMk cId="1056094343" sldId="319"/>
        </pc:sldMkLst>
        <pc:spChg chg="mod">
          <ac:chgData name="Mehmet Demir" userId="8aeb60c9-8010-4491-9710-a4e50247be4f" providerId="ADAL" clId="{E384A787-C516-4B6F-8284-EB1FD1CEC9B2}" dt="2019-12-07T00:23:26.027" v="1010" actId="20577"/>
          <ac:spMkLst>
            <pc:docMk/>
            <pc:sldMk cId="1056094343" sldId="319"/>
            <ac:spMk id="2" creationId="{2B236B87-C102-471D-9D9C-948D78C33940}"/>
          </ac:spMkLst>
        </pc:spChg>
        <pc:picChg chg="add mod">
          <ac:chgData name="Mehmet Demir" userId="8aeb60c9-8010-4491-9710-a4e50247be4f" providerId="ADAL" clId="{E384A787-C516-4B6F-8284-EB1FD1CEC9B2}" dt="2019-12-07T00:23:09.884" v="1008" actId="14100"/>
          <ac:picMkLst>
            <pc:docMk/>
            <pc:sldMk cId="1056094343" sldId="319"/>
            <ac:picMk id="5" creationId="{3D5002F3-E501-4DEA-A6E2-075BD8D1FE4D}"/>
          </ac:picMkLst>
        </pc:picChg>
      </pc:sldChg>
      <pc:sldChg chg="del">
        <pc:chgData name="Mehmet Demir" userId="8aeb60c9-8010-4491-9710-a4e50247be4f" providerId="ADAL" clId="{E384A787-C516-4B6F-8284-EB1FD1CEC9B2}" dt="2019-12-06T19:38:36.954" v="485" actId="2696"/>
        <pc:sldMkLst>
          <pc:docMk/>
          <pc:sldMk cId="1818832733" sldId="319"/>
        </pc:sldMkLst>
      </pc:sldChg>
      <pc:sldChg chg="addSp modSp add">
        <pc:chgData name="Mehmet Demir" userId="8aeb60c9-8010-4491-9710-a4e50247be4f" providerId="ADAL" clId="{E384A787-C516-4B6F-8284-EB1FD1CEC9B2}" dt="2019-12-07T00:26:50.593" v="1062" actId="20577"/>
        <pc:sldMkLst>
          <pc:docMk/>
          <pc:sldMk cId="1398011368" sldId="320"/>
        </pc:sldMkLst>
        <pc:spChg chg="mod">
          <ac:chgData name="Mehmet Demir" userId="8aeb60c9-8010-4491-9710-a4e50247be4f" providerId="ADAL" clId="{E384A787-C516-4B6F-8284-EB1FD1CEC9B2}" dt="2019-12-07T00:26:50.593" v="1062" actId="20577"/>
          <ac:spMkLst>
            <pc:docMk/>
            <pc:sldMk cId="1398011368" sldId="320"/>
            <ac:spMk id="2" creationId="{2B236B87-C102-471D-9D9C-948D78C33940}"/>
          </ac:spMkLst>
        </pc:spChg>
        <pc:graphicFrameChg chg="add mod modGraphic">
          <ac:chgData name="Mehmet Demir" userId="8aeb60c9-8010-4491-9710-a4e50247be4f" providerId="ADAL" clId="{E384A787-C516-4B6F-8284-EB1FD1CEC9B2}" dt="2019-12-07T00:26:27.661" v="1033" actId="1076"/>
          <ac:graphicFrameMkLst>
            <pc:docMk/>
            <pc:sldMk cId="1398011368" sldId="320"/>
            <ac:graphicFrameMk id="3" creationId="{12DFB36F-1009-4257-B0C6-E8EB14A06267}"/>
          </ac:graphicFrameMkLst>
        </pc:graphicFrameChg>
      </pc:sldChg>
      <pc:sldChg chg="addSp modSp add">
        <pc:chgData name="Mehmet Demir" userId="8aeb60c9-8010-4491-9710-a4e50247be4f" providerId="ADAL" clId="{E384A787-C516-4B6F-8284-EB1FD1CEC9B2}" dt="2019-12-07T00:33:37.293" v="1154" actId="20577"/>
        <pc:sldMkLst>
          <pc:docMk/>
          <pc:sldMk cId="3939917104" sldId="321"/>
        </pc:sldMkLst>
        <pc:spChg chg="mod">
          <ac:chgData name="Mehmet Demir" userId="8aeb60c9-8010-4491-9710-a4e50247be4f" providerId="ADAL" clId="{E384A787-C516-4B6F-8284-EB1FD1CEC9B2}" dt="2019-12-07T00:33:37.293" v="1154" actId="20577"/>
          <ac:spMkLst>
            <pc:docMk/>
            <pc:sldMk cId="3939917104" sldId="321"/>
            <ac:spMk id="2" creationId="{2B236B87-C102-471D-9D9C-948D78C33940}"/>
          </ac:spMkLst>
        </pc:spChg>
        <pc:picChg chg="add mod">
          <ac:chgData name="Mehmet Demir" userId="8aeb60c9-8010-4491-9710-a4e50247be4f" providerId="ADAL" clId="{E384A787-C516-4B6F-8284-EB1FD1CEC9B2}" dt="2019-12-07T00:31:36.174" v="1137" actId="14100"/>
          <ac:picMkLst>
            <pc:docMk/>
            <pc:sldMk cId="3939917104" sldId="321"/>
            <ac:picMk id="5" creationId="{55D76296-D6C2-4764-BE92-30090A6417F0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AE0B851-7AB5-0240-A23F-427D7BA33DA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DFF2BF-B660-AC43-AD5F-C239B5FC3A9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16BCE0-AFC5-5D4A-A56B-419517354C45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993E35-3CF6-8C4F-BACB-012151CC279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4DD91-A9A0-D84F-8A0A-D6ACB65F0B4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13E19D-5146-F244-A3C3-26168230A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7019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9D84E0-D1F2-4823-87D9-F832A9CA0689}" type="datetimeFigureOut">
              <a:rPr lang="en-CA" smtClean="0"/>
              <a:t>2019-12-06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545D9D-5003-487E-82E0-F74B0DF049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5396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972B48-FA61-584C-AD7E-A62697C40AC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8298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CA" sz="1200" dirty="0"/>
              <a:t>+The blockchain technology is (still) new and exciting</a:t>
            </a:r>
          </a:p>
          <a:p>
            <a:pPr lvl="0"/>
            <a:r>
              <a:rPr lang="en-CA" sz="1200" dirty="0"/>
              <a:t>+Cryptocurrencies are spectacular</a:t>
            </a:r>
          </a:p>
          <a:p>
            <a:pPr lvl="0"/>
            <a:r>
              <a:rPr lang="en-CA" sz="1200" dirty="0"/>
              <a:t>+Distributed applications (</a:t>
            </a:r>
            <a:r>
              <a:rPr lang="en-CA" sz="1200" dirty="0" err="1"/>
              <a:t>Dapp</a:t>
            </a:r>
            <a:r>
              <a:rPr lang="en-CA" sz="1200" dirty="0"/>
              <a:t>) are different. </a:t>
            </a:r>
          </a:p>
          <a:p>
            <a:pPr lvl="0"/>
            <a:r>
              <a:rPr lang="en-CA" sz="1200" dirty="0"/>
              <a:t>+Every bit of implementation is sensitive and important. </a:t>
            </a:r>
            <a:r>
              <a:rPr lang="en-CA" sz="1200" b="1" dirty="0"/>
              <a:t>Risk is high. Attackers have high motivation. </a:t>
            </a:r>
          </a:p>
          <a:p>
            <a:pPr lvl="0"/>
            <a:r>
              <a:rPr lang="en-CA" sz="1200" dirty="0"/>
              <a:t>+Almost every implementation is ground breaking</a:t>
            </a:r>
          </a:p>
          <a:p>
            <a:pPr lvl="0"/>
            <a:endParaRPr lang="en-CA" sz="1200" dirty="0"/>
          </a:p>
          <a:p>
            <a:pPr lvl="0"/>
            <a:r>
              <a:rPr lang="en-CA" sz="1200" dirty="0"/>
              <a:t>-The subject is new. There is not enough data. </a:t>
            </a:r>
          </a:p>
          <a:p>
            <a:pPr lvl="0"/>
            <a:r>
              <a:rPr lang="en-CA" sz="1200" dirty="0"/>
              <a:t>-Limited analysis yet. Findings of the existing studies are limited.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545D9D-5003-487E-82E0-F74B0DF04906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699910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545D9D-5003-487E-82E0-F74B0DF04906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387272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545D9D-5003-487E-82E0-F74B0DF04906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2675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A3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10182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834639"/>
            <a:ext cx="2160000" cy="1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5257798"/>
            <a:ext cx="6811200" cy="180000"/>
          </a:xfrm>
          <a:prstGeom prst="rect">
            <a:avLst/>
          </a:prstGeom>
          <a:solidFill>
            <a:srgbClr val="FFD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1326906" y="2379289"/>
            <a:ext cx="864000" cy="180000"/>
          </a:xfrm>
          <a:prstGeom prst="rect">
            <a:avLst/>
          </a:prstGeom>
          <a:solidFill>
            <a:srgbClr val="004C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0" y="253614"/>
            <a:ext cx="2160000" cy="365125"/>
          </a:xfrm>
        </p:spPr>
        <p:txBody>
          <a:bodyPr/>
          <a:lstStyle>
            <a:lvl1pPr algn="r">
              <a:defRPr sz="1400" b="1">
                <a:solidFill>
                  <a:schemeClr val="bg1"/>
                </a:solidFill>
              </a:defRPr>
            </a:lvl1pPr>
          </a:lstStyle>
          <a:p>
            <a:fld id="{74F6F3D3-1745-0344-9322-C4FAE3731E48}" type="datetime1">
              <a:rPr lang="en-CA" smtClean="0"/>
              <a:t>2019-12-06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1524000" y="6356350"/>
            <a:ext cx="5106988" cy="36512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EC55225-E97E-9340-AA0A-C4EA9F41073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17290" y="5807676"/>
            <a:ext cx="2174709" cy="1050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157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198" y="660038"/>
            <a:ext cx="9524643" cy="529200"/>
          </a:xfrm>
        </p:spPr>
        <p:txBody>
          <a:bodyPr>
            <a:normAutofit/>
          </a:bodyPr>
          <a:lstStyle>
            <a:lvl1pPr>
              <a:defRPr sz="1800" b="1">
                <a:solidFill>
                  <a:srgbClr val="10182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7163174"/>
            <a:ext cx="2743200" cy="365125"/>
          </a:xfrm>
        </p:spPr>
        <p:txBody>
          <a:bodyPr/>
          <a:lstStyle/>
          <a:p>
            <a:fld id="{5FA78A3C-B9F8-6B4E-B337-963D26E92060}" type="datetime1">
              <a:rPr lang="en-CA" smtClean="0"/>
              <a:t>2019-12-06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2592388" cy="365125"/>
          </a:xfrm>
        </p:spPr>
        <p:txBody>
          <a:bodyPr/>
          <a:lstStyle>
            <a:lvl1pPr algn="l">
              <a:defRPr>
                <a:solidFill>
                  <a:srgbClr val="101820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988456" y="6356350"/>
            <a:ext cx="1728259" cy="365125"/>
          </a:xfrm>
        </p:spPr>
        <p:txBody>
          <a:bodyPr/>
          <a:lstStyle>
            <a:lvl1pPr>
              <a:defRPr>
                <a:solidFill>
                  <a:srgbClr val="101820">
                    <a:alpha val="80000"/>
                  </a:srgb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834638"/>
            <a:ext cx="838200" cy="180000"/>
          </a:xfrm>
          <a:prstGeom prst="rect">
            <a:avLst/>
          </a:prstGeom>
          <a:solidFill>
            <a:srgbClr val="FFD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6181538"/>
            <a:ext cx="6630988" cy="180000"/>
          </a:xfrm>
          <a:prstGeom prst="rect">
            <a:avLst/>
          </a:prstGeom>
          <a:solidFill>
            <a:srgbClr val="00A3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able Placeholder 11"/>
          <p:cNvSpPr>
            <a:spLocks noGrp="1"/>
          </p:cNvSpPr>
          <p:nvPr>
            <p:ph type="tbl" sz="quarter" idx="13"/>
          </p:nvPr>
        </p:nvSpPr>
        <p:spPr>
          <a:xfrm>
            <a:off x="838199" y="1278110"/>
            <a:ext cx="9524643" cy="4358569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9" name="Rectangle 8"/>
          <p:cNvSpPr/>
          <p:nvPr/>
        </p:nvSpPr>
        <p:spPr>
          <a:xfrm>
            <a:off x="11353800" y="2379289"/>
            <a:ext cx="864000" cy="180000"/>
          </a:xfrm>
          <a:prstGeom prst="rect">
            <a:avLst/>
          </a:prstGeom>
          <a:solidFill>
            <a:srgbClr val="004C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4F5B28F-0F28-1E4C-BA8B-85D07565BCC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17290" y="5807676"/>
            <a:ext cx="2174709" cy="1050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22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7163174"/>
            <a:ext cx="2743200" cy="365125"/>
          </a:xfrm>
        </p:spPr>
        <p:txBody>
          <a:bodyPr/>
          <a:lstStyle/>
          <a:p>
            <a:fld id="{82C5709A-A1EE-A943-9598-FF6383EA6C97}" type="datetime1">
              <a:rPr lang="en-CA" smtClean="0"/>
              <a:t>2019-12-06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2592388" cy="365125"/>
          </a:xfrm>
        </p:spPr>
        <p:txBody>
          <a:bodyPr/>
          <a:lstStyle>
            <a:lvl1pPr algn="l">
              <a:defRPr>
                <a:solidFill>
                  <a:srgbClr val="101820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988456" y="6356350"/>
            <a:ext cx="1728259" cy="365125"/>
          </a:xfrm>
        </p:spPr>
        <p:txBody>
          <a:bodyPr/>
          <a:lstStyle>
            <a:lvl1pPr>
              <a:defRPr>
                <a:solidFill>
                  <a:srgbClr val="101820">
                    <a:alpha val="80000"/>
                  </a:srgb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834638"/>
            <a:ext cx="838200" cy="180000"/>
          </a:xfrm>
          <a:prstGeom prst="rect">
            <a:avLst/>
          </a:prstGeom>
          <a:solidFill>
            <a:srgbClr val="FFD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6181538"/>
            <a:ext cx="6630988" cy="180000"/>
          </a:xfrm>
          <a:prstGeom prst="rect">
            <a:avLst/>
          </a:prstGeom>
          <a:solidFill>
            <a:srgbClr val="00A3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1326906" y="2379289"/>
            <a:ext cx="864000" cy="180000"/>
          </a:xfrm>
          <a:prstGeom prst="rect">
            <a:avLst/>
          </a:prstGeom>
          <a:solidFill>
            <a:srgbClr val="004C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FC22C84-53E7-7F4D-B7A3-DF009098C9F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17290" y="5807676"/>
            <a:ext cx="2174709" cy="1050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371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834639"/>
            <a:ext cx="2160000" cy="18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5257798"/>
            <a:ext cx="6811200" cy="180000"/>
          </a:xfrm>
          <a:prstGeom prst="rect">
            <a:avLst/>
          </a:prstGeom>
          <a:solidFill>
            <a:srgbClr val="FFD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1326906" y="2379289"/>
            <a:ext cx="864000" cy="180000"/>
          </a:xfrm>
          <a:prstGeom prst="rect">
            <a:avLst/>
          </a:prstGeom>
          <a:solidFill>
            <a:srgbClr val="004C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0" y="253614"/>
            <a:ext cx="2160000" cy="365125"/>
          </a:xfrm>
        </p:spPr>
        <p:txBody>
          <a:bodyPr/>
          <a:lstStyle>
            <a:lvl1pPr algn="r">
              <a:defRPr sz="1400" b="1">
                <a:solidFill>
                  <a:schemeClr val="tx1"/>
                </a:solidFill>
              </a:defRPr>
            </a:lvl1pPr>
          </a:lstStyle>
          <a:p>
            <a:fld id="{F314DF02-8546-9248-9283-B5ACA0E30F36}" type="datetime1">
              <a:rPr lang="en-CA" smtClean="0"/>
              <a:t>2019-12-06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1524000" y="6356350"/>
            <a:ext cx="5106988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93390B-7B5F-2048-B1A0-BA4AA7A7C48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17290" y="5807676"/>
            <a:ext cx="2174709" cy="1050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0879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00A3AD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834639"/>
            <a:ext cx="2160000" cy="180000"/>
          </a:xfrm>
          <a:prstGeom prst="rect">
            <a:avLst/>
          </a:prstGeom>
          <a:solidFill>
            <a:srgbClr val="00A3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5257798"/>
            <a:ext cx="6811200" cy="180000"/>
          </a:xfrm>
          <a:prstGeom prst="rect">
            <a:avLst/>
          </a:prstGeom>
          <a:solidFill>
            <a:srgbClr val="FFD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1326906" y="2379289"/>
            <a:ext cx="864000" cy="180000"/>
          </a:xfrm>
          <a:prstGeom prst="rect">
            <a:avLst/>
          </a:prstGeom>
          <a:solidFill>
            <a:srgbClr val="004C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0" y="253614"/>
            <a:ext cx="2160000" cy="365125"/>
          </a:xfrm>
        </p:spPr>
        <p:txBody>
          <a:bodyPr/>
          <a:lstStyle>
            <a:lvl1pPr algn="r">
              <a:defRPr sz="1400" b="1">
                <a:solidFill>
                  <a:schemeClr val="tx1"/>
                </a:solidFill>
              </a:defRPr>
            </a:lvl1pPr>
          </a:lstStyle>
          <a:p>
            <a:fld id="{C568A606-0759-884E-9174-A17BF341E541}" type="datetime1">
              <a:rPr lang="en-CA" smtClean="0"/>
              <a:t>2019-12-06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1524000" y="6356350"/>
            <a:ext cx="5106988" cy="365125"/>
          </a:xfrm>
        </p:spPr>
        <p:txBody>
          <a:bodyPr/>
          <a:lstStyle>
            <a:lvl1pPr>
              <a:defRPr>
                <a:solidFill>
                  <a:srgbClr val="00A3AD"/>
                </a:solidFill>
              </a:defRPr>
            </a:lvl1pPr>
          </a:lstStyle>
          <a:p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5AD49A0-C954-414F-8885-019624BE7E9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17290" y="5807676"/>
            <a:ext cx="2174709" cy="1050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64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00A3AD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9858" y="2044045"/>
            <a:ext cx="9787591" cy="2852737"/>
          </a:xfrm>
        </p:spPr>
        <p:txBody>
          <a:bodyPr anchor="t">
            <a:normAutofit/>
          </a:bodyPr>
          <a:lstStyle>
            <a:lvl1pPr>
              <a:defRPr sz="54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80800" y="4589463"/>
            <a:ext cx="5787532" cy="1500187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7176620"/>
            <a:ext cx="2743200" cy="365125"/>
          </a:xfrm>
        </p:spPr>
        <p:txBody>
          <a:bodyPr/>
          <a:lstStyle/>
          <a:p>
            <a:fld id="{2DB62C52-4A52-384F-934A-81FD53836B0A}" type="datetime1">
              <a:rPr lang="en-CA" smtClean="0"/>
              <a:t>2019-12-06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59858" y="6356350"/>
            <a:ext cx="2554942" cy="365125"/>
          </a:xfrm>
        </p:spPr>
        <p:txBody>
          <a:bodyPr/>
          <a:lstStyle>
            <a:lvl1pPr algn="l">
              <a:defRPr>
                <a:solidFill>
                  <a:srgbClr val="101820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57727" y="6356350"/>
            <a:ext cx="2097741" cy="365125"/>
          </a:xfrm>
        </p:spPr>
        <p:txBody>
          <a:bodyPr/>
          <a:lstStyle>
            <a:lvl1pPr>
              <a:defRPr>
                <a:solidFill>
                  <a:srgbClr val="101820">
                    <a:alpha val="80000"/>
                  </a:srgb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030906" y="834639"/>
            <a:ext cx="2160000" cy="180000"/>
          </a:xfrm>
          <a:prstGeom prst="rect">
            <a:avLst/>
          </a:prstGeom>
          <a:solidFill>
            <a:srgbClr val="FFD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380800" y="5257799"/>
            <a:ext cx="6811200" cy="1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2379289"/>
            <a:ext cx="864000" cy="180000"/>
          </a:xfrm>
          <a:prstGeom prst="rect">
            <a:avLst/>
          </a:prstGeom>
          <a:solidFill>
            <a:srgbClr val="004C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28664" y="5611387"/>
            <a:ext cx="642831" cy="64283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243" y="5622424"/>
            <a:ext cx="1598557" cy="981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43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270996"/>
            <a:ext cx="9524643" cy="1325563"/>
          </a:xfrm>
        </p:spPr>
        <p:txBody>
          <a:bodyPr>
            <a:normAutofit/>
          </a:bodyPr>
          <a:lstStyle>
            <a:lvl1pPr>
              <a:defRPr sz="1800" b="1">
                <a:solidFill>
                  <a:srgbClr val="101820">
                    <a:alpha val="80000"/>
                  </a:srgb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524643" cy="3660775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>
                <a:solidFill>
                  <a:srgbClr val="101820">
                    <a:alpha val="80000"/>
                  </a:srgbClr>
                </a:solidFill>
              </a:defRPr>
            </a:lvl1pPr>
            <a:lvl2pPr>
              <a:lnSpc>
                <a:spcPct val="100000"/>
              </a:lnSpc>
              <a:defRPr sz="1600">
                <a:solidFill>
                  <a:srgbClr val="101820">
                    <a:alpha val="80000"/>
                  </a:srgbClr>
                </a:solidFill>
              </a:defRPr>
            </a:lvl2pPr>
            <a:lvl3pPr>
              <a:lnSpc>
                <a:spcPct val="100000"/>
              </a:lnSpc>
              <a:defRPr sz="1400">
                <a:solidFill>
                  <a:srgbClr val="101820">
                    <a:alpha val="80000"/>
                  </a:srgbClr>
                </a:solidFill>
              </a:defRPr>
            </a:lvl3pPr>
            <a:lvl4pPr>
              <a:lnSpc>
                <a:spcPct val="100000"/>
              </a:lnSpc>
              <a:defRPr sz="1200">
                <a:solidFill>
                  <a:srgbClr val="101820">
                    <a:alpha val="80000"/>
                  </a:srgbClr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rgbClr val="101820">
                    <a:alpha val="80000"/>
                  </a:srgb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7163174"/>
            <a:ext cx="2743200" cy="365125"/>
          </a:xfrm>
        </p:spPr>
        <p:txBody>
          <a:bodyPr/>
          <a:lstStyle/>
          <a:p>
            <a:fld id="{4A399250-EC7E-774E-B270-7B1EBBD60C52}" type="datetime1">
              <a:rPr lang="en-CA" smtClean="0"/>
              <a:t>2019-12-06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2592388" cy="365125"/>
          </a:xfrm>
        </p:spPr>
        <p:txBody>
          <a:bodyPr/>
          <a:lstStyle>
            <a:lvl1pPr algn="l">
              <a:defRPr>
                <a:solidFill>
                  <a:srgbClr val="101820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988456" y="6356350"/>
            <a:ext cx="1728259" cy="365125"/>
          </a:xfrm>
        </p:spPr>
        <p:txBody>
          <a:bodyPr/>
          <a:lstStyle>
            <a:lvl1pPr>
              <a:defRPr>
                <a:solidFill>
                  <a:srgbClr val="101820">
                    <a:alpha val="80000"/>
                  </a:srgb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834638"/>
            <a:ext cx="838200" cy="180000"/>
          </a:xfrm>
          <a:prstGeom prst="rect">
            <a:avLst/>
          </a:prstGeom>
          <a:solidFill>
            <a:srgbClr val="FFD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6181538"/>
            <a:ext cx="6630988" cy="180000"/>
          </a:xfrm>
          <a:prstGeom prst="rect">
            <a:avLst/>
          </a:prstGeom>
          <a:solidFill>
            <a:srgbClr val="00A3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1353800" y="2379289"/>
            <a:ext cx="864000" cy="180000"/>
          </a:xfrm>
          <a:prstGeom prst="rect">
            <a:avLst/>
          </a:prstGeom>
          <a:solidFill>
            <a:srgbClr val="004C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7575E9D-08BF-BE41-9AE1-A2D39AAABA2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17290" y="5807676"/>
            <a:ext cx="2174709" cy="1050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121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5667"/>
            <a:ext cx="5159188" cy="435133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>
                <a:solidFill>
                  <a:srgbClr val="101820">
                    <a:alpha val="80000"/>
                  </a:srgbClr>
                </a:solidFill>
              </a:defRPr>
            </a:lvl1pPr>
            <a:lvl2pPr>
              <a:lnSpc>
                <a:spcPct val="100000"/>
              </a:lnSpc>
              <a:defRPr sz="1600">
                <a:solidFill>
                  <a:srgbClr val="101820">
                    <a:alpha val="80000"/>
                  </a:srgbClr>
                </a:solidFill>
              </a:defRPr>
            </a:lvl2pPr>
            <a:lvl3pPr>
              <a:lnSpc>
                <a:spcPct val="100000"/>
              </a:lnSpc>
              <a:defRPr sz="1400">
                <a:solidFill>
                  <a:srgbClr val="101820">
                    <a:alpha val="80000"/>
                  </a:srgbClr>
                </a:solidFill>
              </a:defRPr>
            </a:lvl3pPr>
            <a:lvl4pPr>
              <a:lnSpc>
                <a:spcPct val="100000"/>
              </a:lnSpc>
              <a:defRPr sz="1200">
                <a:solidFill>
                  <a:srgbClr val="101820">
                    <a:alpha val="80000"/>
                  </a:srgbClr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rgbClr val="101820">
                    <a:alpha val="80000"/>
                  </a:srgb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7163174"/>
            <a:ext cx="2743200" cy="365125"/>
          </a:xfrm>
        </p:spPr>
        <p:txBody>
          <a:bodyPr/>
          <a:lstStyle/>
          <a:p>
            <a:fld id="{194F8514-F8F4-F543-BCF2-6009AEBF885D}" type="datetime1">
              <a:rPr lang="en-CA" smtClean="0"/>
              <a:t>2019-12-06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2592388" cy="365125"/>
          </a:xfrm>
        </p:spPr>
        <p:txBody>
          <a:bodyPr/>
          <a:lstStyle>
            <a:lvl1pPr algn="l">
              <a:defRPr>
                <a:solidFill>
                  <a:srgbClr val="101820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988456" y="6356350"/>
            <a:ext cx="1728259" cy="365125"/>
          </a:xfrm>
        </p:spPr>
        <p:txBody>
          <a:bodyPr/>
          <a:lstStyle>
            <a:lvl1pPr>
              <a:defRPr>
                <a:solidFill>
                  <a:srgbClr val="101820">
                    <a:alpha val="80000"/>
                  </a:srgb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834638"/>
            <a:ext cx="838200" cy="180000"/>
          </a:xfrm>
          <a:prstGeom prst="rect">
            <a:avLst/>
          </a:prstGeom>
          <a:solidFill>
            <a:srgbClr val="FFD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6181538"/>
            <a:ext cx="6630988" cy="180000"/>
          </a:xfrm>
          <a:prstGeom prst="rect">
            <a:avLst/>
          </a:prstGeom>
          <a:solidFill>
            <a:srgbClr val="00A3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1353800" y="2379289"/>
            <a:ext cx="864000" cy="180000"/>
          </a:xfrm>
          <a:prstGeom prst="rect">
            <a:avLst/>
          </a:prstGeom>
          <a:solidFill>
            <a:srgbClr val="004C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idx="13"/>
          </p:nvPr>
        </p:nvSpPr>
        <p:spPr>
          <a:xfrm>
            <a:off x="6167718" y="1225667"/>
            <a:ext cx="5159188" cy="435133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>
                <a:solidFill>
                  <a:srgbClr val="101820">
                    <a:alpha val="80000"/>
                  </a:srgbClr>
                </a:solidFill>
              </a:defRPr>
            </a:lvl1pPr>
            <a:lvl2pPr>
              <a:lnSpc>
                <a:spcPct val="100000"/>
              </a:lnSpc>
              <a:defRPr sz="1600">
                <a:solidFill>
                  <a:srgbClr val="101820">
                    <a:alpha val="80000"/>
                  </a:srgbClr>
                </a:solidFill>
              </a:defRPr>
            </a:lvl2pPr>
            <a:lvl3pPr>
              <a:lnSpc>
                <a:spcPct val="100000"/>
              </a:lnSpc>
              <a:defRPr sz="1400">
                <a:solidFill>
                  <a:srgbClr val="101820">
                    <a:alpha val="80000"/>
                  </a:srgbClr>
                </a:solidFill>
              </a:defRPr>
            </a:lvl3pPr>
            <a:lvl4pPr>
              <a:lnSpc>
                <a:spcPct val="100000"/>
              </a:lnSpc>
              <a:defRPr sz="1200">
                <a:solidFill>
                  <a:srgbClr val="101820">
                    <a:alpha val="80000"/>
                  </a:srgbClr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rgbClr val="101820">
                    <a:alpha val="80000"/>
                  </a:srgb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669750"/>
            <a:ext cx="10515600" cy="527341"/>
          </a:xfrm>
        </p:spPr>
        <p:txBody>
          <a:bodyPr>
            <a:normAutofit/>
          </a:bodyPr>
          <a:lstStyle>
            <a:lvl1pPr>
              <a:defRPr sz="1800" b="1">
                <a:solidFill>
                  <a:srgbClr val="101820">
                    <a:alpha val="80000"/>
                  </a:srgb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92475ED-2C17-454E-9C19-C31821CFE53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17290" y="5807676"/>
            <a:ext cx="2174709" cy="1050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185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and 3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669749"/>
            <a:ext cx="10515600" cy="529200"/>
          </a:xfrm>
        </p:spPr>
        <p:txBody>
          <a:bodyPr>
            <a:normAutofit/>
          </a:bodyPr>
          <a:lstStyle>
            <a:lvl1pPr>
              <a:defRPr sz="1800" b="1">
                <a:solidFill>
                  <a:srgbClr val="101820">
                    <a:alpha val="80000"/>
                  </a:srgb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2347"/>
            <a:ext cx="5159188" cy="424746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>
                <a:solidFill>
                  <a:srgbClr val="101820">
                    <a:alpha val="80000"/>
                  </a:srgbClr>
                </a:solidFill>
              </a:defRPr>
            </a:lvl1pPr>
            <a:lvl2pPr>
              <a:lnSpc>
                <a:spcPct val="100000"/>
              </a:lnSpc>
              <a:defRPr sz="1600">
                <a:solidFill>
                  <a:srgbClr val="101820">
                    <a:alpha val="80000"/>
                  </a:srgbClr>
                </a:solidFill>
              </a:defRPr>
            </a:lvl2pPr>
            <a:lvl3pPr>
              <a:lnSpc>
                <a:spcPct val="100000"/>
              </a:lnSpc>
              <a:defRPr sz="1400">
                <a:solidFill>
                  <a:srgbClr val="101820">
                    <a:alpha val="80000"/>
                  </a:srgbClr>
                </a:solidFill>
              </a:defRPr>
            </a:lvl3pPr>
            <a:lvl4pPr>
              <a:lnSpc>
                <a:spcPct val="100000"/>
              </a:lnSpc>
              <a:defRPr sz="1200">
                <a:solidFill>
                  <a:srgbClr val="101820">
                    <a:alpha val="80000"/>
                  </a:srgbClr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rgbClr val="101820">
                    <a:alpha val="80000"/>
                  </a:srgb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7163174"/>
            <a:ext cx="2743200" cy="365125"/>
          </a:xfrm>
        </p:spPr>
        <p:txBody>
          <a:bodyPr/>
          <a:lstStyle/>
          <a:p>
            <a:fld id="{2566F936-CE1A-DD4C-9CA2-4748A018EFC9}" type="datetime1">
              <a:rPr lang="en-CA" smtClean="0"/>
              <a:t>2019-12-06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2592388" cy="365125"/>
          </a:xfrm>
        </p:spPr>
        <p:txBody>
          <a:bodyPr/>
          <a:lstStyle>
            <a:lvl1pPr algn="l">
              <a:defRPr>
                <a:solidFill>
                  <a:srgbClr val="101820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002744" y="6356350"/>
            <a:ext cx="1728259" cy="365125"/>
          </a:xfrm>
        </p:spPr>
        <p:txBody>
          <a:bodyPr/>
          <a:lstStyle>
            <a:lvl1pPr>
              <a:defRPr>
                <a:solidFill>
                  <a:srgbClr val="101820">
                    <a:alpha val="80000"/>
                  </a:srgb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834638"/>
            <a:ext cx="838200" cy="180000"/>
          </a:xfrm>
          <a:prstGeom prst="rect">
            <a:avLst/>
          </a:prstGeom>
          <a:solidFill>
            <a:srgbClr val="FFD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6181538"/>
            <a:ext cx="6630988" cy="180000"/>
          </a:xfrm>
          <a:prstGeom prst="rect">
            <a:avLst/>
          </a:prstGeom>
          <a:solidFill>
            <a:srgbClr val="00A3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1339512" y="2379289"/>
            <a:ext cx="864000" cy="180000"/>
          </a:xfrm>
          <a:prstGeom prst="rect">
            <a:avLst/>
          </a:prstGeom>
          <a:solidFill>
            <a:srgbClr val="004C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icture Placeholder 16"/>
          <p:cNvSpPr>
            <a:spLocks noGrp="1"/>
          </p:cNvSpPr>
          <p:nvPr>
            <p:ph type="pic" sz="quarter" idx="16"/>
          </p:nvPr>
        </p:nvSpPr>
        <p:spPr>
          <a:xfrm>
            <a:off x="6173787" y="1232347"/>
            <a:ext cx="2563200" cy="2106418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16"/>
          <p:cNvSpPr>
            <a:spLocks noGrp="1"/>
          </p:cNvSpPr>
          <p:nvPr>
            <p:ph type="pic" sz="quarter" idx="17"/>
          </p:nvPr>
        </p:nvSpPr>
        <p:spPr>
          <a:xfrm>
            <a:off x="8787737" y="1232347"/>
            <a:ext cx="2563200" cy="2106418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6173787" y="3387590"/>
            <a:ext cx="5173662" cy="2106418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289941D-0841-4246-873F-9190B5B1414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17290" y="5807676"/>
            <a:ext cx="2174709" cy="1050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572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e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7163174"/>
            <a:ext cx="2743200" cy="365125"/>
          </a:xfrm>
        </p:spPr>
        <p:txBody>
          <a:bodyPr/>
          <a:lstStyle/>
          <a:p>
            <a:fld id="{DCB77106-7786-F846-8A16-760B2CCF1549}" type="datetime1">
              <a:rPr lang="en-CA" smtClean="0"/>
              <a:t>2019-12-06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2592388" cy="365125"/>
          </a:xfrm>
        </p:spPr>
        <p:txBody>
          <a:bodyPr/>
          <a:lstStyle>
            <a:lvl1pPr algn="l">
              <a:defRPr>
                <a:solidFill>
                  <a:srgbClr val="101820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988456" y="6356350"/>
            <a:ext cx="1728259" cy="365125"/>
          </a:xfrm>
        </p:spPr>
        <p:txBody>
          <a:bodyPr/>
          <a:lstStyle>
            <a:lvl1pPr>
              <a:defRPr>
                <a:solidFill>
                  <a:srgbClr val="101820">
                    <a:alpha val="80000"/>
                  </a:srgb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834638"/>
            <a:ext cx="838200" cy="180000"/>
          </a:xfrm>
          <a:prstGeom prst="rect">
            <a:avLst/>
          </a:prstGeom>
          <a:solidFill>
            <a:srgbClr val="FFD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6181538"/>
            <a:ext cx="6630988" cy="180000"/>
          </a:xfrm>
          <a:prstGeom prst="rect">
            <a:avLst/>
          </a:prstGeom>
          <a:solidFill>
            <a:srgbClr val="00A3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1353800" y="2379289"/>
            <a:ext cx="864000" cy="180000"/>
          </a:xfrm>
          <a:prstGeom prst="rect">
            <a:avLst/>
          </a:prstGeom>
          <a:solidFill>
            <a:srgbClr val="004C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838200" y="5527955"/>
            <a:ext cx="5792787" cy="644525"/>
          </a:xfrm>
        </p:spPr>
        <p:txBody>
          <a:bodyPr>
            <a:noAutofit/>
          </a:bodyPr>
          <a:lstStyle>
            <a:lvl1pPr>
              <a:defRPr sz="1400">
                <a:solidFill>
                  <a:schemeClr val="tx1">
                    <a:alpha val="8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4"/>
          </p:nvPr>
        </p:nvSpPr>
        <p:spPr>
          <a:xfrm>
            <a:off x="838200" y="585787"/>
            <a:ext cx="10515600" cy="4856400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088203D-1355-C949-90A6-9CA4BED6878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17290" y="5807676"/>
            <a:ext cx="2174709" cy="1050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741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6"/>
          <p:cNvSpPr>
            <a:spLocks noGrp="1"/>
          </p:cNvSpPr>
          <p:nvPr>
            <p:ph type="pic" sz="quarter" idx="19"/>
          </p:nvPr>
        </p:nvSpPr>
        <p:spPr>
          <a:xfrm>
            <a:off x="838200" y="669750"/>
            <a:ext cx="5287167" cy="4261661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7163174"/>
            <a:ext cx="2743200" cy="365125"/>
          </a:xfrm>
        </p:spPr>
        <p:txBody>
          <a:bodyPr/>
          <a:lstStyle/>
          <a:p>
            <a:fld id="{2A27DE3C-35EC-C64E-AC52-340733DFE3EF}" type="datetime1">
              <a:rPr lang="en-CA" smtClean="0"/>
              <a:t>2019-12-06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2592388" cy="365125"/>
          </a:xfrm>
        </p:spPr>
        <p:txBody>
          <a:bodyPr/>
          <a:lstStyle>
            <a:lvl1pPr algn="l">
              <a:defRPr>
                <a:solidFill>
                  <a:srgbClr val="101820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988456" y="6356350"/>
            <a:ext cx="1728259" cy="365125"/>
          </a:xfrm>
        </p:spPr>
        <p:txBody>
          <a:bodyPr/>
          <a:lstStyle>
            <a:lvl1pPr>
              <a:defRPr>
                <a:solidFill>
                  <a:srgbClr val="101820">
                    <a:alpha val="80000"/>
                  </a:srgb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834638"/>
            <a:ext cx="838200" cy="180000"/>
          </a:xfrm>
          <a:prstGeom prst="rect">
            <a:avLst/>
          </a:prstGeom>
          <a:solidFill>
            <a:srgbClr val="FFD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6181538"/>
            <a:ext cx="6630988" cy="180000"/>
          </a:xfrm>
          <a:prstGeom prst="rect">
            <a:avLst/>
          </a:prstGeom>
          <a:solidFill>
            <a:srgbClr val="00A3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1353800" y="2379289"/>
            <a:ext cx="864000" cy="180000"/>
          </a:xfrm>
          <a:prstGeom prst="rect">
            <a:avLst/>
          </a:prstGeom>
          <a:solidFill>
            <a:srgbClr val="004C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6"/>
          </p:nvPr>
        </p:nvSpPr>
        <p:spPr>
          <a:xfrm>
            <a:off x="6173787" y="669750"/>
            <a:ext cx="2563200" cy="2106418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6"/>
          <p:cNvSpPr>
            <a:spLocks noGrp="1"/>
          </p:cNvSpPr>
          <p:nvPr>
            <p:ph type="pic" sz="quarter" idx="17"/>
          </p:nvPr>
        </p:nvSpPr>
        <p:spPr>
          <a:xfrm>
            <a:off x="8787737" y="669750"/>
            <a:ext cx="2563200" cy="2106418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6173787" y="2824993"/>
            <a:ext cx="5173662" cy="2106418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6C2075F-8292-B64D-8FF3-C84F0B6A7B0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17290" y="5807676"/>
            <a:ext cx="2174709" cy="1050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335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72278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8A6B27-4ED5-C84C-AB25-3E0F536A0D84}" type="datetime1">
              <a:rPr lang="en-CA" smtClean="0"/>
              <a:t>2019-12-06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10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574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rgbClr val="101820">
              <a:alpha val="80000"/>
            </a:srgbClr>
          </a:solidFill>
          <a:latin typeface="Arial" charset="0"/>
          <a:ea typeface="Arial" charset="0"/>
          <a:cs typeface="Arial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800" kern="1200">
          <a:solidFill>
            <a:srgbClr val="101820">
              <a:alpha val="80000"/>
            </a:srgbClr>
          </a:solidFill>
          <a:latin typeface="Arial" charset="0"/>
          <a:ea typeface="Arial" charset="0"/>
          <a:cs typeface="Arial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rgbClr val="101820">
              <a:alpha val="80000"/>
            </a:srgbClr>
          </a:solidFill>
          <a:latin typeface="Arial" charset="0"/>
          <a:ea typeface="Arial" charset="0"/>
          <a:cs typeface="Arial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101820">
              <a:alpha val="80000"/>
            </a:srgbClr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101820">
              <a:alpha val="80000"/>
            </a:srgbClr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101820">
              <a:alpha val="80000"/>
            </a:srgbClr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mailto:Mehmet.Demir@Ryerson.ca" TargetMode="Externa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cleantechnica.com/2019/01/27/amazon-scout-enters-the-autonomous-delivery-market-several-others-currently-being-tested/" TargetMode="External"/><Relationship Id="rId13" Type="http://schemas.openxmlformats.org/officeDocument/2006/relationships/image" Target="../media/image15.jpeg"/><Relationship Id="rId3" Type="http://schemas.openxmlformats.org/officeDocument/2006/relationships/image" Target="../media/image11.png"/><Relationship Id="rId7" Type="http://schemas.openxmlformats.org/officeDocument/2006/relationships/hyperlink" Target="https://spectrum.ieee.org/cars-that-think/transportation/self-driving/nuro-raises-92-million-for-adorable-autonomous-delivery-vehicles" TargetMode="External"/><Relationship Id="rId12" Type="http://schemas.openxmlformats.org/officeDocument/2006/relationships/hyperlink" Target="https://www.google.ca/imgres?imgurl=https%3A%2F%2Fcleantechnica.com%2Ffiles%2F2019%2F01%2FScout-hi-res-photo-from-Amazon.png&amp;imgrefurl=https%3A%2F%2Fcleantechnica.com%2F2019%2F01%2F27%2Famazon-scout-enters-the-autonomous-delivery-market-several-others-currently-being-tested%2F&amp;docid=uLlGK8S_mvGh3M&amp;tbnid=XMd99H1D4bW8xM%3A&amp;vet=10ahUKEwiykLLCtbrjAhUXa80KHUKzDFYQMwhaKA8wDw..i&amp;w=1906&amp;h=1232&amp;bih=1061&amp;biw=1152&amp;q=why%20autonomous%20delivery%20vehicles&amp;ved=0ahUKEwiykLLCtbrjAhUXa80KHUKzDFYQMwhaKA8wDw&amp;iact=mrc&amp;uact=8" TargetMode="Externa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www.digitaltrends.com/cars/boxbot-self-driving-autonomous-electric-delivery-vehicle/" TargetMode="External"/><Relationship Id="rId11" Type="http://schemas.openxmlformats.org/officeDocument/2006/relationships/image" Target="../media/image14.gif"/><Relationship Id="rId5" Type="http://schemas.openxmlformats.org/officeDocument/2006/relationships/image" Target="../media/image13.jpg"/><Relationship Id="rId10" Type="http://schemas.openxmlformats.org/officeDocument/2006/relationships/hyperlink" Target="https://sqwabb.wordpress.com/2016/03/10/self-driving-cargo-i-can-see-it-all-now/" TargetMode="External"/><Relationship Id="rId4" Type="http://schemas.openxmlformats.org/officeDocument/2006/relationships/image" Target="../media/image12.jpg"/><Relationship Id="rId9" Type="http://schemas.openxmlformats.org/officeDocument/2006/relationships/hyperlink" Target="https://www.dezeen.com/2015/04/01/dominos-launches-worlds-first-driverless-pizza-delivery-vehicles/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g"/><Relationship Id="rId3" Type="http://schemas.openxmlformats.org/officeDocument/2006/relationships/hyperlink" Target="https://en.wikipedia.org/wiki/Delivery_drone#/media/File:Package_copter_microdrones_dhl.jpg" TargetMode="External"/><Relationship Id="rId7" Type="http://schemas.openxmlformats.org/officeDocument/2006/relationships/image" Target="../media/image17.jpg"/><Relationship Id="rId2" Type="http://schemas.openxmlformats.org/officeDocument/2006/relationships/hyperlink" Target="https://www.wetalkuav.com/drone-based-medicine-delivery-coming-north-carolina/" TargetMode="Externa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jpg"/><Relationship Id="rId5" Type="http://schemas.openxmlformats.org/officeDocument/2006/relationships/hyperlink" Target="https://dronelife.com/2017/06/08/privatizing-air-traffic-control-actually-help-drone-delivery/" TargetMode="External"/><Relationship Id="rId10" Type="http://schemas.openxmlformats.org/officeDocument/2006/relationships/image" Target="../media/image20.jpg"/><Relationship Id="rId4" Type="http://schemas.openxmlformats.org/officeDocument/2006/relationships/hyperlink" Target="https://www.abc.net.au/news/2019-06-06/amazon-announces-shopping-delivery-drones-stylesnap/11186024" TargetMode="External"/><Relationship Id="rId9" Type="http://schemas.openxmlformats.org/officeDocument/2006/relationships/image" Target="../media/image19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hackernoon.com/aero-token-enabling-the-drone-superhighway-using-the-blockchain-ce2cf5004a10" TargetMode="External"/><Relationship Id="rId2" Type="http://schemas.openxmlformats.org/officeDocument/2006/relationships/hyperlink" Target="https://www.bbc.com/news/business-43906846" TargetMode="Externa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9468" y="1130752"/>
            <a:ext cx="10750215" cy="2387600"/>
          </a:xfrm>
        </p:spPr>
        <p:txBody>
          <a:bodyPr/>
          <a:lstStyle/>
          <a:p>
            <a:r>
              <a:rPr lang="en-US" dirty="0"/>
              <a:t>Blockchain and IoT for Delivery Assurance on Supply Chain (BIDAS)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5589" y="3668212"/>
            <a:ext cx="11586411" cy="622770"/>
          </a:xfrm>
        </p:spPr>
        <p:txBody>
          <a:bodyPr>
            <a:normAutofit/>
          </a:bodyPr>
          <a:lstStyle/>
          <a:p>
            <a:r>
              <a:rPr lang="en-CA" sz="2000" dirty="0"/>
              <a:t>A</a:t>
            </a:r>
            <a:r>
              <a:rPr lang="x-none" sz="2000" dirty="0"/>
              <a:t> structured framework to </a:t>
            </a:r>
            <a:r>
              <a:rPr lang="en-CA" sz="2000" dirty="0"/>
              <a:t>reach to a </a:t>
            </a:r>
            <a:r>
              <a:rPr lang="x-none" sz="2000" dirty="0"/>
              <a:t>blockchain solution</a:t>
            </a:r>
            <a:r>
              <a:rPr lang="en-CA" sz="2000" dirty="0"/>
              <a:t> that help provide delivery assurance</a:t>
            </a:r>
            <a:endParaRPr lang="en-US" sz="2000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76112246-A5CE-BA4C-B9DE-773F7E20FAD1}"/>
              </a:ext>
            </a:extLst>
          </p:cNvPr>
          <p:cNvSpPr txBox="1">
            <a:spLocks/>
          </p:cNvSpPr>
          <p:nvPr/>
        </p:nvSpPr>
        <p:spPr>
          <a:xfrm>
            <a:off x="889233" y="5930324"/>
            <a:ext cx="8716780" cy="5885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4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rgbClr val="101820">
                    <a:alpha val="80000"/>
                  </a:srgbClr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rgbClr val="101820">
                    <a:alpha val="80000"/>
                  </a:srgbClr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rgbClr val="101820">
                    <a:alpha val="80000"/>
                  </a:srgbClr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rgbClr val="101820">
                    <a:alpha val="80000"/>
                  </a:srgbClr>
                </a:solidFill>
                <a:latin typeface="Arial" charset="0"/>
                <a:ea typeface="Arial" charset="0"/>
                <a:cs typeface="Arial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2"/>
                </a:solidFill>
              </a:rPr>
              <a:t>Mehmet Demir, </a:t>
            </a:r>
            <a:r>
              <a:rPr lang="en-US" dirty="0" err="1">
                <a:solidFill>
                  <a:schemeClr val="tx2"/>
                </a:solidFill>
              </a:rPr>
              <a:t>Ozgur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Turetken</a:t>
            </a:r>
            <a:r>
              <a:rPr lang="en-US" dirty="0">
                <a:solidFill>
                  <a:schemeClr val="tx2"/>
                </a:solidFill>
              </a:rPr>
              <a:t>, Alex </a:t>
            </a:r>
            <a:r>
              <a:rPr lang="en-US" dirty="0" err="1">
                <a:solidFill>
                  <a:schemeClr val="tx2"/>
                </a:solidFill>
              </a:rPr>
              <a:t>Ferworn</a:t>
            </a:r>
            <a:endParaRPr lang="en-US" dirty="0">
              <a:solidFill>
                <a:schemeClr val="tx2"/>
              </a:solidFill>
            </a:endParaRPr>
          </a:p>
          <a:p>
            <a:endParaRPr lang="en-CA" sz="2000" dirty="0">
              <a:solidFill>
                <a:schemeClr val="tx2"/>
              </a:solidFill>
            </a:endParaRPr>
          </a:p>
          <a:p>
            <a:endParaRPr lang="en-US" sz="1800" dirty="0">
              <a:solidFill>
                <a:schemeClr val="tx2"/>
              </a:solidFill>
            </a:endParaRPr>
          </a:p>
        </p:txBody>
      </p:sp>
      <p:pic>
        <p:nvPicPr>
          <p:cNvPr id="1027" name="Picture 3" descr="page1image1748064">
            <a:extLst>
              <a:ext uri="{FF2B5EF4-FFF2-40B4-BE49-F238E27FC236}">
                <a16:creationId xmlns:a16="http://schemas.microsoft.com/office/drawing/2014/main" id="{71E44893-DB51-9C45-8132-42096B486F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728" y="20205"/>
            <a:ext cx="6234545" cy="404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3993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66561-48D3-4D0E-8F71-1008D52BE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Information flow from delivery initiation to completion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5C53ED-3223-4E4A-A38E-81BE0B270F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37333" y="6155268"/>
            <a:ext cx="9002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4D156D9-22D1-46EE-8173-89E132EE84E9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1709B63-3206-4758-9347-1F1B7B8EC0D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3844" y="1596559"/>
            <a:ext cx="6973353" cy="366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4766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66561-48D3-4D0E-8F71-1008D52BE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BIDAS Framework recommended steps for delivery assurance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5C53ED-3223-4E4A-A38E-81BE0B270F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37333" y="6155268"/>
            <a:ext cx="9002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4D156D9-22D1-46EE-8173-89E132EE84E9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D410CF6-BB72-4523-A781-2B6F2BABA36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526222" y="1487804"/>
            <a:ext cx="8146416" cy="4041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5037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66561-48D3-4D0E-8F71-1008D52BE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BIDAS Decentralized communication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5C53ED-3223-4E4A-A38E-81BE0B270F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37333" y="6155268"/>
            <a:ext cx="9002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4D156D9-22D1-46EE-8173-89E132EE84E9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17C1B4-4674-4A11-8482-8B46E4631BF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228850" y="1596559"/>
            <a:ext cx="7065684" cy="4258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7869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36B87-C102-471D-9D9C-948D78C33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Roles in delivery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E93BDA-63A7-46EA-A4A6-24E2A1C06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13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C7B64DE-F57E-4008-8D3E-01EEB9A81A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8601577"/>
              </p:ext>
            </p:extLst>
          </p:nvPr>
        </p:nvGraphicFramePr>
        <p:xfrm>
          <a:off x="600075" y="1596559"/>
          <a:ext cx="10458450" cy="40576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39992">
                  <a:extLst>
                    <a:ext uri="{9D8B030D-6E8A-4147-A177-3AD203B41FA5}">
                      <a16:colId xmlns:a16="http://schemas.microsoft.com/office/drawing/2014/main" val="3355355550"/>
                    </a:ext>
                  </a:extLst>
                </a:gridCol>
                <a:gridCol w="2362789">
                  <a:extLst>
                    <a:ext uri="{9D8B030D-6E8A-4147-A177-3AD203B41FA5}">
                      <a16:colId xmlns:a16="http://schemas.microsoft.com/office/drawing/2014/main" val="3074737426"/>
                    </a:ext>
                  </a:extLst>
                </a:gridCol>
                <a:gridCol w="3513092">
                  <a:extLst>
                    <a:ext uri="{9D8B030D-6E8A-4147-A177-3AD203B41FA5}">
                      <a16:colId xmlns:a16="http://schemas.microsoft.com/office/drawing/2014/main" val="3419980476"/>
                    </a:ext>
                  </a:extLst>
                </a:gridCol>
                <a:gridCol w="2242577">
                  <a:extLst>
                    <a:ext uri="{9D8B030D-6E8A-4147-A177-3AD203B41FA5}">
                      <a16:colId xmlns:a16="http://schemas.microsoft.com/office/drawing/2014/main" val="54851966"/>
                    </a:ext>
                  </a:extLst>
                </a:gridCol>
              </a:tblGrid>
              <a:tr h="78614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Party Type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Initiator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Service Intermediary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Receiver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0794292"/>
                  </a:ext>
                </a:extLst>
              </a:tr>
              <a:tr h="5200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Principal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Initiator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Service Intermediary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Receiver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14130350"/>
                  </a:ext>
                </a:extLst>
              </a:tr>
              <a:tr h="78614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Actor/Agent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Initiator Actor/Agent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Service Intermediary Actor/Agent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Receiver Actor/Agent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21922089"/>
                  </a:ext>
                </a:extLst>
              </a:tr>
              <a:tr h="78614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Sensor 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Initiator Sensor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Service Intermediary Sensor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Receiver’s Sensor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60821214"/>
                  </a:ext>
                </a:extLst>
              </a:tr>
              <a:tr h="117921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Sensor Host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Initiator Sensor Host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Service Intermediary Sensor Host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Receiver’s Sensor Host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814397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07074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36B87-C102-471D-9D9C-948D78C33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Principal-Agent-Sensor Host-Sensor model of BIDAS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E93BDA-63A7-46EA-A4A6-24E2A1C06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3F86A6-B30E-42AE-9448-77D009EA8B2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428750" y="1596560"/>
            <a:ext cx="9101138" cy="4547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2189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36B87-C102-471D-9D9C-948D78C33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BIDAS business interactions model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E93BDA-63A7-46EA-A4A6-24E2A1C06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5002F3-E501-4DEA-A6E2-075BD8D1FE4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38200" y="1785938"/>
            <a:ext cx="9963150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0943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36B87-C102-471D-9D9C-948D78C33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List of Primary Entities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E93BDA-63A7-46EA-A4A6-24E2A1C06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16</a:t>
            </a:fld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2DFB36F-1009-4257-B0C6-E8EB14A062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830169"/>
              </p:ext>
            </p:extLst>
          </p:nvPr>
        </p:nvGraphicFramePr>
        <p:xfrm>
          <a:off x="1009650" y="1185396"/>
          <a:ext cx="10648950" cy="486000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90750">
                  <a:extLst>
                    <a:ext uri="{9D8B030D-6E8A-4147-A177-3AD203B41FA5}">
                      <a16:colId xmlns:a16="http://schemas.microsoft.com/office/drawing/2014/main" val="2751542701"/>
                    </a:ext>
                  </a:extLst>
                </a:gridCol>
                <a:gridCol w="8458200">
                  <a:extLst>
                    <a:ext uri="{9D8B030D-6E8A-4147-A177-3AD203B41FA5}">
                      <a16:colId xmlns:a16="http://schemas.microsoft.com/office/drawing/2014/main" val="2884075421"/>
                    </a:ext>
                  </a:extLst>
                </a:gridCol>
              </a:tblGrid>
              <a:tr h="22318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Entity Name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Attributes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511713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Receiver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Id, Status, Contact Details, Delivery Destination Details, Coordinates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528565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Supplier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Id, Contact Details, Shipment Contact Details, Customer Service Contact Details, 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7303531"/>
                  </a:ext>
                </a:extLst>
              </a:tr>
              <a:tr h="22318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Order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Id, Order Items, Receiver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96555608"/>
                  </a:ext>
                </a:extLst>
              </a:tr>
              <a:tr h="22318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Order Item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Id, Amount, Price, Tax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34277144"/>
                  </a:ext>
                </a:extLst>
              </a:tr>
              <a:tr h="51531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Payment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Id, Amount, Method, Details (Number, Expiration, security Code, Reference Number), Timestamp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17918755"/>
                  </a:ext>
                </a:extLst>
              </a:tr>
              <a:tr h="22318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Invoice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Id, Total Price, Tax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25566116"/>
                  </a:ext>
                </a:extLst>
              </a:tr>
              <a:tr h="12017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Deliverable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Id, Packaging Type, Dimensions, Weight, Order Items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82097852"/>
                  </a:ext>
                </a:extLst>
              </a:tr>
              <a:tr h="22318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Delivery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Id, ETA, Tracking ID, Deliverable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99377922"/>
                  </a:ext>
                </a:extLst>
              </a:tr>
              <a:tr h="22318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Delivery Stage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Delivery State and Status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526914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Delivery Event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Receiver, Receiver Agent, Receiver Sensor Host, Receiver Sensor, Contact Event 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02543091"/>
                  </a:ext>
                </a:extLst>
              </a:tr>
              <a:tr h="13096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Delivery Schedule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Delivery, Time Period, Date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58339318"/>
                  </a:ext>
                </a:extLst>
              </a:tr>
              <a:tr h="22318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Contact Event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Image, Signature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50782470"/>
                  </a:ext>
                </a:extLst>
              </a:tr>
              <a:tr h="11508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Agents (Employees)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Agent Id, Title, Salutation, Given Name, Family Name, Gender, Birth Date, Contact Details  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14024670"/>
                  </a:ext>
                </a:extLst>
              </a:tr>
              <a:tr h="5698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Sensor Hosts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Id, Receiver, Sensors, Contact Details, Serial Number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24747559"/>
                  </a:ext>
                </a:extLst>
              </a:tr>
              <a:tr h="22318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Sensors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RFID, UID, Serial Number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43530970"/>
                  </a:ext>
                </a:extLst>
              </a:tr>
              <a:tr h="68708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Sensor Event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Sensor, Latitude, Longitude, Altitude, Latitude Direction, Longitude direction, Altitude direction, Temperature, Pressure, Acceleration, Noise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79257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80113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36B87-C102-471D-9D9C-948D78C33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List of Activities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E93BDA-63A7-46EA-A4A6-24E2A1C06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17</a:t>
            </a:fld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B945C93-581F-4CB7-82A0-6AE64F00A7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8411426"/>
              </p:ext>
            </p:extLst>
          </p:nvPr>
        </p:nvGraphicFramePr>
        <p:xfrm>
          <a:off x="700088" y="1328738"/>
          <a:ext cx="10858500" cy="45577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72154">
                  <a:extLst>
                    <a:ext uri="{9D8B030D-6E8A-4147-A177-3AD203B41FA5}">
                      <a16:colId xmlns:a16="http://schemas.microsoft.com/office/drawing/2014/main" val="2905410410"/>
                    </a:ext>
                  </a:extLst>
                </a:gridCol>
                <a:gridCol w="7986346">
                  <a:extLst>
                    <a:ext uri="{9D8B030D-6E8A-4147-A177-3AD203B41FA5}">
                      <a16:colId xmlns:a16="http://schemas.microsoft.com/office/drawing/2014/main" val="2023199751"/>
                    </a:ext>
                  </a:extLst>
                </a:gridCol>
              </a:tblGrid>
              <a:tr h="33021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Activity Name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Description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63839197"/>
                  </a:ext>
                </a:extLst>
              </a:tr>
              <a:tr h="33021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Registration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For each actor, a registration is needed to be for identification in the system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88371534"/>
                  </a:ext>
                </a:extLst>
              </a:tr>
              <a:tr h="41588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Create Order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Initiator creates an entity for delivery, order, set the status to order received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21747052"/>
                  </a:ext>
                </a:extLst>
              </a:tr>
              <a:tr h="33021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Delivery Status Change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Participants update the status of delivery such as shipped.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42991734"/>
                  </a:ext>
                </a:extLst>
              </a:tr>
              <a:tr h="33021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Observation Recorded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Sensors or sensor hosts records device readings and observations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20367514"/>
                  </a:ext>
                </a:extLst>
              </a:tr>
              <a:tr h="33021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Handover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Participants indicate that the package has changed hands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71342820"/>
                  </a:ext>
                </a:extLst>
              </a:tr>
              <a:tr h="66043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Return Delivery Item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Receiver or initiator changes the destination back to the return destination for the order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53901788"/>
                  </a:ext>
                </a:extLst>
              </a:tr>
              <a:tr h="66043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Cancel Delivery 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Receiver or initiator changes the destination to the cancel destination for the order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73049859"/>
                  </a:ext>
                </a:extLst>
              </a:tr>
              <a:tr h="33021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Complete Delivery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Service provider of the last mile marks the delivery as complete. 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90509578"/>
                  </a:ext>
                </a:extLst>
              </a:tr>
              <a:tr h="33021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Received Delivery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Receiver marks the delivery as received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94650075"/>
                  </a:ext>
                </a:extLst>
              </a:tr>
              <a:tr h="50941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Opinions Recorded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Parties record their opinions related to the delivery 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186156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43098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36B87-C102-471D-9D9C-948D78C33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Use Case : Ecommerce delivery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E93BDA-63A7-46EA-A4A6-24E2A1C06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9E140A-3F8B-4FBB-8777-3888494C827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400175" y="1357313"/>
            <a:ext cx="9772649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561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36B87-C102-471D-9D9C-948D78C33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134" y="742483"/>
            <a:ext cx="9524643" cy="1325563"/>
          </a:xfrm>
        </p:spPr>
        <p:txBody>
          <a:bodyPr/>
          <a:lstStyle/>
          <a:p>
            <a:r>
              <a:rPr lang="en-CA" dirty="0"/>
              <a:t>Sequence of Flow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E93BDA-63A7-46EA-A4A6-24E2A1C06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D76296-D6C2-4764-BE92-30090A6417F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43175" y="0"/>
            <a:ext cx="9115425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39917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75D6C-36D2-467B-8918-BDB0D2F1F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Blockchain subject is interesting since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46264-F983-44C0-8726-57F4F0A8E1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6559"/>
            <a:ext cx="9524643" cy="3889841"/>
          </a:xfrm>
        </p:spPr>
        <p:txBody>
          <a:bodyPr>
            <a:normAutofit/>
          </a:bodyPr>
          <a:lstStyle/>
          <a:p>
            <a:pPr lvl="0"/>
            <a:r>
              <a:rPr lang="en-CA" sz="2100" dirty="0"/>
              <a:t>+The blockchain technology is (still) new and exciting</a:t>
            </a:r>
          </a:p>
          <a:p>
            <a:pPr lvl="0"/>
            <a:r>
              <a:rPr lang="en-CA" sz="2100" dirty="0"/>
              <a:t>+Cryptocurrencies are spectacular</a:t>
            </a:r>
          </a:p>
          <a:p>
            <a:pPr lvl="0"/>
            <a:r>
              <a:rPr lang="en-CA" sz="2100" dirty="0"/>
              <a:t>+Distributed applications (</a:t>
            </a:r>
            <a:r>
              <a:rPr lang="en-CA" sz="2100" dirty="0" err="1"/>
              <a:t>Dapp</a:t>
            </a:r>
            <a:r>
              <a:rPr lang="en-CA" sz="2100" dirty="0"/>
              <a:t>) are different. </a:t>
            </a:r>
          </a:p>
          <a:p>
            <a:pPr lvl="0"/>
            <a:r>
              <a:rPr lang="en-CA" sz="2100" dirty="0"/>
              <a:t>+Every bit of implementation is sensitive and important</a:t>
            </a:r>
          </a:p>
          <a:p>
            <a:pPr lvl="0"/>
            <a:r>
              <a:rPr lang="en-CA" sz="2100" dirty="0"/>
              <a:t>+Almost every implementation is ground breaking</a:t>
            </a:r>
          </a:p>
          <a:p>
            <a:pPr lvl="0"/>
            <a:endParaRPr lang="en-CA" sz="2100" dirty="0"/>
          </a:p>
          <a:p>
            <a:pPr lvl="0"/>
            <a:r>
              <a:rPr lang="en-CA" sz="2100" dirty="0"/>
              <a:t>-The subject is new. There is not enough data. </a:t>
            </a:r>
          </a:p>
          <a:p>
            <a:pPr lvl="0"/>
            <a:r>
              <a:rPr lang="en-CA" sz="2100" dirty="0"/>
              <a:t>-Limited analysis yet. Findings of the existing studies are limited. </a:t>
            </a:r>
          </a:p>
          <a:p>
            <a:pPr lvl="0"/>
            <a:endParaRPr lang="en-CA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7AF67A-9468-3948-928F-710B65918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</a:t>
            </a:fld>
            <a:endParaRPr lang="en-US"/>
          </a:p>
        </p:txBody>
      </p:sp>
      <p:pic>
        <p:nvPicPr>
          <p:cNvPr id="5" name="Content Placeholder 3" descr="Screen Shot 2017-11-22 at 10.55.43 PM.png">
            <a:extLst>
              <a:ext uri="{FF2B5EF4-FFF2-40B4-BE49-F238E27FC236}">
                <a16:creationId xmlns:a16="http://schemas.microsoft.com/office/drawing/2014/main" id="{E1FBCDC7-F6C9-47F8-8378-E89D4B3BA0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6200" y="184478"/>
            <a:ext cx="6464300" cy="149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4619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8206F-ED96-C745-907B-A762BCF89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33772-ADE2-324A-917B-E55D2140F2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Contact: </a:t>
            </a:r>
            <a:r>
              <a:rPr lang="en-US" dirty="0">
                <a:hlinkClick r:id="rId2"/>
              </a:rPr>
              <a:t>Mehmet.Demir@Ryerson.ca</a:t>
            </a:r>
            <a:r>
              <a:rPr lang="en-US" dirty="0"/>
              <a:t>  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7A3676-32EC-9B4D-89F5-CB2ED6A01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020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75D6C-36D2-467B-8918-BDB0D2F1F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Our subject is interesting since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46264-F983-44C0-8726-57F4F0A8E1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6559"/>
            <a:ext cx="9524643" cy="3889841"/>
          </a:xfrm>
        </p:spPr>
        <p:txBody>
          <a:bodyPr>
            <a:normAutofit lnSpcReduction="10000"/>
          </a:bodyPr>
          <a:lstStyle/>
          <a:p>
            <a:pPr lvl="0"/>
            <a:r>
              <a:rPr lang="en-CA" sz="2100" dirty="0"/>
              <a:t>+Cryptocurrencies are well discussed</a:t>
            </a:r>
          </a:p>
          <a:p>
            <a:pPr lvl="0"/>
            <a:r>
              <a:rPr lang="en-CA" sz="2100" dirty="0"/>
              <a:t>+Conversations start with blockchain and end with cryptocurrencies</a:t>
            </a:r>
          </a:p>
          <a:p>
            <a:pPr lvl="0"/>
            <a:r>
              <a:rPr lang="en-CA" sz="2100" dirty="0"/>
              <a:t>+Blockchain ideas need frameworks to evaluate, design, implement and test </a:t>
            </a:r>
          </a:p>
          <a:p>
            <a:r>
              <a:rPr lang="en-CA" sz="2400" dirty="0"/>
              <a:t>+There are specific use cases like IBM and Maersk having a shipping blockchain</a:t>
            </a:r>
          </a:p>
          <a:p>
            <a:r>
              <a:rPr lang="en-CA" sz="2400" dirty="0"/>
              <a:t>-no study providing a general framework for delivery assurance </a:t>
            </a:r>
          </a:p>
          <a:p>
            <a:r>
              <a:rPr lang="en-CA" sz="2400" dirty="0"/>
              <a:t>-general impression we see is that blockchain seems like a big implementation on standard use cases. </a:t>
            </a:r>
          </a:p>
          <a:p>
            <a:r>
              <a:rPr lang="en-CA" sz="2400" dirty="0"/>
              <a:t>We want to show it can be adopted by smaller scopes</a:t>
            </a:r>
            <a:endParaRPr lang="en-CA" sz="21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7AF67A-9468-3948-928F-710B65918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 descr="Screen Shot 2017-11-22 at 11.01.37 PM.png">
            <a:extLst>
              <a:ext uri="{FF2B5EF4-FFF2-40B4-BE49-F238E27FC236}">
                <a16:creationId xmlns:a16="http://schemas.microsoft.com/office/drawing/2014/main" id="{F36833EF-0728-40FD-A58F-64DCB4BFA8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3153" y="270996"/>
            <a:ext cx="4381500" cy="1729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155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Blockchain and Smart Contracts</a:t>
            </a:r>
          </a:p>
        </p:txBody>
      </p:sp>
      <p:pic>
        <p:nvPicPr>
          <p:cNvPr id="4" name="Content Placeholder 3" descr="1280px-Hauptbuch_Hochstetter_vor_1828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40665" y="1511675"/>
            <a:ext cx="2355384" cy="1236577"/>
          </a:xfrm>
        </p:spPr>
      </p:pic>
      <p:pic>
        <p:nvPicPr>
          <p:cNvPr id="6" name="Content Placeholder 3" descr="800px-Inside_a_Post_Office_Savings_Bank_deposit_book.jpg">
            <a:extLst>
              <a:ext uri="{FF2B5EF4-FFF2-40B4-BE49-F238E27FC236}">
                <a16:creationId xmlns:a16="http://schemas.microsoft.com/office/drawing/2014/main" id="{17564B36-23AE-E146-9BF6-06DBAA2D2D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039" y="1187331"/>
            <a:ext cx="982689" cy="1369623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012798F-8B53-456F-9EFF-F6749D685C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37333" y="6155268"/>
            <a:ext cx="9002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4D156D9-22D1-46EE-8173-89E132EE84E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D6C9AF-F142-4D56-9071-E042745A45A8}"/>
              </a:ext>
            </a:extLst>
          </p:cNvPr>
          <p:cNvSpPr/>
          <p:nvPr/>
        </p:nvSpPr>
        <p:spPr>
          <a:xfrm>
            <a:off x="783384" y="4918663"/>
            <a:ext cx="106678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Record keeping has been a factor to facilitate cooperation between people in large groups and eventually contributed to the formation of large-scale societies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https://evolution-institute.org/the-role-of-writing-and-recordkeeping-in-the-cultural-evolution-of-human-co/.</a:t>
            </a:r>
          </a:p>
        </p:txBody>
      </p:sp>
      <p:pic>
        <p:nvPicPr>
          <p:cNvPr id="8" name="Content Placeholder 3" descr="Screen Shot 2017-11-22 at 10.55.43 PM.png">
            <a:extLst>
              <a:ext uri="{FF2B5EF4-FFF2-40B4-BE49-F238E27FC236}">
                <a16:creationId xmlns:a16="http://schemas.microsoft.com/office/drawing/2014/main" id="{60392854-232B-4294-947E-478F6755AA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94080" y="1098265"/>
            <a:ext cx="3369422" cy="781124"/>
          </a:xfrm>
          <a:prstGeom prst="rect">
            <a:avLst/>
          </a:prstGeom>
        </p:spPr>
      </p:pic>
      <p:pic>
        <p:nvPicPr>
          <p:cNvPr id="9" name="Picture 8" descr="Screen Shot 2017-11-22 at 11.01.37 PM.png">
            <a:extLst>
              <a:ext uri="{FF2B5EF4-FFF2-40B4-BE49-F238E27FC236}">
                <a16:creationId xmlns:a16="http://schemas.microsoft.com/office/drawing/2014/main" id="{E271AB76-AD13-4F74-8150-BAD0C70365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06859" y="2324110"/>
            <a:ext cx="4031279" cy="159129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7F8B179-7CFA-4C19-A813-9D10C2906A7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63397" y="925105"/>
            <a:ext cx="3883888" cy="3622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890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9EF55-2198-4801-91BB-FF44279BF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Delivery Assurance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B0F28-7B2E-48E5-B1A5-B71FFC2079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0037"/>
            <a:ext cx="9524643" cy="415636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Traditional 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CA" dirty="0"/>
              <a:t>RFID tags 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CA" dirty="0"/>
              <a:t>Barcode Scanners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US" dirty="0"/>
              <a:t>Manual labor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US" dirty="0"/>
              <a:t>Somehow appear at the destination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US" dirty="0"/>
              <a:t>Last mile costing around 30% of the delivery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New realities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US" dirty="0"/>
              <a:t>Competition - Crowd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US" dirty="0"/>
              <a:t>New trajectories (UAV delivery)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US" dirty="0"/>
              <a:t>New interactions (Autonomous land vehicles)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32022D-B531-40FA-9F65-9E44BD839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224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truck is parked in the grass&#10;&#10;Description automatically generated">
            <a:extLst>
              <a:ext uri="{FF2B5EF4-FFF2-40B4-BE49-F238E27FC236}">
                <a16:creationId xmlns:a16="http://schemas.microsoft.com/office/drawing/2014/main" id="{70D15D83-699F-4F58-815D-E3BCA286C4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1708" y="3369901"/>
            <a:ext cx="3960743" cy="174676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BB980CF-ABB2-46B9-A496-33CB414CB2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856" y="2605364"/>
            <a:ext cx="5607170" cy="3104905"/>
          </a:xfrm>
          <a:prstGeom prst="rect">
            <a:avLst/>
          </a:prstGeom>
        </p:spPr>
      </p:pic>
      <p:pic>
        <p:nvPicPr>
          <p:cNvPr id="11" name="Picture 10" descr="A motorcycle is parked on the side of a building&#10;&#10;Description automatically generated">
            <a:extLst>
              <a:ext uri="{FF2B5EF4-FFF2-40B4-BE49-F238E27FC236}">
                <a16:creationId xmlns:a16="http://schemas.microsoft.com/office/drawing/2014/main" id="{87AD4923-2867-415E-B3C6-15001AFA8B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0526" y="2509441"/>
            <a:ext cx="2371311" cy="23713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F909CF7-BFBD-4FC8-8C30-B1E559E51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386" y="90867"/>
            <a:ext cx="9524643" cy="1325563"/>
          </a:xfrm>
        </p:spPr>
        <p:txBody>
          <a:bodyPr/>
          <a:lstStyle/>
          <a:p>
            <a:r>
              <a:rPr lang="en-CA" dirty="0"/>
              <a:t>Autonomous delivery vehicles</a:t>
            </a:r>
            <a:endParaRPr lang="en-US" dirty="0"/>
          </a:p>
        </p:txBody>
      </p:sp>
      <p:pic>
        <p:nvPicPr>
          <p:cNvPr id="6" name="Content Placeholder 5" descr="A car parked on the side of a building&#10;&#10;Description automatically generated">
            <a:extLst>
              <a:ext uri="{FF2B5EF4-FFF2-40B4-BE49-F238E27FC236}">
                <a16:creationId xmlns:a16="http://schemas.microsoft.com/office/drawing/2014/main" id="{1C660878-0095-4197-9442-83B80DE6AA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424" y="999504"/>
            <a:ext cx="3644244" cy="2429496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27B9BD-362E-4263-A376-B05633E7E1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37333" y="6155268"/>
            <a:ext cx="9002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4D156D9-22D1-46EE-8173-89E132EE84E9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663C9287-051B-45D7-B813-58A95FC56204}"/>
              </a:ext>
            </a:extLst>
          </p:cNvPr>
          <p:cNvSpPr txBox="1">
            <a:spLocks/>
          </p:cNvSpPr>
          <p:nvPr/>
        </p:nvSpPr>
        <p:spPr>
          <a:xfrm>
            <a:off x="628101" y="5732585"/>
            <a:ext cx="11259757" cy="112541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30400" indent="-2304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30400" algn="l" defTabSz="914400" rtl="0" eaLnBrk="1" latinLnBrk="0" hangingPunct="1">
              <a:spcBef>
                <a:spcPts val="672"/>
              </a:spcBef>
              <a:buClr>
                <a:schemeClr val="tx1"/>
              </a:buClr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7600" indent="-228600" algn="l" defTabSz="914400" rtl="0" eaLnBrk="1" latinLnBrk="0" hangingPunct="1">
              <a:lnSpc>
                <a:spcPct val="100000"/>
              </a:lnSpc>
              <a:spcBef>
                <a:spcPts val="576"/>
              </a:spcBef>
              <a:buClr>
                <a:schemeClr val="tx1"/>
              </a:buClr>
              <a:buFont typeface="Arial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30400" algn="l" defTabSz="914400" rtl="0" eaLnBrk="1" latinLnBrk="0" hangingPunct="1">
              <a:lnSpc>
                <a:spcPct val="100000"/>
              </a:lnSpc>
              <a:spcBef>
                <a:spcPts val="480"/>
              </a:spcBef>
              <a:buClr>
                <a:schemeClr val="tx1"/>
              </a:buClr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-228600" algn="l" defTabSz="914400" rtl="0" eaLnBrk="1" latinLnBrk="0" hangingPunct="1">
              <a:lnSpc>
                <a:spcPts val="2100"/>
              </a:lnSpc>
              <a:spcBef>
                <a:spcPts val="0"/>
              </a:spcBef>
              <a:buClr>
                <a:srgbClr val="3CA9E0"/>
              </a:buClr>
              <a:buFont typeface="Arial" pitchFamily="34" charset="0"/>
              <a:buChar char="•"/>
              <a:defRPr sz="1500" kern="1200">
                <a:solidFill>
                  <a:srgbClr val="646464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sz="1000" dirty="0">
                <a:solidFill>
                  <a:schemeClr val="bg1">
                    <a:lumMod val="75000"/>
                  </a:schemeClr>
                </a:solidFill>
                <a:hlinkClick r:id="rId6"/>
              </a:rPr>
              <a:t>https://www.digitaltrends.com/cars/boxbot-self-driving-autonomous-electric-delivery-vehicle/</a:t>
            </a:r>
            <a:endParaRPr lang="en-CA" sz="10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CA" sz="1000" dirty="0">
                <a:solidFill>
                  <a:schemeClr val="bg1">
                    <a:lumMod val="75000"/>
                  </a:schemeClr>
                </a:solidFill>
                <a:hlinkClick r:id="rId7"/>
              </a:rPr>
              <a:t>https://spectrum.ieee.org/cars-that-think/transportation/self-driving/nuro-raises-92-million-for-adorable-autonomous-delivery-vehicles</a:t>
            </a:r>
            <a:endParaRPr lang="en-CA" sz="10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CA" sz="1000" dirty="0">
                <a:solidFill>
                  <a:schemeClr val="bg1">
                    <a:lumMod val="75000"/>
                  </a:schemeClr>
                </a:solidFill>
                <a:hlinkClick r:id="rId8"/>
              </a:rPr>
              <a:t>https://cleantechnica.com/2019/01/27/amazon-scout-enters-the-autonomous-delivery-market-several-others-currently-being-tested/</a:t>
            </a:r>
            <a:endParaRPr lang="en-CA" sz="10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CA" sz="1000" dirty="0">
                <a:solidFill>
                  <a:schemeClr val="bg1">
                    <a:lumMod val="75000"/>
                  </a:schemeClr>
                </a:solidFill>
                <a:hlinkClick r:id="rId9"/>
              </a:rPr>
              <a:t>https://www.dezeen.com/2015/04/01/dominos-launches-worlds-first-driverless-pizza-delivery-vehicles/</a:t>
            </a:r>
            <a:endParaRPr lang="en-CA" sz="10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CA" sz="1000" dirty="0">
                <a:solidFill>
                  <a:schemeClr val="bg1">
                    <a:lumMod val="75000"/>
                  </a:schemeClr>
                </a:solidFill>
                <a:hlinkClick r:id="rId10"/>
              </a:rPr>
              <a:t>https://sqwabb.wordpress.com/2016/03/10/self-driving-cargo-i-can-see-it-all-now/</a:t>
            </a:r>
            <a:endParaRPr lang="en-CA" sz="10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CA" sz="1000" dirty="0">
                <a:solidFill>
                  <a:schemeClr val="bg1">
                    <a:lumMod val="75000"/>
                  </a:schemeClr>
                </a:solidFill>
              </a:rPr>
              <a:t>Robomart.co</a:t>
            </a:r>
          </a:p>
          <a:p>
            <a:pPr marL="0" indent="0">
              <a:buNone/>
            </a:pPr>
            <a:endParaRPr lang="en-CA" sz="10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CA" sz="10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CA" sz="10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CA" sz="10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CA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9" name="Picture 8" descr="A car parked on the side of a road&#10;&#10;Description automatically generated">
            <a:extLst>
              <a:ext uri="{FF2B5EF4-FFF2-40B4-BE49-F238E27FC236}">
                <a16:creationId xmlns:a16="http://schemas.microsoft.com/office/drawing/2014/main" id="{32156CD5-1AB8-4413-8F4C-528C8DA589D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7649" y="1147731"/>
            <a:ext cx="4052684" cy="2281269"/>
          </a:xfrm>
          <a:prstGeom prst="rect">
            <a:avLst/>
          </a:prstGeom>
        </p:spPr>
      </p:pic>
      <p:pic>
        <p:nvPicPr>
          <p:cNvPr id="1027" name="Picture 3" descr="Image result for why autonomous delivery vehicles">
            <a:hlinkClick r:id="rId12"/>
            <a:extLst>
              <a:ext uri="{FF2B5EF4-FFF2-40B4-BE49-F238E27FC236}">
                <a16:creationId xmlns:a16="http://schemas.microsoft.com/office/drawing/2014/main" id="{2C176EE8-09D6-448A-AADC-5A885A44CB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8707" y="731131"/>
            <a:ext cx="265747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7467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09CF7-BFBD-4FC8-8C30-B1E559E51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Autonomous delivery - UAV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27B9BD-362E-4263-A376-B05633E7E1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37333" y="6155268"/>
            <a:ext cx="9002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4D156D9-22D1-46EE-8173-89E132EE84E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663C9287-051B-45D7-B813-58A95FC56204}"/>
              </a:ext>
            </a:extLst>
          </p:cNvPr>
          <p:cNvSpPr txBox="1">
            <a:spLocks/>
          </p:cNvSpPr>
          <p:nvPr/>
        </p:nvSpPr>
        <p:spPr>
          <a:xfrm>
            <a:off x="628101" y="5732585"/>
            <a:ext cx="11259757" cy="11254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30400" indent="-2304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30400" algn="l" defTabSz="914400" rtl="0" eaLnBrk="1" latinLnBrk="0" hangingPunct="1">
              <a:spcBef>
                <a:spcPts val="672"/>
              </a:spcBef>
              <a:buClr>
                <a:schemeClr val="tx1"/>
              </a:buClr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7600" indent="-228600" algn="l" defTabSz="914400" rtl="0" eaLnBrk="1" latinLnBrk="0" hangingPunct="1">
              <a:lnSpc>
                <a:spcPct val="100000"/>
              </a:lnSpc>
              <a:spcBef>
                <a:spcPts val="576"/>
              </a:spcBef>
              <a:buClr>
                <a:schemeClr val="tx1"/>
              </a:buClr>
              <a:buFont typeface="Arial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30400" algn="l" defTabSz="914400" rtl="0" eaLnBrk="1" latinLnBrk="0" hangingPunct="1">
              <a:lnSpc>
                <a:spcPct val="100000"/>
              </a:lnSpc>
              <a:spcBef>
                <a:spcPts val="480"/>
              </a:spcBef>
              <a:buClr>
                <a:schemeClr val="tx1"/>
              </a:buClr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-228600" algn="l" defTabSz="914400" rtl="0" eaLnBrk="1" latinLnBrk="0" hangingPunct="1">
              <a:lnSpc>
                <a:spcPts val="2100"/>
              </a:lnSpc>
              <a:spcBef>
                <a:spcPts val="0"/>
              </a:spcBef>
              <a:buClr>
                <a:srgbClr val="3CA9E0"/>
              </a:buClr>
              <a:buFont typeface="Arial" pitchFamily="34" charset="0"/>
              <a:buChar char="•"/>
              <a:defRPr sz="1500" kern="1200">
                <a:solidFill>
                  <a:srgbClr val="646464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sz="1000" dirty="0">
                <a:solidFill>
                  <a:schemeClr val="bg1">
                    <a:lumMod val="75000"/>
                  </a:schemeClr>
                </a:solidFill>
                <a:hlinkClick r:id="rId2"/>
              </a:rPr>
              <a:t>https://www.wetalkuav.com/drone-based-medicine-delivery-coming-north-carolina/</a:t>
            </a:r>
            <a:endParaRPr lang="en-CA" sz="10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CA" sz="1000" dirty="0">
                <a:solidFill>
                  <a:schemeClr val="bg1">
                    <a:lumMod val="75000"/>
                  </a:schemeClr>
                </a:solidFill>
                <a:hlinkClick r:id="rId3"/>
              </a:rPr>
              <a:t>https://en.wikipedia.org/wiki/Delivery_drone#/media/File:Package_copter_microdrones_dhl.jpg</a:t>
            </a:r>
            <a:endParaRPr lang="en-CA" sz="10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CA" sz="1000" dirty="0">
                <a:solidFill>
                  <a:schemeClr val="bg1">
                    <a:lumMod val="75000"/>
                  </a:schemeClr>
                </a:solidFill>
                <a:hlinkClick r:id="rId4"/>
              </a:rPr>
              <a:t>https://www.abc.net.au/news/2019-06-06/amazon-announces-shopping-delivery-drones-stylesnap/11186024</a:t>
            </a:r>
            <a:endParaRPr lang="en-CA" sz="10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CA" sz="1000" dirty="0">
                <a:solidFill>
                  <a:schemeClr val="bg1">
                    <a:lumMod val="75000"/>
                  </a:schemeClr>
                </a:solidFill>
                <a:hlinkClick r:id="rId5"/>
              </a:rPr>
              <a:t>https://dronelife.com/2017/06/08/privatizing-air-traffic-control-actually-help-drone-delivery/</a:t>
            </a:r>
            <a:endParaRPr lang="en-CA" sz="10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CA" sz="1000" dirty="0">
                <a:solidFill>
                  <a:schemeClr val="bg1">
                    <a:lumMod val="75000"/>
                  </a:schemeClr>
                </a:solidFill>
              </a:rPr>
              <a:t>https://www.dronethusiast.com/drone-delivery-plans-hindered-new-faa-proposed-rules/</a:t>
            </a:r>
          </a:p>
        </p:txBody>
      </p:sp>
      <p:pic>
        <p:nvPicPr>
          <p:cNvPr id="14" name="Picture 13" descr="A picture containing sky, outdoor&#10;&#10;Description automatically generated">
            <a:extLst>
              <a:ext uri="{FF2B5EF4-FFF2-40B4-BE49-F238E27FC236}">
                <a16:creationId xmlns:a16="http://schemas.microsoft.com/office/drawing/2014/main" id="{9764D38F-DF6D-46E3-86ED-30354B51193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207" y="1083556"/>
            <a:ext cx="3784199" cy="2131943"/>
          </a:xfrm>
          <a:prstGeom prst="rect">
            <a:avLst/>
          </a:prstGeom>
        </p:spPr>
      </p:pic>
      <p:pic>
        <p:nvPicPr>
          <p:cNvPr id="16" name="Picture 15" descr="A picture containing grass, person, yellow, outdoor&#10;&#10;Description automatically generated">
            <a:extLst>
              <a:ext uri="{FF2B5EF4-FFF2-40B4-BE49-F238E27FC236}">
                <a16:creationId xmlns:a16="http://schemas.microsoft.com/office/drawing/2014/main" id="{8DDEB34A-1333-435A-B34D-242DD6B96DB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0683" y="1205559"/>
            <a:ext cx="3853196" cy="2436943"/>
          </a:xfrm>
          <a:prstGeom prst="rect">
            <a:avLst/>
          </a:prstGeom>
        </p:spPr>
      </p:pic>
      <p:pic>
        <p:nvPicPr>
          <p:cNvPr id="18" name="Picture 17" descr="A picture containing small, object&#10;&#10;Description automatically generated">
            <a:extLst>
              <a:ext uri="{FF2B5EF4-FFF2-40B4-BE49-F238E27FC236}">
                <a16:creationId xmlns:a16="http://schemas.microsoft.com/office/drawing/2014/main" id="{84BA092F-6C46-4266-872C-7C36228BB5C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9402" y="1817174"/>
            <a:ext cx="3238500" cy="2162175"/>
          </a:xfrm>
          <a:prstGeom prst="rect">
            <a:avLst/>
          </a:prstGeom>
        </p:spPr>
      </p:pic>
      <p:pic>
        <p:nvPicPr>
          <p:cNvPr id="20" name="Picture 19" descr="A picture containing sky, outdoor, grass&#10;&#10;Description automatically generated">
            <a:extLst>
              <a:ext uri="{FF2B5EF4-FFF2-40B4-BE49-F238E27FC236}">
                <a16:creationId xmlns:a16="http://schemas.microsoft.com/office/drawing/2014/main" id="{3BA04787-443D-4F19-A8A2-F695EC74334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489" y="3387592"/>
            <a:ext cx="2893974" cy="2264849"/>
          </a:xfrm>
          <a:prstGeom prst="rect">
            <a:avLst/>
          </a:prstGeom>
        </p:spPr>
      </p:pic>
      <p:pic>
        <p:nvPicPr>
          <p:cNvPr id="22" name="Picture 21" descr="A close up of a sign&#10;&#10;Description automatically generated">
            <a:extLst>
              <a:ext uri="{FF2B5EF4-FFF2-40B4-BE49-F238E27FC236}">
                <a16:creationId xmlns:a16="http://schemas.microsoft.com/office/drawing/2014/main" id="{E2AD05D5-DEA4-4F47-8D44-D1A5CCB0CFA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541" y="3479598"/>
            <a:ext cx="2651850" cy="1988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872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126CE68-1D12-4AC3-8F91-C234FFCC5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Mobile IoT and Blockchain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AE453B8-601E-4137-B8DD-1ED729CA3B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5G technology is expected to enhance IoT connectivity and keep a continuous connection and transfer data streams to the network </a:t>
            </a:r>
            <a:r>
              <a:rPr lang="en-CA" sz="1100" dirty="0"/>
              <a:t>[Drones]</a:t>
            </a:r>
            <a:r>
              <a:rPr lang="en-US" sz="1100" dirty="0"/>
              <a:t>. </a:t>
            </a:r>
          </a:p>
          <a:p>
            <a:r>
              <a:rPr lang="en-US" dirty="0"/>
              <a:t>Mobile IoT devices will benefit more from blockchain technology. inter-vehicle communication </a:t>
            </a:r>
            <a:r>
              <a:rPr lang="en-US" sz="1100" dirty="0"/>
              <a:t>[NTMS], </a:t>
            </a:r>
            <a:r>
              <a:rPr lang="en-US" dirty="0"/>
              <a:t>vehicle forensics, and insurance. </a:t>
            </a:r>
          </a:p>
          <a:p>
            <a:r>
              <a:rPr lang="en-US" dirty="0"/>
              <a:t>There are several infeasible or incomplete implementations due to lack of understanding including some blockchain and drone integration. </a:t>
            </a:r>
            <a:r>
              <a:rPr lang="en-US" sz="1100" dirty="0"/>
              <a:t>[AERO token]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C9CB934-48BE-441A-AD62-74BD6E7141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37333" y="6155268"/>
            <a:ext cx="9002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4D156D9-22D1-46EE-8173-89E132EE84E9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4E749B49-5839-4FCF-BCFB-EA90F06EFC32}"/>
              </a:ext>
            </a:extLst>
          </p:cNvPr>
          <p:cNvSpPr txBox="1">
            <a:spLocks/>
          </p:cNvSpPr>
          <p:nvPr/>
        </p:nvSpPr>
        <p:spPr>
          <a:xfrm>
            <a:off x="619309" y="5340170"/>
            <a:ext cx="11259757" cy="11254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30400" indent="-2304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30400" algn="l" defTabSz="914400" rtl="0" eaLnBrk="1" latinLnBrk="0" hangingPunct="1">
              <a:spcBef>
                <a:spcPts val="672"/>
              </a:spcBef>
              <a:buClr>
                <a:schemeClr val="tx1"/>
              </a:buClr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7600" indent="-228600" algn="l" defTabSz="914400" rtl="0" eaLnBrk="1" latinLnBrk="0" hangingPunct="1">
              <a:lnSpc>
                <a:spcPct val="100000"/>
              </a:lnSpc>
              <a:spcBef>
                <a:spcPts val="576"/>
              </a:spcBef>
              <a:buClr>
                <a:schemeClr val="tx1"/>
              </a:buClr>
              <a:buFont typeface="Arial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30400" algn="l" defTabSz="914400" rtl="0" eaLnBrk="1" latinLnBrk="0" hangingPunct="1">
              <a:lnSpc>
                <a:spcPct val="100000"/>
              </a:lnSpc>
              <a:spcBef>
                <a:spcPts val="480"/>
              </a:spcBef>
              <a:buClr>
                <a:schemeClr val="tx1"/>
              </a:buClr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-228600" algn="l" defTabSz="914400" rtl="0" eaLnBrk="1" latinLnBrk="0" hangingPunct="1">
              <a:lnSpc>
                <a:spcPts val="2100"/>
              </a:lnSpc>
              <a:spcBef>
                <a:spcPts val="0"/>
              </a:spcBef>
              <a:buClr>
                <a:srgbClr val="3CA9E0"/>
              </a:buClr>
              <a:buFont typeface="Arial" pitchFamily="34" charset="0"/>
              <a:buChar char="•"/>
              <a:defRPr sz="1500" kern="1200">
                <a:solidFill>
                  <a:srgbClr val="646464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sz="1000" dirty="0">
                <a:solidFill>
                  <a:schemeClr val="bg1">
                    <a:lumMod val="75000"/>
                  </a:schemeClr>
                </a:solidFill>
              </a:rPr>
              <a:t>[Drones] </a:t>
            </a:r>
            <a:r>
              <a:rPr lang="en-CA" sz="10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https://www.bbc.com/news/business-43906846</a:t>
            </a:r>
            <a:r>
              <a:rPr lang="en-CA" sz="1000" dirty="0">
                <a:solidFill>
                  <a:schemeClr val="bg1">
                    <a:lumMod val="75000"/>
                  </a:schemeClr>
                </a:solidFill>
              </a:rPr>
              <a:t> </a:t>
            </a:r>
          </a:p>
          <a:p>
            <a:pPr marL="0" indent="0">
              <a:buNone/>
            </a:pPr>
            <a:r>
              <a:rPr lang="en-CA" sz="1000" dirty="0">
                <a:solidFill>
                  <a:schemeClr val="bg1">
                    <a:lumMod val="75000"/>
                  </a:schemeClr>
                </a:solidFill>
              </a:rPr>
              <a:t>[NTMS] 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</a:rPr>
              <a:t>2018 9th IFIP International Conference on New Technologies, Mobility and Security (NTMS) “Efficient Distributed Admission and Revocation using Blockchain for Cooperative ITS”</a:t>
            </a:r>
            <a:endParaRPr lang="en-CA" sz="10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CA" sz="1000" dirty="0">
                <a:solidFill>
                  <a:schemeClr val="bg1">
                    <a:lumMod val="75000"/>
                  </a:schemeClr>
                </a:solidFill>
              </a:rPr>
              <a:t>[AERO Token] </a:t>
            </a:r>
            <a:r>
              <a:rPr lang="en-CA" sz="1000" dirty="0">
                <a:solidFill>
                  <a:schemeClr val="bg1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https://hackernoon.com/aero-token-enabling-the-drone-superhighway-using-the-blockchain-ce2cf5004a10</a:t>
            </a:r>
            <a:r>
              <a:rPr lang="en-CA" sz="1000" dirty="0">
                <a:solidFill>
                  <a:schemeClr val="bg1">
                    <a:lumMod val="7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65468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66561-48D3-4D0E-8F71-1008D52BE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to model the delivery business – new fundamentals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333C5-1D12-4B4E-941B-DD51DC9B3E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Chain of custody throughout the handover of packages </a:t>
            </a:r>
          </a:p>
          <a:p>
            <a:pPr marL="0" indent="0">
              <a:buNone/>
            </a:pPr>
            <a:r>
              <a:rPr lang="en-CA" dirty="0"/>
              <a:t>+</a:t>
            </a:r>
          </a:p>
          <a:p>
            <a:pPr marL="0" indent="0">
              <a:buNone/>
            </a:pPr>
            <a:r>
              <a:rPr lang="en-CA" dirty="0"/>
              <a:t>CMS: Condition monitoring systems are reliability agents that are created from collections of electronic sensors that monitor a variety of environmental conditions related to an asset. </a:t>
            </a:r>
          </a:p>
          <a:p>
            <a:pPr lvl="1"/>
            <a:r>
              <a:rPr lang="en-CA" dirty="0"/>
              <a:t>Vibrations</a:t>
            </a:r>
          </a:p>
          <a:p>
            <a:pPr lvl="1"/>
            <a:r>
              <a:rPr lang="en-CA" dirty="0"/>
              <a:t>Acceleration</a:t>
            </a:r>
          </a:p>
          <a:p>
            <a:pPr lvl="1"/>
            <a:r>
              <a:rPr lang="en-CA" dirty="0"/>
              <a:t>Temperature</a:t>
            </a:r>
          </a:p>
          <a:p>
            <a:pPr lvl="1"/>
            <a:r>
              <a:rPr lang="en-CA" dirty="0"/>
              <a:t>Humidity</a:t>
            </a:r>
          </a:p>
          <a:p>
            <a:pPr lvl="1"/>
            <a:r>
              <a:rPr lang="en-CA" dirty="0"/>
              <a:t>Acoustics</a:t>
            </a:r>
          </a:p>
          <a:p>
            <a:pPr lvl="1"/>
            <a:r>
              <a:rPr lang="en-CA" dirty="0"/>
              <a:t>Global Positioning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5C53ED-3223-4E4A-A38E-81BE0B270F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37333" y="6155268"/>
            <a:ext cx="9002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4D156D9-22D1-46EE-8173-89E132EE84E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498252"/>
      </p:ext>
    </p:extLst>
  </p:cSld>
  <p:clrMapOvr>
    <a:masterClrMapping/>
  </p:clrMapOvr>
</p:sld>
</file>

<file path=ppt/theme/theme1.xml><?xml version="1.0" encoding="utf-8"?>
<a:theme xmlns:a="http://schemas.openxmlformats.org/drawingml/2006/main" name="TRSM_ITM">
  <a:themeElements>
    <a:clrScheme name="TRSM 2016 1">
      <a:dk1>
        <a:srgbClr val="000000"/>
      </a:dk1>
      <a:lt1>
        <a:srgbClr val="FFFFFF"/>
      </a:lt1>
      <a:dk2>
        <a:srgbClr val="00A3AD"/>
      </a:dk2>
      <a:lt2>
        <a:srgbClr val="FFFFFF"/>
      </a:lt2>
      <a:accent1>
        <a:srgbClr val="00A3AD"/>
      </a:accent1>
      <a:accent2>
        <a:srgbClr val="004C9C"/>
      </a:accent2>
      <a:accent3>
        <a:srgbClr val="FFDC00"/>
      </a:accent3>
      <a:accent4>
        <a:srgbClr val="5BC2FF"/>
      </a:accent4>
      <a:accent5>
        <a:srgbClr val="999999"/>
      </a:accent5>
      <a:accent6>
        <a:srgbClr val="101800"/>
      </a:accent6>
      <a:hlink>
        <a:srgbClr val="004C9C"/>
      </a:hlink>
      <a:folHlink>
        <a:srgbClr val="00A3A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SM_ITM" id="{692B630F-A09A-4124-A6D7-9DBD1E0D6F55}" vid="{E214EA7F-AD39-4E5F-BD0F-A910E04EA63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TRSM_ITM</Template>
  <TotalTime>6912</TotalTime>
  <Words>1124</Words>
  <Application>Microsoft Office PowerPoint</Application>
  <PresentationFormat>Widescreen</PresentationFormat>
  <Paragraphs>188</Paragraphs>
  <Slides>20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Times New Roman</vt:lpstr>
      <vt:lpstr>TRSM_ITM</vt:lpstr>
      <vt:lpstr>Blockchain and IoT for Delivery Assurance on Supply Chain (BIDAS)</vt:lpstr>
      <vt:lpstr>Blockchain subject is interesting since</vt:lpstr>
      <vt:lpstr>Our subject is interesting since</vt:lpstr>
      <vt:lpstr>Blockchain and Smart Contracts</vt:lpstr>
      <vt:lpstr>Delivery Assurance</vt:lpstr>
      <vt:lpstr>Autonomous delivery vehicles</vt:lpstr>
      <vt:lpstr>Autonomous delivery - UAV</vt:lpstr>
      <vt:lpstr>Mobile IoT and Blockchain</vt:lpstr>
      <vt:lpstr>How to model the delivery business – new fundamentals </vt:lpstr>
      <vt:lpstr>Information flow from delivery initiation to completion</vt:lpstr>
      <vt:lpstr>BIDAS Framework recommended steps for delivery assurance</vt:lpstr>
      <vt:lpstr>BIDAS Decentralized communication</vt:lpstr>
      <vt:lpstr>Roles in delivery </vt:lpstr>
      <vt:lpstr>Principal-Agent-Sensor Host-Sensor model of BIDAS</vt:lpstr>
      <vt:lpstr>The BIDAS business interactions model </vt:lpstr>
      <vt:lpstr>List of Primary Entities</vt:lpstr>
      <vt:lpstr>List of Activities</vt:lpstr>
      <vt:lpstr>Use Case : Ecommerce delivery</vt:lpstr>
      <vt:lpstr>Sequence of Flow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Utility Blockchain for Transparent Disaster Recovery</dc:title>
  <cp:lastModifiedBy>Mehmet Demir</cp:lastModifiedBy>
  <cp:revision>5</cp:revision>
  <cp:lastPrinted>2018-11-27T20:21:34Z</cp:lastPrinted>
  <dcterms:modified xsi:type="dcterms:W3CDTF">2019-12-07T00:51:38Z</dcterms:modified>
</cp:coreProperties>
</file>