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70" r:id="rId2"/>
    <p:sldId id="280" r:id="rId3"/>
    <p:sldId id="310" r:id="rId4"/>
    <p:sldId id="311" r:id="rId5"/>
    <p:sldId id="312" r:id="rId6"/>
    <p:sldId id="313" r:id="rId7"/>
    <p:sldId id="314" r:id="rId8"/>
    <p:sldId id="315" r:id="rId9"/>
    <p:sldId id="316" r:id="rId10"/>
    <p:sldId id="318" r:id="rId11"/>
    <p:sldId id="317" r:id="rId12"/>
    <p:sldId id="319"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568C61-3460-4A56-8F16-84B8E01A7F97}" v="87" dt="2019-09-21T04:16:59.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6" autoAdjust="0"/>
    <p:restoredTop sz="73503" autoAdjust="0"/>
  </p:normalViewPr>
  <p:slideViewPr>
    <p:cSldViewPr snapToGrid="0">
      <p:cViewPr varScale="1">
        <p:scale>
          <a:sx n="91" d="100"/>
          <a:sy n="91" d="100"/>
        </p:scale>
        <p:origin x="58" y="130"/>
      </p:cViewPr>
      <p:guideLst/>
    </p:cSldViewPr>
  </p:slideViewPr>
  <p:outlineViewPr>
    <p:cViewPr>
      <p:scale>
        <a:sx n="33" d="100"/>
        <a:sy n="33" d="100"/>
      </p:scale>
      <p:origin x="0" y="-1500"/>
    </p:cViewPr>
  </p:outlineViewPr>
  <p:notesTextViewPr>
    <p:cViewPr>
      <p:scale>
        <a:sx n="1" d="1"/>
        <a:sy n="1" d="1"/>
      </p:scale>
      <p:origin x="0" y="0"/>
    </p:cViewPr>
  </p:notesTextViewPr>
  <p:notesViewPr>
    <p:cSldViewPr snapToGrid="0">
      <p:cViewPr varScale="1">
        <p:scale>
          <a:sx n="73" d="100"/>
          <a:sy n="73" d="100"/>
        </p:scale>
        <p:origin x="220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met Demir" userId="8aeb60c9-8010-4491-9710-a4e50247be4f" providerId="ADAL" clId="{30568C61-3460-4A56-8F16-84B8E01A7F97}"/>
    <pc:docChg chg="undo custSel addSld delSld modSld">
      <pc:chgData name="Mehmet Demir" userId="8aeb60c9-8010-4491-9710-a4e50247be4f" providerId="ADAL" clId="{30568C61-3460-4A56-8F16-84B8E01A7F97}" dt="2019-09-21T04:18:44.520" v="1203" actId="27636"/>
      <pc:docMkLst>
        <pc:docMk/>
      </pc:docMkLst>
      <pc:sldChg chg="del">
        <pc:chgData name="Mehmet Demir" userId="8aeb60c9-8010-4491-9710-a4e50247be4f" providerId="ADAL" clId="{30568C61-3460-4A56-8F16-84B8E01A7F97}" dt="2019-09-19T02:18:10.941" v="728" actId="2696"/>
        <pc:sldMkLst>
          <pc:docMk/>
          <pc:sldMk cId="0" sldId="263"/>
        </pc:sldMkLst>
      </pc:sldChg>
      <pc:sldChg chg="del">
        <pc:chgData name="Mehmet Demir" userId="8aeb60c9-8010-4491-9710-a4e50247be4f" providerId="ADAL" clId="{30568C61-3460-4A56-8F16-84B8E01A7F97}" dt="2019-09-19T03:50:22.842" v="1031" actId="2696"/>
        <pc:sldMkLst>
          <pc:docMk/>
          <pc:sldMk cId="0" sldId="266"/>
        </pc:sldMkLst>
      </pc:sldChg>
      <pc:sldChg chg="modSp">
        <pc:chgData name="Mehmet Demir" userId="8aeb60c9-8010-4491-9710-a4e50247be4f" providerId="ADAL" clId="{30568C61-3460-4A56-8F16-84B8E01A7F97}" dt="2019-09-19T04:12:43.683" v="1181" actId="27636"/>
        <pc:sldMkLst>
          <pc:docMk/>
          <pc:sldMk cId="274399311" sldId="270"/>
        </pc:sldMkLst>
        <pc:spChg chg="mod">
          <ac:chgData name="Mehmet Demir" userId="8aeb60c9-8010-4491-9710-a4e50247be4f" providerId="ADAL" clId="{30568C61-3460-4A56-8F16-84B8E01A7F97}" dt="2019-09-19T01:31:32.809" v="3" actId="14100"/>
          <ac:spMkLst>
            <pc:docMk/>
            <pc:sldMk cId="274399311" sldId="270"/>
            <ac:spMk id="2" creationId="{00000000-0000-0000-0000-000000000000}"/>
          </ac:spMkLst>
        </pc:spChg>
        <pc:spChg chg="mod">
          <ac:chgData name="Mehmet Demir" userId="8aeb60c9-8010-4491-9710-a4e50247be4f" providerId="ADAL" clId="{30568C61-3460-4A56-8F16-84B8E01A7F97}" dt="2019-09-19T04:12:43.683" v="1181" actId="27636"/>
          <ac:spMkLst>
            <pc:docMk/>
            <pc:sldMk cId="274399311" sldId="270"/>
            <ac:spMk id="3" creationId="{00000000-0000-0000-0000-000000000000}"/>
          </ac:spMkLst>
        </pc:spChg>
        <pc:spChg chg="mod">
          <ac:chgData name="Mehmet Demir" userId="8aeb60c9-8010-4491-9710-a4e50247be4f" providerId="ADAL" clId="{30568C61-3460-4A56-8F16-84B8E01A7F97}" dt="2019-09-19T01:30:17.577" v="0" actId="20577"/>
          <ac:spMkLst>
            <pc:docMk/>
            <pc:sldMk cId="274399311" sldId="270"/>
            <ac:spMk id="5" creationId="{76112246-A5CE-BA4C-B9DE-773F7E20FAD1}"/>
          </ac:spMkLst>
        </pc:spChg>
      </pc:sldChg>
      <pc:sldChg chg="delSp modSp">
        <pc:chgData name="Mehmet Demir" userId="8aeb60c9-8010-4491-9710-a4e50247be4f" providerId="ADAL" clId="{30568C61-3460-4A56-8F16-84B8E01A7F97}" dt="2019-09-19T04:04:32.913" v="1154"/>
        <pc:sldMkLst>
          <pc:docMk/>
          <pc:sldMk cId="689020325" sldId="277"/>
        </pc:sldMkLst>
        <pc:spChg chg="del mod">
          <ac:chgData name="Mehmet Demir" userId="8aeb60c9-8010-4491-9710-a4e50247be4f" providerId="ADAL" clId="{30568C61-3460-4A56-8F16-84B8E01A7F97}" dt="2019-09-19T04:04:32.913" v="1154"/>
          <ac:spMkLst>
            <pc:docMk/>
            <pc:sldMk cId="689020325" sldId="277"/>
            <ac:spMk id="4" creationId="{A47DAB56-D416-4012-95ED-0091D8433ED8}"/>
          </ac:spMkLst>
        </pc:spChg>
      </pc:sldChg>
      <pc:sldChg chg="addSp delSp modSp modNotesTx">
        <pc:chgData name="Mehmet Demir" userId="8aeb60c9-8010-4491-9710-a4e50247be4f" providerId="ADAL" clId="{30568C61-3460-4A56-8F16-84B8E01A7F97}" dt="2019-09-19T04:05:51.199" v="1156" actId="20577"/>
        <pc:sldMkLst>
          <pc:docMk/>
          <pc:sldMk cId="1523461941" sldId="280"/>
        </pc:sldMkLst>
        <pc:spChg chg="mod">
          <ac:chgData name="Mehmet Demir" userId="8aeb60c9-8010-4491-9710-a4e50247be4f" providerId="ADAL" clId="{30568C61-3460-4A56-8F16-84B8E01A7F97}" dt="2019-09-19T01:46:02.550" v="215" actId="20577"/>
          <ac:spMkLst>
            <pc:docMk/>
            <pc:sldMk cId="1523461941" sldId="280"/>
            <ac:spMk id="2" creationId="{F2F75D6C-36D2-467B-8918-BDB0D2F1F352}"/>
          </ac:spMkLst>
        </pc:spChg>
        <pc:spChg chg="mod">
          <ac:chgData name="Mehmet Demir" userId="8aeb60c9-8010-4491-9710-a4e50247be4f" providerId="ADAL" clId="{30568C61-3460-4A56-8F16-84B8E01A7F97}" dt="2019-09-19T04:05:51.199" v="1156" actId="20577"/>
          <ac:spMkLst>
            <pc:docMk/>
            <pc:sldMk cId="1523461941" sldId="280"/>
            <ac:spMk id="3" creationId="{9C446264-F983-44C0-8726-57F4F0A8E1C6}"/>
          </ac:spMkLst>
        </pc:spChg>
        <pc:picChg chg="add mod">
          <ac:chgData name="Mehmet Demir" userId="8aeb60c9-8010-4491-9710-a4e50247be4f" providerId="ADAL" clId="{30568C61-3460-4A56-8F16-84B8E01A7F97}" dt="2019-09-19T02:16:59.909" v="720" actId="1076"/>
          <ac:picMkLst>
            <pc:docMk/>
            <pc:sldMk cId="1523461941" sldId="280"/>
            <ac:picMk id="5" creationId="{E1FBCDC7-F6C9-47F8-8378-E89D4B3BA0FF}"/>
          </ac:picMkLst>
        </pc:picChg>
        <pc:picChg chg="add del mod">
          <ac:chgData name="Mehmet Demir" userId="8aeb60c9-8010-4491-9710-a4e50247be4f" providerId="ADAL" clId="{30568C61-3460-4A56-8F16-84B8E01A7F97}" dt="2019-09-19T02:17:41.539" v="724"/>
          <ac:picMkLst>
            <pc:docMk/>
            <pc:sldMk cId="1523461941" sldId="280"/>
            <ac:picMk id="6" creationId="{44434F72-EF6D-489F-A6F4-BC05CB4F7608}"/>
          </ac:picMkLst>
        </pc:picChg>
      </pc:sldChg>
      <pc:sldChg chg="del">
        <pc:chgData name="Mehmet Demir" userId="8aeb60c9-8010-4491-9710-a4e50247be4f" providerId="ADAL" clId="{30568C61-3460-4A56-8F16-84B8E01A7F97}" dt="2019-09-19T02:15:42.162" v="715" actId="2696"/>
        <pc:sldMkLst>
          <pc:docMk/>
          <pc:sldMk cId="3034838342" sldId="289"/>
        </pc:sldMkLst>
      </pc:sldChg>
      <pc:sldChg chg="del">
        <pc:chgData name="Mehmet Demir" userId="8aeb60c9-8010-4491-9710-a4e50247be4f" providerId="ADAL" clId="{30568C61-3460-4A56-8F16-84B8E01A7F97}" dt="2019-09-19T02:15:33.445" v="704" actId="2696"/>
        <pc:sldMkLst>
          <pc:docMk/>
          <pc:sldMk cId="3218410829" sldId="294"/>
        </pc:sldMkLst>
      </pc:sldChg>
      <pc:sldChg chg="del">
        <pc:chgData name="Mehmet Demir" userId="8aeb60c9-8010-4491-9710-a4e50247be4f" providerId="ADAL" clId="{30568C61-3460-4A56-8F16-84B8E01A7F97}" dt="2019-09-19T02:15:35.917" v="707" actId="2696"/>
        <pc:sldMkLst>
          <pc:docMk/>
          <pc:sldMk cId="4174981584" sldId="295"/>
        </pc:sldMkLst>
      </pc:sldChg>
      <pc:sldChg chg="del">
        <pc:chgData name="Mehmet Demir" userId="8aeb60c9-8010-4491-9710-a4e50247be4f" providerId="ADAL" clId="{30568C61-3460-4A56-8F16-84B8E01A7F97}" dt="2019-09-19T02:15:35.209" v="706" actId="2696"/>
        <pc:sldMkLst>
          <pc:docMk/>
          <pc:sldMk cId="591390977" sldId="296"/>
        </pc:sldMkLst>
      </pc:sldChg>
      <pc:sldChg chg="del">
        <pc:chgData name="Mehmet Demir" userId="8aeb60c9-8010-4491-9710-a4e50247be4f" providerId="ADAL" clId="{30568C61-3460-4A56-8F16-84B8E01A7F97}" dt="2019-09-19T02:15:38.128" v="710" actId="2696"/>
        <pc:sldMkLst>
          <pc:docMk/>
          <pc:sldMk cId="2422688676" sldId="297"/>
        </pc:sldMkLst>
      </pc:sldChg>
      <pc:sldChg chg="del">
        <pc:chgData name="Mehmet Demir" userId="8aeb60c9-8010-4491-9710-a4e50247be4f" providerId="ADAL" clId="{30568C61-3460-4A56-8F16-84B8E01A7F97}" dt="2019-09-19T02:15:28.784" v="702" actId="2696"/>
        <pc:sldMkLst>
          <pc:docMk/>
          <pc:sldMk cId="1800081957" sldId="299"/>
        </pc:sldMkLst>
      </pc:sldChg>
      <pc:sldChg chg="del">
        <pc:chgData name="Mehmet Demir" userId="8aeb60c9-8010-4491-9710-a4e50247be4f" providerId="ADAL" clId="{30568C61-3460-4A56-8F16-84B8E01A7F97}" dt="2019-09-19T02:15:34.267" v="705" actId="2696"/>
        <pc:sldMkLst>
          <pc:docMk/>
          <pc:sldMk cId="3077816489" sldId="301"/>
        </pc:sldMkLst>
      </pc:sldChg>
      <pc:sldChg chg="del">
        <pc:chgData name="Mehmet Demir" userId="8aeb60c9-8010-4491-9710-a4e50247be4f" providerId="ADAL" clId="{30568C61-3460-4A56-8F16-84B8E01A7F97}" dt="2019-09-19T02:15:36.641" v="708" actId="2696"/>
        <pc:sldMkLst>
          <pc:docMk/>
          <pc:sldMk cId="1337084465" sldId="302"/>
        </pc:sldMkLst>
      </pc:sldChg>
      <pc:sldChg chg="del">
        <pc:chgData name="Mehmet Demir" userId="8aeb60c9-8010-4491-9710-a4e50247be4f" providerId="ADAL" clId="{30568C61-3460-4A56-8F16-84B8E01A7F97}" dt="2019-09-19T02:15:37.340" v="709" actId="2696"/>
        <pc:sldMkLst>
          <pc:docMk/>
          <pc:sldMk cId="1036985742" sldId="303"/>
        </pc:sldMkLst>
      </pc:sldChg>
      <pc:sldChg chg="del">
        <pc:chgData name="Mehmet Demir" userId="8aeb60c9-8010-4491-9710-a4e50247be4f" providerId="ADAL" clId="{30568C61-3460-4A56-8F16-84B8E01A7F97}" dt="2019-09-19T02:15:38.893" v="711" actId="2696"/>
        <pc:sldMkLst>
          <pc:docMk/>
          <pc:sldMk cId="270061405" sldId="304"/>
        </pc:sldMkLst>
      </pc:sldChg>
      <pc:sldChg chg="del">
        <pc:chgData name="Mehmet Demir" userId="8aeb60c9-8010-4491-9710-a4e50247be4f" providerId="ADAL" clId="{30568C61-3460-4A56-8F16-84B8E01A7F97}" dt="2019-09-19T02:15:40.439" v="713" actId="2696"/>
        <pc:sldMkLst>
          <pc:docMk/>
          <pc:sldMk cId="1574586955" sldId="305"/>
        </pc:sldMkLst>
      </pc:sldChg>
      <pc:sldChg chg="del">
        <pc:chgData name="Mehmet Demir" userId="8aeb60c9-8010-4491-9710-a4e50247be4f" providerId="ADAL" clId="{30568C61-3460-4A56-8F16-84B8E01A7F97}" dt="2019-09-19T02:15:41.247" v="714" actId="2696"/>
        <pc:sldMkLst>
          <pc:docMk/>
          <pc:sldMk cId="4011623122" sldId="306"/>
        </pc:sldMkLst>
      </pc:sldChg>
      <pc:sldChg chg="add del">
        <pc:chgData name="Mehmet Demir" userId="8aeb60c9-8010-4491-9710-a4e50247be4f" providerId="ADAL" clId="{30568C61-3460-4A56-8F16-84B8E01A7F97}" dt="2019-09-19T02:15:58.131" v="718" actId="2696"/>
        <pc:sldMkLst>
          <pc:docMk/>
          <pc:sldMk cId="1988126281" sldId="307"/>
        </pc:sldMkLst>
      </pc:sldChg>
      <pc:sldChg chg="del">
        <pc:chgData name="Mehmet Demir" userId="8aeb60c9-8010-4491-9710-a4e50247be4f" providerId="ADAL" clId="{30568C61-3460-4A56-8F16-84B8E01A7F97}" dt="2019-09-19T02:15:39.627" v="712" actId="2696"/>
        <pc:sldMkLst>
          <pc:docMk/>
          <pc:sldMk cId="436466109" sldId="308"/>
        </pc:sldMkLst>
      </pc:sldChg>
      <pc:sldChg chg="del">
        <pc:chgData name="Mehmet Demir" userId="8aeb60c9-8010-4491-9710-a4e50247be4f" providerId="ADAL" clId="{30568C61-3460-4A56-8F16-84B8E01A7F97}" dt="2019-09-19T02:15:31.394" v="703" actId="2696"/>
        <pc:sldMkLst>
          <pc:docMk/>
          <pc:sldMk cId="1287263560" sldId="309"/>
        </pc:sldMkLst>
      </pc:sldChg>
      <pc:sldChg chg="addSp modSp add">
        <pc:chgData name="Mehmet Demir" userId="8aeb60c9-8010-4491-9710-a4e50247be4f" providerId="ADAL" clId="{30568C61-3460-4A56-8F16-84B8E01A7F97}" dt="2019-09-19T03:41:03.934" v="942" actId="1076"/>
        <pc:sldMkLst>
          <pc:docMk/>
          <pc:sldMk cId="2384155628" sldId="310"/>
        </pc:sldMkLst>
        <pc:spChg chg="mod">
          <ac:chgData name="Mehmet Demir" userId="8aeb60c9-8010-4491-9710-a4e50247be4f" providerId="ADAL" clId="{30568C61-3460-4A56-8F16-84B8E01A7F97}" dt="2019-09-19T01:46:51.160" v="223" actId="20577"/>
          <ac:spMkLst>
            <pc:docMk/>
            <pc:sldMk cId="2384155628" sldId="310"/>
            <ac:spMk id="2" creationId="{F2F75D6C-36D2-467B-8918-BDB0D2F1F352}"/>
          </ac:spMkLst>
        </pc:spChg>
        <pc:spChg chg="mod">
          <ac:chgData name="Mehmet Demir" userId="8aeb60c9-8010-4491-9710-a4e50247be4f" providerId="ADAL" clId="{30568C61-3460-4A56-8F16-84B8E01A7F97}" dt="2019-09-19T03:34:47.972" v="892" actId="20577"/>
          <ac:spMkLst>
            <pc:docMk/>
            <pc:sldMk cId="2384155628" sldId="310"/>
            <ac:spMk id="3" creationId="{9C446264-F983-44C0-8726-57F4F0A8E1C6}"/>
          </ac:spMkLst>
        </pc:spChg>
        <pc:spChg chg="add mod">
          <ac:chgData name="Mehmet Demir" userId="8aeb60c9-8010-4491-9710-a4e50247be4f" providerId="ADAL" clId="{30568C61-3460-4A56-8F16-84B8E01A7F97}" dt="2019-09-19T03:41:03.934" v="942" actId="1076"/>
          <ac:spMkLst>
            <pc:docMk/>
            <pc:sldMk cId="2384155628" sldId="310"/>
            <ac:spMk id="6" creationId="{7043AA0F-D52D-4F16-B818-E08B86C6ADE1}"/>
          </ac:spMkLst>
        </pc:spChg>
        <pc:picChg chg="add mod">
          <ac:chgData name="Mehmet Demir" userId="8aeb60c9-8010-4491-9710-a4e50247be4f" providerId="ADAL" clId="{30568C61-3460-4A56-8F16-84B8E01A7F97}" dt="2019-09-19T02:17:51.291" v="727" actId="14100"/>
          <ac:picMkLst>
            <pc:docMk/>
            <pc:sldMk cId="2384155628" sldId="310"/>
            <ac:picMk id="5" creationId="{F36833EF-0728-40FD-A58F-64DCB4BFA82B}"/>
          </ac:picMkLst>
        </pc:picChg>
      </pc:sldChg>
      <pc:sldChg chg="addSp delSp modSp add">
        <pc:chgData name="Mehmet Demir" userId="8aeb60c9-8010-4491-9710-a4e50247be4f" providerId="ADAL" clId="{30568C61-3460-4A56-8F16-84B8E01A7F97}" dt="2019-09-19T03:41:57.353" v="945" actId="20577"/>
        <pc:sldMkLst>
          <pc:docMk/>
          <pc:sldMk cId="2189413172" sldId="311"/>
        </pc:sldMkLst>
        <pc:spChg chg="mod">
          <ac:chgData name="Mehmet Demir" userId="8aeb60c9-8010-4491-9710-a4e50247be4f" providerId="ADAL" clId="{30568C61-3460-4A56-8F16-84B8E01A7F97}" dt="2019-09-19T02:18:56.968" v="730"/>
          <ac:spMkLst>
            <pc:docMk/>
            <pc:sldMk cId="2189413172" sldId="311"/>
            <ac:spMk id="2" creationId="{F2F75D6C-36D2-467B-8918-BDB0D2F1F352}"/>
          </ac:spMkLst>
        </pc:spChg>
        <pc:spChg chg="mod">
          <ac:chgData name="Mehmet Demir" userId="8aeb60c9-8010-4491-9710-a4e50247be4f" providerId="ADAL" clId="{30568C61-3460-4A56-8F16-84B8E01A7F97}" dt="2019-09-19T03:41:57.353" v="945" actId="20577"/>
          <ac:spMkLst>
            <pc:docMk/>
            <pc:sldMk cId="2189413172" sldId="311"/>
            <ac:spMk id="3" creationId="{9C446264-F983-44C0-8726-57F4F0A8E1C6}"/>
          </ac:spMkLst>
        </pc:spChg>
        <pc:picChg chg="del">
          <ac:chgData name="Mehmet Demir" userId="8aeb60c9-8010-4491-9710-a4e50247be4f" providerId="ADAL" clId="{30568C61-3460-4A56-8F16-84B8E01A7F97}" dt="2019-09-19T02:19:00.012" v="731" actId="478"/>
          <ac:picMkLst>
            <pc:docMk/>
            <pc:sldMk cId="2189413172" sldId="311"/>
            <ac:picMk id="5" creationId="{F36833EF-0728-40FD-A58F-64DCB4BFA82B}"/>
          </ac:picMkLst>
        </pc:picChg>
        <pc:picChg chg="add mod">
          <ac:chgData name="Mehmet Demir" userId="8aeb60c9-8010-4491-9710-a4e50247be4f" providerId="ADAL" clId="{30568C61-3460-4A56-8F16-84B8E01A7F97}" dt="2019-09-19T03:41:42.545" v="944" actId="1076"/>
          <ac:picMkLst>
            <pc:docMk/>
            <pc:sldMk cId="2189413172" sldId="311"/>
            <ac:picMk id="6" creationId="{BCB898B5-D8E4-4D1B-A75C-48722414E649}"/>
          </ac:picMkLst>
        </pc:picChg>
        <pc:picChg chg="add mod">
          <ac:chgData name="Mehmet Demir" userId="8aeb60c9-8010-4491-9710-a4e50247be4f" providerId="ADAL" clId="{30568C61-3460-4A56-8F16-84B8E01A7F97}" dt="2019-09-19T03:41:38.470" v="943" actId="1076"/>
          <ac:picMkLst>
            <pc:docMk/>
            <pc:sldMk cId="2189413172" sldId="311"/>
            <ac:picMk id="7" creationId="{0451D5E6-0FF4-4553-A8B1-B778DC84A21C}"/>
          </ac:picMkLst>
        </pc:picChg>
      </pc:sldChg>
      <pc:sldChg chg="modSp add del">
        <pc:chgData name="Mehmet Demir" userId="8aeb60c9-8010-4491-9710-a4e50247be4f" providerId="ADAL" clId="{30568C61-3460-4A56-8F16-84B8E01A7F97}" dt="2019-09-19T02:19:55.070" v="747" actId="2696"/>
        <pc:sldMkLst>
          <pc:docMk/>
          <pc:sldMk cId="185960375" sldId="312"/>
        </pc:sldMkLst>
        <pc:spChg chg="mod">
          <ac:chgData name="Mehmet Demir" userId="8aeb60c9-8010-4491-9710-a4e50247be4f" providerId="ADAL" clId="{30568C61-3460-4A56-8F16-84B8E01A7F97}" dt="2019-09-19T02:19:51.787" v="746" actId="20577"/>
          <ac:spMkLst>
            <pc:docMk/>
            <pc:sldMk cId="185960375" sldId="312"/>
            <ac:spMk id="2" creationId="{33A6E0A0-14E9-450C-B99E-F604FFF63CCF}"/>
          </ac:spMkLst>
        </pc:spChg>
        <pc:spChg chg="mod">
          <ac:chgData name="Mehmet Demir" userId="8aeb60c9-8010-4491-9710-a4e50247be4f" providerId="ADAL" clId="{30568C61-3460-4A56-8F16-84B8E01A7F97}" dt="2019-09-19T02:19:16.756" v="742" actId="20577"/>
          <ac:spMkLst>
            <pc:docMk/>
            <pc:sldMk cId="185960375" sldId="312"/>
            <ac:spMk id="3" creationId="{4CF10749-3C49-49A4-B10C-CD73935BA9E2}"/>
          </ac:spMkLst>
        </pc:spChg>
      </pc:sldChg>
      <pc:sldChg chg="modSp add">
        <pc:chgData name="Mehmet Demir" userId="8aeb60c9-8010-4491-9710-a4e50247be4f" providerId="ADAL" clId="{30568C61-3460-4A56-8F16-84B8E01A7F97}" dt="2019-09-19T03:39:31.151" v="928" actId="1076"/>
        <pc:sldMkLst>
          <pc:docMk/>
          <pc:sldMk cId="1884734472" sldId="312"/>
        </pc:sldMkLst>
        <pc:spChg chg="mod">
          <ac:chgData name="Mehmet Demir" userId="8aeb60c9-8010-4491-9710-a4e50247be4f" providerId="ADAL" clId="{30568C61-3460-4A56-8F16-84B8E01A7F97}" dt="2019-09-19T03:38:20.672" v="918" actId="20577"/>
          <ac:spMkLst>
            <pc:docMk/>
            <pc:sldMk cId="1884734472" sldId="312"/>
            <ac:spMk id="2" creationId="{F2F75D6C-36D2-467B-8918-BDB0D2F1F352}"/>
          </ac:spMkLst>
        </pc:spChg>
        <pc:spChg chg="mod">
          <ac:chgData name="Mehmet Demir" userId="8aeb60c9-8010-4491-9710-a4e50247be4f" providerId="ADAL" clId="{30568C61-3460-4A56-8F16-84B8E01A7F97}" dt="2019-09-19T03:38:59.988" v="924" actId="255"/>
          <ac:spMkLst>
            <pc:docMk/>
            <pc:sldMk cId="1884734472" sldId="312"/>
            <ac:spMk id="3" creationId="{9C446264-F983-44C0-8726-57F4F0A8E1C6}"/>
          </ac:spMkLst>
        </pc:spChg>
        <pc:picChg chg="mod">
          <ac:chgData name="Mehmet Demir" userId="8aeb60c9-8010-4491-9710-a4e50247be4f" providerId="ADAL" clId="{30568C61-3460-4A56-8F16-84B8E01A7F97}" dt="2019-09-19T03:39:31.151" v="928" actId="1076"/>
          <ac:picMkLst>
            <pc:docMk/>
            <pc:sldMk cId="1884734472" sldId="312"/>
            <ac:picMk id="6" creationId="{BCB898B5-D8E4-4D1B-A75C-48722414E649}"/>
          </ac:picMkLst>
        </pc:picChg>
        <pc:picChg chg="mod">
          <ac:chgData name="Mehmet Demir" userId="8aeb60c9-8010-4491-9710-a4e50247be4f" providerId="ADAL" clId="{30568C61-3460-4A56-8F16-84B8E01A7F97}" dt="2019-09-19T03:39:26.955" v="927" actId="1076"/>
          <ac:picMkLst>
            <pc:docMk/>
            <pc:sldMk cId="1884734472" sldId="312"/>
            <ac:picMk id="7" creationId="{0451D5E6-0FF4-4553-A8B1-B778DC84A21C}"/>
          </ac:picMkLst>
        </pc:picChg>
      </pc:sldChg>
      <pc:sldChg chg="addSp delSp modSp add modNotesTx">
        <pc:chgData name="Mehmet Demir" userId="8aeb60c9-8010-4491-9710-a4e50247be4f" providerId="ADAL" clId="{30568C61-3460-4A56-8F16-84B8E01A7F97}" dt="2019-09-21T04:18:44.520" v="1203" actId="27636"/>
        <pc:sldMkLst>
          <pc:docMk/>
          <pc:sldMk cId="1571178791" sldId="313"/>
        </pc:sldMkLst>
        <pc:spChg chg="mod">
          <ac:chgData name="Mehmet Demir" userId="8aeb60c9-8010-4491-9710-a4e50247be4f" providerId="ADAL" clId="{30568C61-3460-4A56-8F16-84B8E01A7F97}" dt="2019-09-19T03:43:03.410" v="968" actId="20577"/>
          <ac:spMkLst>
            <pc:docMk/>
            <pc:sldMk cId="1571178791" sldId="313"/>
            <ac:spMk id="2" creationId="{F2F75D6C-36D2-467B-8918-BDB0D2F1F352}"/>
          </ac:spMkLst>
        </pc:spChg>
        <pc:spChg chg="mod">
          <ac:chgData name="Mehmet Demir" userId="8aeb60c9-8010-4491-9710-a4e50247be4f" providerId="ADAL" clId="{30568C61-3460-4A56-8F16-84B8E01A7F97}" dt="2019-09-21T04:18:44.520" v="1203" actId="27636"/>
          <ac:spMkLst>
            <pc:docMk/>
            <pc:sldMk cId="1571178791" sldId="313"/>
            <ac:spMk id="3" creationId="{9C446264-F983-44C0-8726-57F4F0A8E1C6}"/>
          </ac:spMkLst>
        </pc:spChg>
        <pc:picChg chg="add del mod">
          <ac:chgData name="Mehmet Demir" userId="8aeb60c9-8010-4491-9710-a4e50247be4f" providerId="ADAL" clId="{30568C61-3460-4A56-8F16-84B8E01A7F97}" dt="2019-09-19T03:45:37.043" v="995" actId="478"/>
          <ac:picMkLst>
            <pc:docMk/>
            <pc:sldMk cId="1571178791" sldId="313"/>
            <ac:picMk id="5" creationId="{947B1324-BF97-41A0-9CE3-4D0343670E1C}"/>
          </ac:picMkLst>
        </pc:picChg>
        <pc:picChg chg="del">
          <ac:chgData name="Mehmet Demir" userId="8aeb60c9-8010-4491-9710-a4e50247be4f" providerId="ADAL" clId="{30568C61-3460-4A56-8F16-84B8E01A7F97}" dt="2019-09-19T03:44:47.213" v="986" actId="478"/>
          <ac:picMkLst>
            <pc:docMk/>
            <pc:sldMk cId="1571178791" sldId="313"/>
            <ac:picMk id="6" creationId="{BCB898B5-D8E4-4D1B-A75C-48722414E649}"/>
          </ac:picMkLst>
        </pc:picChg>
        <pc:picChg chg="del">
          <ac:chgData name="Mehmet Demir" userId="8aeb60c9-8010-4491-9710-a4e50247be4f" providerId="ADAL" clId="{30568C61-3460-4A56-8F16-84B8E01A7F97}" dt="2019-09-19T03:44:46.428" v="985" actId="478"/>
          <ac:picMkLst>
            <pc:docMk/>
            <pc:sldMk cId="1571178791" sldId="313"/>
            <ac:picMk id="7" creationId="{0451D5E6-0FF4-4553-A8B1-B778DC84A21C}"/>
          </ac:picMkLst>
        </pc:picChg>
        <pc:picChg chg="add mod">
          <ac:chgData name="Mehmet Demir" userId="8aeb60c9-8010-4491-9710-a4e50247be4f" providerId="ADAL" clId="{30568C61-3460-4A56-8F16-84B8E01A7F97}" dt="2019-09-21T04:17:15.916" v="1200" actId="1076"/>
          <ac:picMkLst>
            <pc:docMk/>
            <pc:sldMk cId="1571178791" sldId="313"/>
            <ac:picMk id="8" creationId="{B0181581-2E82-4042-B776-76A3E0119343}"/>
          </ac:picMkLst>
        </pc:picChg>
      </pc:sldChg>
      <pc:sldChg chg="addSp delSp modSp add modNotesTx">
        <pc:chgData name="Mehmet Demir" userId="8aeb60c9-8010-4491-9710-a4e50247be4f" providerId="ADAL" clId="{30568C61-3460-4A56-8F16-84B8E01A7F97}" dt="2019-09-19T04:21:02.325" v="1192" actId="113"/>
        <pc:sldMkLst>
          <pc:docMk/>
          <pc:sldMk cId="1285329173" sldId="314"/>
        </pc:sldMkLst>
        <pc:spChg chg="mod">
          <ac:chgData name="Mehmet Demir" userId="8aeb60c9-8010-4491-9710-a4e50247be4f" providerId="ADAL" clId="{30568C61-3460-4A56-8F16-84B8E01A7F97}" dt="2019-09-19T03:47:09.436" v="1004" actId="20577"/>
          <ac:spMkLst>
            <pc:docMk/>
            <pc:sldMk cId="1285329173" sldId="314"/>
            <ac:spMk id="2" creationId="{F2F75D6C-36D2-467B-8918-BDB0D2F1F352}"/>
          </ac:spMkLst>
        </pc:spChg>
        <pc:spChg chg="mod">
          <ac:chgData name="Mehmet Demir" userId="8aeb60c9-8010-4491-9710-a4e50247be4f" providerId="ADAL" clId="{30568C61-3460-4A56-8F16-84B8E01A7F97}" dt="2019-09-19T03:49:12.837" v="1028" actId="20577"/>
          <ac:spMkLst>
            <pc:docMk/>
            <pc:sldMk cId="1285329173" sldId="314"/>
            <ac:spMk id="3" creationId="{9C446264-F983-44C0-8726-57F4F0A8E1C6}"/>
          </ac:spMkLst>
        </pc:spChg>
        <pc:picChg chg="add mod">
          <ac:chgData name="Mehmet Demir" userId="8aeb60c9-8010-4491-9710-a4e50247be4f" providerId="ADAL" clId="{30568C61-3460-4A56-8F16-84B8E01A7F97}" dt="2019-09-19T03:49:18.789" v="1029" actId="1076"/>
          <ac:picMkLst>
            <pc:docMk/>
            <pc:sldMk cId="1285329173" sldId="314"/>
            <ac:picMk id="5" creationId="{28466538-1AD6-4B62-B73E-4799500F3FC9}"/>
          </ac:picMkLst>
        </pc:picChg>
        <pc:picChg chg="del">
          <ac:chgData name="Mehmet Demir" userId="8aeb60c9-8010-4491-9710-a4e50247be4f" providerId="ADAL" clId="{30568C61-3460-4A56-8F16-84B8E01A7F97}" dt="2019-09-19T03:48:48.998" v="1020" actId="478"/>
          <ac:picMkLst>
            <pc:docMk/>
            <pc:sldMk cId="1285329173" sldId="314"/>
            <ac:picMk id="8" creationId="{B0181581-2E82-4042-B776-76A3E0119343}"/>
          </ac:picMkLst>
        </pc:picChg>
      </pc:sldChg>
      <pc:sldChg chg="addSp delSp modSp add">
        <pc:chgData name="Mehmet Demir" userId="8aeb60c9-8010-4491-9710-a4e50247be4f" providerId="ADAL" clId="{30568C61-3460-4A56-8F16-84B8E01A7F97}" dt="2019-09-19T03:52:36.212" v="1055" actId="1076"/>
        <pc:sldMkLst>
          <pc:docMk/>
          <pc:sldMk cId="2521348498" sldId="315"/>
        </pc:sldMkLst>
        <pc:spChg chg="mod">
          <ac:chgData name="Mehmet Demir" userId="8aeb60c9-8010-4491-9710-a4e50247be4f" providerId="ADAL" clId="{30568C61-3460-4A56-8F16-84B8E01A7F97}" dt="2019-09-19T03:50:33.789" v="1032"/>
          <ac:spMkLst>
            <pc:docMk/>
            <pc:sldMk cId="2521348498" sldId="315"/>
            <ac:spMk id="2" creationId="{F2F75D6C-36D2-467B-8918-BDB0D2F1F352}"/>
          </ac:spMkLst>
        </pc:spChg>
        <pc:spChg chg="mod">
          <ac:chgData name="Mehmet Demir" userId="8aeb60c9-8010-4491-9710-a4e50247be4f" providerId="ADAL" clId="{30568C61-3460-4A56-8F16-84B8E01A7F97}" dt="2019-09-19T03:52:26.665" v="1052" actId="1076"/>
          <ac:spMkLst>
            <pc:docMk/>
            <pc:sldMk cId="2521348498" sldId="315"/>
            <ac:spMk id="3" creationId="{9C446264-F983-44C0-8726-57F4F0A8E1C6}"/>
          </ac:spMkLst>
        </pc:spChg>
        <pc:picChg chg="del">
          <ac:chgData name="Mehmet Demir" userId="8aeb60c9-8010-4491-9710-a4e50247be4f" providerId="ADAL" clId="{30568C61-3460-4A56-8F16-84B8E01A7F97}" dt="2019-09-19T03:51:54.654" v="1043" actId="478"/>
          <ac:picMkLst>
            <pc:docMk/>
            <pc:sldMk cId="2521348498" sldId="315"/>
            <ac:picMk id="5" creationId="{28466538-1AD6-4B62-B73E-4799500F3FC9}"/>
          </ac:picMkLst>
        </pc:picChg>
        <pc:picChg chg="add mod ord">
          <ac:chgData name="Mehmet Demir" userId="8aeb60c9-8010-4491-9710-a4e50247be4f" providerId="ADAL" clId="{30568C61-3460-4A56-8F16-84B8E01A7F97}" dt="2019-09-19T03:52:36.212" v="1055" actId="1076"/>
          <ac:picMkLst>
            <pc:docMk/>
            <pc:sldMk cId="2521348498" sldId="315"/>
            <ac:picMk id="6" creationId="{9E97353C-0DB0-4266-8ADF-679E7168C93B}"/>
          </ac:picMkLst>
        </pc:picChg>
      </pc:sldChg>
      <pc:sldChg chg="addSp delSp modSp add">
        <pc:chgData name="Mehmet Demir" userId="8aeb60c9-8010-4491-9710-a4e50247be4f" providerId="ADAL" clId="{30568C61-3460-4A56-8F16-84B8E01A7F97}" dt="2019-09-19T03:55:30.121" v="1076" actId="1076"/>
        <pc:sldMkLst>
          <pc:docMk/>
          <pc:sldMk cId="2830168674" sldId="316"/>
        </pc:sldMkLst>
        <pc:spChg chg="mod">
          <ac:chgData name="Mehmet Demir" userId="8aeb60c9-8010-4491-9710-a4e50247be4f" providerId="ADAL" clId="{30568C61-3460-4A56-8F16-84B8E01A7F97}" dt="2019-09-19T03:53:16.260" v="1058" actId="108"/>
          <ac:spMkLst>
            <pc:docMk/>
            <pc:sldMk cId="2830168674" sldId="316"/>
            <ac:spMk id="2" creationId="{F2F75D6C-36D2-467B-8918-BDB0D2F1F352}"/>
          </ac:spMkLst>
        </pc:spChg>
        <pc:spChg chg="mod">
          <ac:chgData name="Mehmet Demir" userId="8aeb60c9-8010-4491-9710-a4e50247be4f" providerId="ADAL" clId="{30568C61-3460-4A56-8F16-84B8E01A7F97}" dt="2019-09-19T03:55:26.565" v="1075" actId="20577"/>
          <ac:spMkLst>
            <pc:docMk/>
            <pc:sldMk cId="2830168674" sldId="316"/>
            <ac:spMk id="3" creationId="{9C446264-F983-44C0-8726-57F4F0A8E1C6}"/>
          </ac:spMkLst>
        </pc:spChg>
        <pc:picChg chg="add mod">
          <ac:chgData name="Mehmet Demir" userId="8aeb60c9-8010-4491-9710-a4e50247be4f" providerId="ADAL" clId="{30568C61-3460-4A56-8F16-84B8E01A7F97}" dt="2019-09-19T03:55:30.121" v="1076" actId="1076"/>
          <ac:picMkLst>
            <pc:docMk/>
            <pc:sldMk cId="2830168674" sldId="316"/>
            <ac:picMk id="5" creationId="{BB933D5C-C1DF-4333-8275-900358A85CB4}"/>
          </ac:picMkLst>
        </pc:picChg>
        <pc:picChg chg="del">
          <ac:chgData name="Mehmet Demir" userId="8aeb60c9-8010-4491-9710-a4e50247be4f" providerId="ADAL" clId="{30568C61-3460-4A56-8F16-84B8E01A7F97}" dt="2019-09-19T03:55:09.725" v="1069" actId="478"/>
          <ac:picMkLst>
            <pc:docMk/>
            <pc:sldMk cId="2830168674" sldId="316"/>
            <ac:picMk id="6" creationId="{9E97353C-0DB0-4266-8ADF-679E7168C93B}"/>
          </ac:picMkLst>
        </pc:picChg>
      </pc:sldChg>
      <pc:sldChg chg="addSp delSp modSp add">
        <pc:chgData name="Mehmet Demir" userId="8aeb60c9-8010-4491-9710-a4e50247be4f" providerId="ADAL" clId="{30568C61-3460-4A56-8F16-84B8E01A7F97}" dt="2019-09-19T04:01:30.285" v="1093" actId="14100"/>
        <pc:sldMkLst>
          <pc:docMk/>
          <pc:sldMk cId="2032082279" sldId="317"/>
        </pc:sldMkLst>
        <pc:spChg chg="del">
          <ac:chgData name="Mehmet Demir" userId="8aeb60c9-8010-4491-9710-a4e50247be4f" providerId="ADAL" clId="{30568C61-3460-4A56-8F16-84B8E01A7F97}" dt="2019-09-19T04:01:22.950" v="1090"/>
          <ac:spMkLst>
            <pc:docMk/>
            <pc:sldMk cId="2032082279" sldId="317"/>
            <ac:spMk id="3" creationId="{32F90803-9B89-4CA9-868C-410416917775}"/>
          </ac:spMkLst>
        </pc:spChg>
        <pc:picChg chg="add mod">
          <ac:chgData name="Mehmet Demir" userId="8aeb60c9-8010-4491-9710-a4e50247be4f" providerId="ADAL" clId="{30568C61-3460-4A56-8F16-84B8E01A7F97}" dt="2019-09-19T04:01:30.285" v="1093" actId="14100"/>
          <ac:picMkLst>
            <pc:docMk/>
            <pc:sldMk cId="2032082279" sldId="317"/>
            <ac:picMk id="5" creationId="{E17594F4-8320-4291-8326-99ECFC1B7F8C}"/>
          </ac:picMkLst>
        </pc:picChg>
      </pc:sldChg>
      <pc:sldChg chg="addSp delSp modSp add">
        <pc:chgData name="Mehmet Demir" userId="8aeb60c9-8010-4491-9710-a4e50247be4f" providerId="ADAL" clId="{30568C61-3460-4A56-8F16-84B8E01A7F97}" dt="2019-09-19T04:01:02.626" v="1089" actId="27636"/>
        <pc:sldMkLst>
          <pc:docMk/>
          <pc:sldMk cId="3054777177" sldId="318"/>
        </pc:sldMkLst>
        <pc:spChg chg="mod">
          <ac:chgData name="Mehmet Demir" userId="8aeb60c9-8010-4491-9710-a4e50247be4f" providerId="ADAL" clId="{30568C61-3460-4A56-8F16-84B8E01A7F97}" dt="2019-09-19T03:59:22.065" v="1079"/>
          <ac:spMkLst>
            <pc:docMk/>
            <pc:sldMk cId="3054777177" sldId="318"/>
            <ac:spMk id="2" creationId="{F2F75D6C-36D2-467B-8918-BDB0D2F1F352}"/>
          </ac:spMkLst>
        </pc:spChg>
        <pc:spChg chg="mod">
          <ac:chgData name="Mehmet Demir" userId="8aeb60c9-8010-4491-9710-a4e50247be4f" providerId="ADAL" clId="{30568C61-3460-4A56-8F16-84B8E01A7F97}" dt="2019-09-19T04:01:02.626" v="1089" actId="27636"/>
          <ac:spMkLst>
            <pc:docMk/>
            <pc:sldMk cId="3054777177" sldId="318"/>
            <ac:spMk id="3" creationId="{9C446264-F983-44C0-8726-57F4F0A8E1C6}"/>
          </ac:spMkLst>
        </pc:spChg>
        <pc:picChg chg="del">
          <ac:chgData name="Mehmet Demir" userId="8aeb60c9-8010-4491-9710-a4e50247be4f" providerId="ADAL" clId="{30568C61-3460-4A56-8F16-84B8E01A7F97}" dt="2019-09-19T04:00:52.054" v="1084" actId="478"/>
          <ac:picMkLst>
            <pc:docMk/>
            <pc:sldMk cId="3054777177" sldId="318"/>
            <ac:picMk id="5" creationId="{BB933D5C-C1DF-4333-8275-900358A85CB4}"/>
          </ac:picMkLst>
        </pc:picChg>
        <pc:picChg chg="add mod">
          <ac:chgData name="Mehmet Demir" userId="8aeb60c9-8010-4491-9710-a4e50247be4f" providerId="ADAL" clId="{30568C61-3460-4A56-8F16-84B8E01A7F97}" dt="2019-09-19T04:00:53.709" v="1085" actId="1076"/>
          <ac:picMkLst>
            <pc:docMk/>
            <pc:sldMk cId="3054777177" sldId="318"/>
            <ac:picMk id="6" creationId="{1323635D-477E-4DA5-9912-58CBE2CDCBE7}"/>
          </ac:picMkLst>
        </pc:picChg>
      </pc:sldChg>
      <pc:sldChg chg="addSp delSp modSp add">
        <pc:chgData name="Mehmet Demir" userId="8aeb60c9-8010-4491-9710-a4e50247be4f" providerId="ADAL" clId="{30568C61-3460-4A56-8F16-84B8E01A7F97}" dt="2019-09-19T04:02:40.558" v="1151" actId="20577"/>
        <pc:sldMkLst>
          <pc:docMk/>
          <pc:sldMk cId="1818832733" sldId="319"/>
        </pc:sldMkLst>
        <pc:spChg chg="mod">
          <ac:chgData name="Mehmet Demir" userId="8aeb60c9-8010-4491-9710-a4e50247be4f" providerId="ADAL" clId="{30568C61-3460-4A56-8F16-84B8E01A7F97}" dt="2019-09-19T04:02:40.558" v="1151" actId="20577"/>
          <ac:spMkLst>
            <pc:docMk/>
            <pc:sldMk cId="1818832733" sldId="319"/>
            <ac:spMk id="2" creationId="{4D3CB1F3-A1E9-4D92-9CE5-155C5C9D46D3}"/>
          </ac:spMkLst>
        </pc:spChg>
        <pc:spChg chg="add mod">
          <ac:chgData name="Mehmet Demir" userId="8aeb60c9-8010-4491-9710-a4e50247be4f" providerId="ADAL" clId="{30568C61-3460-4A56-8F16-84B8E01A7F97}" dt="2019-09-19T04:01:55.215" v="1095" actId="478"/>
          <ac:spMkLst>
            <pc:docMk/>
            <pc:sldMk cId="1818832733" sldId="319"/>
            <ac:spMk id="6" creationId="{BCEED03E-4257-4875-880D-007270D4DDA0}"/>
          </ac:spMkLst>
        </pc:spChg>
        <pc:picChg chg="del">
          <ac:chgData name="Mehmet Demir" userId="8aeb60c9-8010-4491-9710-a4e50247be4f" providerId="ADAL" clId="{30568C61-3460-4A56-8F16-84B8E01A7F97}" dt="2019-09-19T04:01:55.215" v="1095" actId="478"/>
          <ac:picMkLst>
            <pc:docMk/>
            <pc:sldMk cId="1818832733" sldId="319"/>
            <ac:picMk id="5" creationId="{E17594F4-8320-4291-8326-99ECFC1B7F8C}"/>
          </ac:picMkLst>
        </pc:picChg>
        <pc:picChg chg="add mod">
          <ac:chgData name="Mehmet Demir" userId="8aeb60c9-8010-4491-9710-a4e50247be4f" providerId="ADAL" clId="{30568C61-3460-4A56-8F16-84B8E01A7F97}" dt="2019-09-19T04:02:08.137" v="1098" actId="14100"/>
          <ac:picMkLst>
            <pc:docMk/>
            <pc:sldMk cId="1818832733" sldId="319"/>
            <ac:picMk id="7" creationId="{5D33EC04-0D36-4AAD-B204-DE67D5CC9B7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E0B851-7AB5-0240-A23F-427D7BA33D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DFF2BF-B660-AC43-AD5F-C239B5FC3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16BCE0-AFC5-5D4A-A56B-419517354C45}" type="datetimeFigureOut">
              <a:rPr lang="en-US" smtClean="0"/>
              <a:t>9/21/2019</a:t>
            </a:fld>
            <a:endParaRPr lang="en-US"/>
          </a:p>
        </p:txBody>
      </p:sp>
      <p:sp>
        <p:nvSpPr>
          <p:cNvPr id="4" name="Footer Placeholder 3">
            <a:extLst>
              <a:ext uri="{FF2B5EF4-FFF2-40B4-BE49-F238E27FC236}">
                <a16:creationId xmlns:a16="http://schemas.microsoft.com/office/drawing/2014/main" id="{19993E35-3CF6-8C4F-BACB-012151CC27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7A4DD91-A9A0-D84F-8A0A-D6ACB65F0B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13E19D-5146-F244-A3C3-26168230A84E}" type="slidenum">
              <a:rPr lang="en-US" smtClean="0"/>
              <a:t>‹#›</a:t>
            </a:fld>
            <a:endParaRPr lang="en-US"/>
          </a:p>
        </p:txBody>
      </p:sp>
    </p:spTree>
    <p:extLst>
      <p:ext uri="{BB962C8B-B14F-4D97-AF65-F5344CB8AC3E}">
        <p14:creationId xmlns:p14="http://schemas.microsoft.com/office/powerpoint/2010/main" val="2477701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D84E0-D1F2-4823-87D9-F832A9CA0689}" type="datetimeFigureOut">
              <a:rPr lang="en-CA" smtClean="0"/>
              <a:t>2019-09-21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45D9D-5003-487E-82E0-F74B0DF04906}" type="slidenum">
              <a:rPr lang="en-CA" smtClean="0"/>
              <a:t>‹#›</a:t>
            </a:fld>
            <a:endParaRPr lang="en-CA"/>
          </a:p>
        </p:txBody>
      </p:sp>
    </p:spTree>
    <p:extLst>
      <p:ext uri="{BB962C8B-B14F-4D97-AF65-F5344CB8AC3E}">
        <p14:creationId xmlns:p14="http://schemas.microsoft.com/office/powerpoint/2010/main" val="3975396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72B48-FA61-584C-AD7E-A62697C40AC3}" type="slidenum">
              <a:rPr lang="en-US" smtClean="0"/>
              <a:t>1</a:t>
            </a:fld>
            <a:endParaRPr lang="en-US"/>
          </a:p>
        </p:txBody>
      </p:sp>
    </p:spTree>
    <p:extLst>
      <p:ext uri="{BB962C8B-B14F-4D97-AF65-F5344CB8AC3E}">
        <p14:creationId xmlns:p14="http://schemas.microsoft.com/office/powerpoint/2010/main" val="118182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dirty="0"/>
              <a:t>+The blockchain technology is (still) new and exciting</a:t>
            </a:r>
          </a:p>
          <a:p>
            <a:pPr lvl="0"/>
            <a:r>
              <a:rPr lang="en-CA" sz="1200" dirty="0"/>
              <a:t>+Cryptocurrencies are spectacular</a:t>
            </a:r>
          </a:p>
          <a:p>
            <a:pPr lvl="0"/>
            <a:r>
              <a:rPr lang="en-CA" sz="1200" dirty="0"/>
              <a:t>+Distributed applications (</a:t>
            </a:r>
            <a:r>
              <a:rPr lang="en-CA" sz="1200" dirty="0" err="1"/>
              <a:t>Dapp</a:t>
            </a:r>
            <a:r>
              <a:rPr lang="en-CA" sz="1200" dirty="0"/>
              <a:t>) are different. </a:t>
            </a:r>
          </a:p>
          <a:p>
            <a:pPr lvl="0"/>
            <a:r>
              <a:rPr lang="en-CA" sz="1200" dirty="0"/>
              <a:t>+Every bit of implementation is sensitive and important. </a:t>
            </a:r>
            <a:r>
              <a:rPr lang="en-CA" sz="1200" b="1" dirty="0"/>
              <a:t>Risk is high. Attackers have high motivation. </a:t>
            </a:r>
          </a:p>
          <a:p>
            <a:pPr lvl="0"/>
            <a:r>
              <a:rPr lang="en-CA" sz="1200" dirty="0"/>
              <a:t>+Almost every implementation is ground breaking</a:t>
            </a:r>
          </a:p>
          <a:p>
            <a:pPr lvl="0"/>
            <a:endParaRPr lang="en-CA" sz="1200" dirty="0"/>
          </a:p>
          <a:p>
            <a:pPr lvl="0"/>
            <a:r>
              <a:rPr lang="en-CA" sz="1200" dirty="0"/>
              <a:t>-The subject is new. There is not enough data. </a:t>
            </a:r>
          </a:p>
          <a:p>
            <a:pPr lvl="0"/>
            <a:r>
              <a:rPr lang="en-CA" sz="1200" dirty="0"/>
              <a:t>-Limited analysis yet. Findings of the existing studies are limited. </a:t>
            </a:r>
          </a:p>
          <a:p>
            <a:endParaRPr lang="en-US" dirty="0"/>
          </a:p>
        </p:txBody>
      </p:sp>
      <p:sp>
        <p:nvSpPr>
          <p:cNvPr id="4" name="Slide Number Placeholder 3"/>
          <p:cNvSpPr>
            <a:spLocks noGrp="1"/>
          </p:cNvSpPr>
          <p:nvPr>
            <p:ph type="sldNum" sz="quarter" idx="5"/>
          </p:nvPr>
        </p:nvSpPr>
        <p:spPr/>
        <p:txBody>
          <a:bodyPr/>
          <a:lstStyle/>
          <a:p>
            <a:fld id="{87545D9D-5003-487E-82E0-F74B0DF04906}" type="slidenum">
              <a:rPr lang="en-CA" smtClean="0"/>
              <a:t>2</a:t>
            </a:fld>
            <a:endParaRPr lang="en-CA"/>
          </a:p>
        </p:txBody>
      </p:sp>
    </p:spTree>
    <p:extLst>
      <p:ext uri="{BB962C8B-B14F-4D97-AF65-F5344CB8AC3E}">
        <p14:creationId xmlns:p14="http://schemas.microsoft.com/office/powerpoint/2010/main" val="2269991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..is a shared information database  </a:t>
            </a:r>
            <a:r>
              <a:rPr lang="x-none" sz="1200" b="1" kern="1200" dirty="0">
                <a:solidFill>
                  <a:schemeClr val="tx1"/>
                </a:solidFill>
                <a:effectLst/>
                <a:latin typeface="+mn-lt"/>
                <a:ea typeface="+mn-ea"/>
                <a:cs typeface="+mn-cs"/>
              </a:rPr>
              <a:t>There is a single version of the information.</a:t>
            </a:r>
            <a:endParaRPr lang="en-US" sz="1200" b="1" kern="1200" dirty="0">
              <a:solidFill>
                <a:schemeClr val="tx1"/>
              </a:solidFill>
              <a:effectLst/>
              <a:latin typeface="+mn-lt"/>
              <a:ea typeface="+mn-ea"/>
              <a:cs typeface="+mn-cs"/>
            </a:endParaRPr>
          </a:p>
          <a:p>
            <a:endParaRPr lang="en-US" sz="1200" dirty="0"/>
          </a:p>
          <a:p>
            <a:r>
              <a:rPr lang="en-US" sz="1200" dirty="0"/>
              <a:t>..is a distributed information database </a:t>
            </a:r>
            <a:r>
              <a:rPr lang="en-US" sz="1200" b="1" kern="1200" dirty="0">
                <a:solidFill>
                  <a:schemeClr val="tx1"/>
                </a:solidFill>
                <a:effectLst/>
                <a:latin typeface="+mn-lt"/>
                <a:ea typeface="+mn-ea"/>
                <a:cs typeface="+mn-cs"/>
              </a:rPr>
              <a:t>Blockchain becomes distributed, replicated, and a single version of the truth</a:t>
            </a:r>
          </a:p>
          <a:p>
            <a:endParaRPr lang="en-US" sz="1200" b="1" dirty="0"/>
          </a:p>
          <a:p>
            <a:r>
              <a:rPr lang="en-US" sz="1200" dirty="0"/>
              <a:t>..is a validated immutable transaction database </a:t>
            </a:r>
          </a:p>
          <a:p>
            <a:r>
              <a:rPr lang="en-US" sz="1200" b="1" kern="1200" dirty="0">
                <a:solidFill>
                  <a:schemeClr val="tx1"/>
                </a:solidFill>
                <a:effectLst/>
                <a:latin typeface="+mn-lt"/>
                <a:ea typeface="+mn-ea"/>
                <a:cs typeface="+mn-cs"/>
              </a:rPr>
              <a:t>consensus eliminates the invalids, duplicates or misfit. </a:t>
            </a:r>
          </a:p>
          <a:p>
            <a:r>
              <a:rPr lang="en-US" sz="1200" b="1" kern="1200" dirty="0">
                <a:solidFill>
                  <a:schemeClr val="tx1"/>
                </a:solidFill>
                <a:effectLst/>
                <a:latin typeface="+mn-lt"/>
                <a:ea typeface="+mn-ea"/>
                <a:cs typeface="+mn-cs"/>
              </a:rPr>
              <a:t>can be specific business logic in the validation.</a:t>
            </a:r>
          </a:p>
          <a:p>
            <a:r>
              <a:rPr lang="en-US" sz="1200" b="1" kern="1200" dirty="0">
                <a:solidFill>
                  <a:schemeClr val="tx1"/>
                </a:solidFill>
                <a:effectLst/>
                <a:latin typeface="+mn-lt"/>
                <a:ea typeface="+mn-ea"/>
                <a:cs typeface="+mn-cs"/>
              </a:rPr>
              <a:t>There are also infrastructure requirements about signatures, encryption, and data format checking as part of validation. </a:t>
            </a:r>
          </a:p>
          <a:p>
            <a:r>
              <a:rPr lang="en-US" sz="1200" b="1" kern="1200" dirty="0">
                <a:solidFill>
                  <a:schemeClr val="tx1"/>
                </a:solidFill>
                <a:effectLst/>
                <a:latin typeface="+mn-lt"/>
                <a:ea typeface="+mn-ea"/>
                <a:cs typeface="+mn-cs"/>
              </a:rPr>
              <a:t>Validation and consensus make the data more secure, valid, relevant, and trusted.</a:t>
            </a:r>
            <a:endParaRPr lang="en-US" sz="1200" b="1" dirty="0"/>
          </a:p>
          <a:p>
            <a:endParaRPr lang="en-US" sz="1200" dirty="0"/>
          </a:p>
          <a:p>
            <a:endParaRPr lang="en-US" sz="1200" dirty="0"/>
          </a:p>
          <a:p>
            <a:r>
              <a:rPr lang="en-US" sz="1200" dirty="0"/>
              <a:t>..is an integration platform with a validated immutable transaction database</a:t>
            </a:r>
          </a:p>
          <a:p>
            <a:r>
              <a:rPr lang="en-US" sz="1200" b="1" kern="1200" dirty="0">
                <a:solidFill>
                  <a:schemeClr val="tx1"/>
                </a:solidFill>
                <a:effectLst/>
                <a:latin typeface="+mn-lt"/>
                <a:ea typeface="+mn-ea"/>
                <a:cs typeface="+mn-cs"/>
              </a:rPr>
              <a:t>Participants of a blockchain network </a:t>
            </a:r>
            <a:r>
              <a:rPr lang="en-US" sz="1200" b="1" kern="1200" dirty="0" err="1">
                <a:solidFill>
                  <a:schemeClr val="tx1"/>
                </a:solidFill>
                <a:effectLst/>
                <a:latin typeface="+mn-lt"/>
                <a:ea typeface="+mn-ea"/>
                <a:cs typeface="+mn-cs"/>
              </a:rPr>
              <a:t>collabora</a:t>
            </a:r>
            <a:r>
              <a:rPr lang="en-CA" sz="1200" b="1" kern="1200" dirty="0" err="1">
                <a:solidFill>
                  <a:schemeClr val="tx1"/>
                </a:solidFill>
                <a:effectLst/>
                <a:latin typeface="+mn-lt"/>
                <a:ea typeface="+mn-ea"/>
                <a:cs typeface="+mn-cs"/>
              </a:rPr>
              <a:t>te</a:t>
            </a:r>
            <a:r>
              <a:rPr lang="en-US" sz="1200" b="1" kern="1200" dirty="0">
                <a:solidFill>
                  <a:schemeClr val="tx1"/>
                </a:solidFill>
                <a:effectLst/>
                <a:latin typeface="+mn-lt"/>
                <a:ea typeface="+mn-ea"/>
                <a:cs typeface="+mn-cs"/>
              </a:rPr>
              <a:t> over the blockchain network by sharing information in the form of transactions. </a:t>
            </a:r>
            <a:r>
              <a:rPr lang="en-CA" sz="1200" b="1" kern="1200" dirty="0">
                <a:solidFill>
                  <a:schemeClr val="tx1"/>
                </a:solidFill>
                <a:effectLst/>
                <a:latin typeface="+mn-lt"/>
                <a:ea typeface="+mn-ea"/>
                <a:cs typeface="+mn-cs"/>
              </a:rPr>
              <a:t>The seller</a:t>
            </a:r>
            <a:r>
              <a:rPr lang="en-US" sz="1200" b="1"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buyer, banks, factory, </a:t>
            </a:r>
            <a:r>
              <a:rPr lang="en-CA" sz="1200" b="1"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land transportation company, port</a:t>
            </a:r>
            <a:r>
              <a:rPr lang="en-CA" sz="1200" b="1" kern="1200" dirty="0">
                <a:solidFill>
                  <a:schemeClr val="tx1"/>
                </a:solidFill>
                <a:effectLst/>
                <a:latin typeface="+mn-lt"/>
                <a:ea typeface="+mn-ea"/>
                <a:cs typeface="+mn-cs"/>
              </a:rPr>
              <a:t>s</a:t>
            </a:r>
            <a:r>
              <a:rPr lang="en-US" sz="1200" b="1" kern="1200" dirty="0">
                <a:solidFill>
                  <a:schemeClr val="tx1"/>
                </a:solidFill>
                <a:effectLst/>
                <a:latin typeface="+mn-lt"/>
                <a:ea typeface="+mn-ea"/>
                <a:cs typeface="+mn-cs"/>
              </a:rPr>
              <a:t>, shipping </a:t>
            </a:r>
            <a:r>
              <a:rPr lang="en-US" sz="1200" b="1" kern="1200" dirty="0" err="1">
                <a:solidFill>
                  <a:schemeClr val="tx1"/>
                </a:solidFill>
                <a:effectLst/>
                <a:latin typeface="+mn-lt"/>
                <a:ea typeface="+mn-ea"/>
                <a:cs typeface="+mn-cs"/>
              </a:rPr>
              <a:t>compan</a:t>
            </a:r>
            <a:r>
              <a:rPr lang="en-CA" sz="1200" b="1" kern="1200" dirty="0" err="1">
                <a:solidFill>
                  <a:schemeClr val="tx1"/>
                </a:solidFill>
                <a:effectLst/>
                <a:latin typeface="+mn-lt"/>
                <a:ea typeface="+mn-ea"/>
                <a:cs typeface="+mn-cs"/>
              </a:rPr>
              <a:t>ies</a:t>
            </a:r>
            <a:r>
              <a:rPr lang="en-US" sz="1200" b="1"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receiving port, customs, delivery company, and destination receiver all issue transactions for order, bank-letter-o-guarantee, production of an item, custodianship of the traveling item, customs documentation, receipt or arrival, and payment. Some participants may also benefit from these communications without actively issuing transactions. Insurance companies have a stake in the loss and damages. Government officials have governance interest on audit, taxation, and duty. </a:t>
            </a:r>
            <a:endParaRPr lang="en-US" sz="1200" b="1" dirty="0"/>
          </a:p>
          <a:p>
            <a:r>
              <a:rPr lang="en-US" sz="1200" dirty="0"/>
              <a:t>..is an immutable business process management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b="1" kern="1200" dirty="0">
                <a:solidFill>
                  <a:schemeClr val="tx1"/>
                </a:solidFill>
                <a:effectLst/>
                <a:latin typeface="+mn-lt"/>
                <a:ea typeface="+mn-ea"/>
                <a:cs typeface="+mn-cs"/>
              </a:rPr>
              <a:t>Smart contracts add custom application capabilities to the blockchain. </a:t>
            </a:r>
            <a:endParaRPr lang="en-CA"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b="1" kern="1200" dirty="0">
                <a:solidFill>
                  <a:schemeClr val="tx1"/>
                </a:solidFill>
                <a:effectLst/>
                <a:latin typeface="+mn-lt"/>
                <a:ea typeface="+mn-ea"/>
                <a:cs typeface="+mn-cs"/>
              </a:rPr>
              <a:t>In business process management systems (BMPS), business process entities, and the business rules defined around them form a business process. The business rules control interactions and interactions create/update instances of the business process entities. </a:t>
            </a:r>
            <a:endParaRPr lang="en-CA"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 BPMS </a:t>
            </a:r>
            <a:r>
              <a:rPr lang="x-none" sz="1200" b="1" kern="1200" dirty="0">
                <a:solidFill>
                  <a:schemeClr val="tx1"/>
                </a:solidFill>
                <a:effectLst/>
                <a:latin typeface="+mn-lt"/>
                <a:ea typeface="+mn-ea"/>
                <a:cs typeface="+mn-cs"/>
              </a:rPr>
              <a:t>blockchain </a:t>
            </a:r>
            <a:r>
              <a:rPr lang="en-US" sz="1200" b="1" kern="1200" dirty="0">
                <a:solidFill>
                  <a:schemeClr val="tx1"/>
                </a:solidFill>
                <a:effectLst/>
                <a:latin typeface="+mn-lt"/>
                <a:ea typeface="+mn-ea"/>
                <a:cs typeface="+mn-cs"/>
              </a:rPr>
              <a:t>[7]</a:t>
            </a:r>
            <a:r>
              <a:rPr lang="x-none" sz="1200" b="1" kern="1200" dirty="0">
                <a:solidFill>
                  <a:schemeClr val="tx1"/>
                </a:solidFill>
                <a:effectLst/>
                <a:latin typeface="+mn-lt"/>
                <a:ea typeface="+mn-ea"/>
                <a:cs typeface="+mn-cs"/>
              </a:rPr>
              <a:t> contains entity instances with their metadata waiting for their next interaction. </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7545D9D-5003-487E-82E0-F74B0DF04906}" type="slidenum">
              <a:rPr lang="en-CA" smtClean="0"/>
              <a:t>6</a:t>
            </a:fld>
            <a:endParaRPr lang="en-CA"/>
          </a:p>
        </p:txBody>
      </p:sp>
    </p:spTree>
    <p:extLst>
      <p:ext uri="{BB962C8B-B14F-4D97-AF65-F5344CB8AC3E}">
        <p14:creationId xmlns:p14="http://schemas.microsoft.com/office/powerpoint/2010/main" val="3645730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indent="0" fontAlgn="base">
              <a:spcBef>
                <a:spcPts val="1000"/>
              </a:spcBef>
              <a:buNone/>
            </a:pPr>
            <a:r>
              <a:rPr lang="en-US" sz="2400" dirty="0"/>
              <a:t>Enhanced monetary integration – smart contracts </a:t>
            </a:r>
            <a:r>
              <a:rPr lang="en-US" sz="2400" b="1" kern="1200" dirty="0">
                <a:solidFill>
                  <a:schemeClr val="tx1"/>
                </a:solidFill>
                <a:effectLst/>
                <a:latin typeface="+mn-lt"/>
                <a:ea typeface="+mn-ea"/>
                <a:cs typeface="+mn-cs"/>
              </a:rPr>
              <a:t>This integration introduces automatic monetary settlements capability to business activities</a:t>
            </a:r>
            <a:endParaRPr lang="en-US" sz="2400" b="1" dirty="0"/>
          </a:p>
          <a:p>
            <a:pPr marL="0" lvl="2" indent="0" fontAlgn="base">
              <a:spcBef>
                <a:spcPts val="1000"/>
              </a:spcBef>
              <a:buNone/>
            </a:pPr>
            <a:r>
              <a:rPr lang="en-US" sz="2400" dirty="0"/>
              <a:t>Greater transparency</a:t>
            </a:r>
          </a:p>
          <a:p>
            <a:pPr marL="0" lvl="2" indent="0" fontAlgn="base">
              <a:spcBef>
                <a:spcPts val="1000"/>
              </a:spcBef>
              <a:buNone/>
            </a:pPr>
            <a:r>
              <a:rPr lang="en-US" sz="2400" dirty="0"/>
              <a:t>Enhanced security</a:t>
            </a:r>
            <a:r>
              <a:rPr lang="en-US" sz="2400" b="1" dirty="0"/>
              <a:t> </a:t>
            </a:r>
            <a:r>
              <a:rPr lang="en-US" sz="1200" b="1" kern="1200" dirty="0">
                <a:solidFill>
                  <a:schemeClr val="tx1"/>
                </a:solidFill>
                <a:effectLst/>
                <a:latin typeface="+mn-lt"/>
                <a:ea typeface="+mn-ea"/>
                <a:cs typeface="+mn-cs"/>
              </a:rPr>
              <a:t>hackers do not have a chance to attack, update the data, or destroy any information. </a:t>
            </a:r>
            <a:endParaRPr lang="en-US" sz="2400" b="1" dirty="0"/>
          </a:p>
          <a:p>
            <a:pPr marL="0" lvl="2" indent="0" fontAlgn="base">
              <a:spcBef>
                <a:spcPts val="1000"/>
              </a:spcBef>
              <a:buNone/>
            </a:pPr>
            <a:r>
              <a:rPr lang="en-US" sz="2400" dirty="0"/>
              <a:t>Improved end-to-end traceability and assurance</a:t>
            </a:r>
          </a:p>
          <a:p>
            <a:pPr marL="0" lvl="2" indent="0" fontAlgn="base">
              <a:spcBef>
                <a:spcPts val="1000"/>
              </a:spcBef>
              <a:buNone/>
            </a:pPr>
            <a:r>
              <a:rPr lang="en-US" sz="2400" dirty="0"/>
              <a:t>Increased process efficiencies and speed </a:t>
            </a:r>
            <a:r>
              <a:rPr lang="en-US" sz="1200" b="1" kern="1200" dirty="0">
                <a:solidFill>
                  <a:schemeClr val="tx1"/>
                </a:solidFill>
                <a:effectLst/>
                <a:latin typeface="+mn-lt"/>
                <a:ea typeface="+mn-ea"/>
                <a:cs typeface="+mn-cs"/>
              </a:rPr>
              <a:t>Businesses with blockchain infrastructures can avoid error-prone bulk operations where error handling is a challenge. Individual processing also enables healthy transactions to be processed much faster while unhealthy transactions suffer from their own issues</a:t>
            </a:r>
            <a:endParaRPr lang="en-US" sz="2400" b="1" dirty="0"/>
          </a:p>
          <a:p>
            <a:pPr marL="0" lvl="2" indent="0" fontAlgn="base">
              <a:spcBef>
                <a:spcPts val="1000"/>
              </a:spcBef>
              <a:buNone/>
            </a:pPr>
            <a:r>
              <a:rPr lang="en-US" sz="2400" dirty="0"/>
              <a:t>Sharing economies </a:t>
            </a:r>
            <a:r>
              <a:rPr lang="en-US" sz="1200" b="1" kern="1200" dirty="0">
                <a:solidFill>
                  <a:schemeClr val="tx1"/>
                </a:solidFill>
                <a:effectLst/>
                <a:latin typeface="+mn-lt"/>
                <a:ea typeface="+mn-ea"/>
                <a:cs typeface="+mn-cs"/>
              </a:rPr>
              <a:t>Outsourcing well defined and distributed tasks remove the need for procuring, hiring, and allocating resources. These resources, such as personnel, comes with additional costs such as benefits, insurance, planning, management, and payroll. </a:t>
            </a:r>
            <a:endParaRPr lang="en-US" sz="2400" b="1" dirty="0"/>
          </a:p>
          <a:p>
            <a:endParaRPr lang="en-US" dirty="0"/>
          </a:p>
        </p:txBody>
      </p:sp>
      <p:sp>
        <p:nvSpPr>
          <p:cNvPr id="4" name="Slide Number Placeholder 3"/>
          <p:cNvSpPr>
            <a:spLocks noGrp="1"/>
          </p:cNvSpPr>
          <p:nvPr>
            <p:ph type="sldNum" sz="quarter" idx="5"/>
          </p:nvPr>
        </p:nvSpPr>
        <p:spPr/>
        <p:txBody>
          <a:bodyPr/>
          <a:lstStyle/>
          <a:p>
            <a:fld id="{87545D9D-5003-487E-82E0-F74B0DF04906}" type="slidenum">
              <a:rPr lang="en-CA" smtClean="0"/>
              <a:t>7</a:t>
            </a:fld>
            <a:endParaRPr lang="en-CA"/>
          </a:p>
        </p:txBody>
      </p:sp>
    </p:spTree>
    <p:extLst>
      <p:ext uri="{BB962C8B-B14F-4D97-AF65-F5344CB8AC3E}">
        <p14:creationId xmlns:p14="http://schemas.microsoft.com/office/powerpoint/2010/main" val="870342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545D9D-5003-487E-82E0-F74B0DF04906}" type="slidenum">
              <a:rPr lang="en-CA" smtClean="0"/>
              <a:t>8</a:t>
            </a:fld>
            <a:endParaRPr lang="en-CA"/>
          </a:p>
        </p:txBody>
      </p:sp>
    </p:spTree>
    <p:extLst>
      <p:ext uri="{BB962C8B-B14F-4D97-AF65-F5344CB8AC3E}">
        <p14:creationId xmlns:p14="http://schemas.microsoft.com/office/powerpoint/2010/main" val="106144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545D9D-5003-487E-82E0-F74B0DF04906}" type="slidenum">
              <a:rPr lang="en-CA" smtClean="0"/>
              <a:t>9</a:t>
            </a:fld>
            <a:endParaRPr lang="en-CA"/>
          </a:p>
        </p:txBody>
      </p:sp>
    </p:spTree>
    <p:extLst>
      <p:ext uri="{BB962C8B-B14F-4D97-AF65-F5344CB8AC3E}">
        <p14:creationId xmlns:p14="http://schemas.microsoft.com/office/powerpoint/2010/main" val="118584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545D9D-5003-487E-82E0-F74B0DF04906}" type="slidenum">
              <a:rPr lang="en-CA" smtClean="0"/>
              <a:t>10</a:t>
            </a:fld>
            <a:endParaRPr lang="en-CA"/>
          </a:p>
        </p:txBody>
      </p:sp>
    </p:spTree>
    <p:extLst>
      <p:ext uri="{BB962C8B-B14F-4D97-AF65-F5344CB8AC3E}">
        <p14:creationId xmlns:p14="http://schemas.microsoft.com/office/powerpoint/2010/main" val="1112548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545D9D-5003-487E-82E0-F74B0DF04906}" type="slidenum">
              <a:rPr lang="en-CA" smtClean="0"/>
              <a:t>12</a:t>
            </a:fld>
            <a:endParaRPr lang="en-CA"/>
          </a:p>
        </p:txBody>
      </p:sp>
    </p:spTree>
    <p:extLst>
      <p:ext uri="{BB962C8B-B14F-4D97-AF65-F5344CB8AC3E}">
        <p14:creationId xmlns:p14="http://schemas.microsoft.com/office/powerpoint/2010/main" val="1317919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A3A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rgbClr val="10182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p:cNvSpPr/>
          <p:nvPr/>
        </p:nvSpPr>
        <p:spPr>
          <a:xfrm>
            <a:off x="0" y="834639"/>
            <a:ext cx="216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5257798"/>
            <a:ext cx="6811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26906"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11"/>
          <p:cNvSpPr>
            <a:spLocks noGrp="1"/>
          </p:cNvSpPr>
          <p:nvPr>
            <p:ph type="dt" sz="half" idx="10"/>
          </p:nvPr>
        </p:nvSpPr>
        <p:spPr>
          <a:xfrm>
            <a:off x="0" y="253614"/>
            <a:ext cx="2160000" cy="365125"/>
          </a:xfrm>
        </p:spPr>
        <p:txBody>
          <a:bodyPr/>
          <a:lstStyle>
            <a:lvl1pPr algn="r">
              <a:defRPr sz="1400" b="1">
                <a:solidFill>
                  <a:schemeClr val="bg1"/>
                </a:solidFill>
              </a:defRPr>
            </a:lvl1pPr>
          </a:lstStyle>
          <a:p>
            <a:fld id="{74F6F3D3-1745-0344-9322-C4FAE3731E48}" type="datetime1">
              <a:rPr lang="en-CA" smtClean="0"/>
              <a:t>2019-09-21</a:t>
            </a:fld>
            <a:endParaRPr lang="en-US"/>
          </a:p>
        </p:txBody>
      </p:sp>
      <p:sp>
        <p:nvSpPr>
          <p:cNvPr id="13" name="Footer Placeholder 12"/>
          <p:cNvSpPr>
            <a:spLocks noGrp="1"/>
          </p:cNvSpPr>
          <p:nvPr>
            <p:ph type="ftr" sz="quarter" idx="11"/>
          </p:nvPr>
        </p:nvSpPr>
        <p:spPr>
          <a:xfrm>
            <a:off x="1524000" y="6356350"/>
            <a:ext cx="5106988" cy="365125"/>
          </a:xfrm>
        </p:spPr>
        <p:txBody>
          <a:bodyPr/>
          <a:lstStyle>
            <a:lvl1pPr>
              <a:defRPr>
                <a:solidFill>
                  <a:schemeClr val="accent6"/>
                </a:solidFill>
              </a:defRPr>
            </a:lvl1pPr>
          </a:lstStyle>
          <a:p>
            <a:endParaRPr lang="en-US"/>
          </a:p>
        </p:txBody>
      </p:sp>
      <p:pic>
        <p:nvPicPr>
          <p:cNvPr id="11" name="Picture 10">
            <a:extLst>
              <a:ext uri="{FF2B5EF4-FFF2-40B4-BE49-F238E27FC236}">
                <a16:creationId xmlns:a16="http://schemas.microsoft.com/office/drawing/2014/main" id="{8EC55225-E97E-9340-AA0A-C4EA9F410739}"/>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131115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8" y="660038"/>
            <a:ext cx="9524643" cy="529200"/>
          </a:xfrm>
        </p:spPr>
        <p:txBody>
          <a:bodyPr>
            <a:normAutofit/>
          </a:bodyPr>
          <a:lstStyle>
            <a:lvl1pPr>
              <a:defRPr sz="1800" b="1">
                <a:solidFill>
                  <a:srgbClr val="101820"/>
                </a:solidFill>
              </a:defRPr>
            </a:lvl1pPr>
          </a:lstStyle>
          <a:p>
            <a:r>
              <a:rPr lang="en-US" dirty="0"/>
              <a:t>CLICK TO EDIT MASTER TITLE STYLE</a:t>
            </a:r>
          </a:p>
        </p:txBody>
      </p:sp>
      <p:sp>
        <p:nvSpPr>
          <p:cNvPr id="4" name="Date Placeholder 3"/>
          <p:cNvSpPr>
            <a:spLocks noGrp="1"/>
          </p:cNvSpPr>
          <p:nvPr>
            <p:ph type="dt" sz="half" idx="10"/>
          </p:nvPr>
        </p:nvSpPr>
        <p:spPr>
          <a:xfrm>
            <a:off x="838200" y="7163174"/>
            <a:ext cx="2743200" cy="365125"/>
          </a:xfrm>
        </p:spPr>
        <p:txBody>
          <a:bodyPr/>
          <a:lstStyle/>
          <a:p>
            <a:fld id="{5FA78A3C-B9F8-6B4E-B337-963D26E92060}" type="datetime1">
              <a:rPr lang="en-CA" smtClean="0"/>
              <a:t>2019-09-21</a:t>
            </a:fld>
            <a:endParaRPr lang="en-US"/>
          </a:p>
        </p:txBody>
      </p:sp>
      <p:sp>
        <p:nvSpPr>
          <p:cNvPr id="5" name="Footer Placeholder 4"/>
          <p:cNvSpPr>
            <a:spLocks noGrp="1"/>
          </p:cNvSpPr>
          <p:nvPr>
            <p:ph type="ftr" sz="quarter" idx="11"/>
          </p:nvPr>
        </p:nvSpPr>
        <p:spPr>
          <a:xfrm>
            <a:off x="838200" y="6356350"/>
            <a:ext cx="2592388" cy="365125"/>
          </a:xfrm>
        </p:spPr>
        <p:txBody>
          <a:bodyPr/>
          <a:lstStyle>
            <a:lvl1pPr algn="l">
              <a:defRPr>
                <a:solidFill>
                  <a:srgbClr val="101820">
                    <a:alpha val="80000"/>
                  </a:srgbClr>
                </a:solidFill>
              </a:defRPr>
            </a:lvl1pPr>
          </a:lstStyle>
          <a:p>
            <a:endParaRPr lang="en-US"/>
          </a:p>
        </p:txBody>
      </p:sp>
      <p:sp>
        <p:nvSpPr>
          <p:cNvPr id="6" name="Slide Number Placeholder 5"/>
          <p:cNvSpPr>
            <a:spLocks noGrp="1"/>
          </p:cNvSpPr>
          <p:nvPr>
            <p:ph type="sldNum" sz="quarter" idx="12"/>
          </p:nvPr>
        </p:nvSpPr>
        <p:spPr>
          <a:xfrm>
            <a:off x="4988456" y="6356350"/>
            <a:ext cx="1728259" cy="365125"/>
          </a:xfrm>
        </p:spPr>
        <p:txBody>
          <a:bodyPr/>
          <a:lstStyle>
            <a:lvl1pPr>
              <a:defRPr>
                <a:solidFill>
                  <a:srgbClr val="101820">
                    <a:alpha val="80000"/>
                  </a:srgbClr>
                </a:solidFill>
              </a:defRPr>
            </a:lvl1pPr>
          </a:lstStyle>
          <a:p>
            <a:fld id="{330EA680-D336-4FF7-8B7A-9848BB0A1C32}" type="slidenum">
              <a:rPr lang="en-US" smtClean="0"/>
              <a:t>‹#›</a:t>
            </a:fld>
            <a:endParaRPr lang="en-US"/>
          </a:p>
        </p:txBody>
      </p:sp>
      <p:sp>
        <p:nvSpPr>
          <p:cNvPr id="7" name="Rectangle 6"/>
          <p:cNvSpPr/>
          <p:nvPr/>
        </p:nvSpPr>
        <p:spPr>
          <a:xfrm>
            <a:off x="0" y="834638"/>
            <a:ext cx="838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181538"/>
            <a:ext cx="6630988" cy="180000"/>
          </a:xfrm>
          <a:prstGeom prst="rect">
            <a:avLst/>
          </a:prstGeom>
          <a:solidFill>
            <a:srgbClr val="00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able Placeholder 11"/>
          <p:cNvSpPr>
            <a:spLocks noGrp="1"/>
          </p:cNvSpPr>
          <p:nvPr>
            <p:ph type="tbl" sz="quarter" idx="13"/>
          </p:nvPr>
        </p:nvSpPr>
        <p:spPr>
          <a:xfrm>
            <a:off x="838199" y="1278110"/>
            <a:ext cx="9524643" cy="4358569"/>
          </a:xfrm>
        </p:spPr>
        <p:txBody>
          <a:bodyPr anchor="ctr"/>
          <a:lstStyle>
            <a:lvl1pPr algn="ctr">
              <a:defRPr/>
            </a:lvl1pPr>
          </a:lstStyle>
          <a:p>
            <a:r>
              <a:rPr lang="en-US"/>
              <a:t>Click icon to add table</a:t>
            </a:r>
          </a:p>
        </p:txBody>
      </p:sp>
      <p:sp>
        <p:nvSpPr>
          <p:cNvPr id="9" name="Rectangle 8"/>
          <p:cNvSpPr/>
          <p:nvPr/>
        </p:nvSpPr>
        <p:spPr>
          <a:xfrm>
            <a:off x="11353800"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4F5B28F-0F28-1E4C-BA8B-85D07565BCCC}"/>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18642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7163174"/>
            <a:ext cx="2743200" cy="365125"/>
          </a:xfrm>
        </p:spPr>
        <p:txBody>
          <a:bodyPr/>
          <a:lstStyle/>
          <a:p>
            <a:fld id="{82C5709A-A1EE-A943-9598-FF6383EA6C97}" type="datetime1">
              <a:rPr lang="en-CA" smtClean="0"/>
              <a:t>2019-09-21</a:t>
            </a:fld>
            <a:endParaRPr lang="en-US"/>
          </a:p>
        </p:txBody>
      </p:sp>
      <p:sp>
        <p:nvSpPr>
          <p:cNvPr id="5" name="Footer Placeholder 4"/>
          <p:cNvSpPr>
            <a:spLocks noGrp="1"/>
          </p:cNvSpPr>
          <p:nvPr>
            <p:ph type="ftr" sz="quarter" idx="11"/>
          </p:nvPr>
        </p:nvSpPr>
        <p:spPr>
          <a:xfrm>
            <a:off x="838200" y="6356350"/>
            <a:ext cx="2592388" cy="365125"/>
          </a:xfrm>
        </p:spPr>
        <p:txBody>
          <a:bodyPr/>
          <a:lstStyle>
            <a:lvl1pPr algn="l">
              <a:defRPr>
                <a:solidFill>
                  <a:srgbClr val="101820">
                    <a:alpha val="80000"/>
                  </a:srgbClr>
                </a:solidFill>
              </a:defRPr>
            </a:lvl1pPr>
          </a:lstStyle>
          <a:p>
            <a:endParaRPr lang="en-US"/>
          </a:p>
        </p:txBody>
      </p:sp>
      <p:sp>
        <p:nvSpPr>
          <p:cNvPr id="6" name="Slide Number Placeholder 5"/>
          <p:cNvSpPr>
            <a:spLocks noGrp="1"/>
          </p:cNvSpPr>
          <p:nvPr>
            <p:ph type="sldNum" sz="quarter" idx="12"/>
          </p:nvPr>
        </p:nvSpPr>
        <p:spPr>
          <a:xfrm>
            <a:off x="4988456" y="6356350"/>
            <a:ext cx="1728259" cy="365125"/>
          </a:xfrm>
        </p:spPr>
        <p:txBody>
          <a:bodyPr/>
          <a:lstStyle>
            <a:lvl1pPr>
              <a:defRPr>
                <a:solidFill>
                  <a:srgbClr val="101820">
                    <a:alpha val="80000"/>
                  </a:srgbClr>
                </a:solidFill>
              </a:defRPr>
            </a:lvl1pPr>
          </a:lstStyle>
          <a:p>
            <a:fld id="{330EA680-D336-4FF7-8B7A-9848BB0A1C32}" type="slidenum">
              <a:rPr lang="en-US" smtClean="0"/>
              <a:t>‹#›</a:t>
            </a:fld>
            <a:endParaRPr lang="en-US"/>
          </a:p>
        </p:txBody>
      </p:sp>
      <p:sp>
        <p:nvSpPr>
          <p:cNvPr id="7" name="Rectangle 6"/>
          <p:cNvSpPr/>
          <p:nvPr/>
        </p:nvSpPr>
        <p:spPr>
          <a:xfrm>
            <a:off x="0" y="834638"/>
            <a:ext cx="838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181538"/>
            <a:ext cx="6630988" cy="180000"/>
          </a:xfrm>
          <a:prstGeom prst="rect">
            <a:avLst/>
          </a:prstGeom>
          <a:solidFill>
            <a:srgbClr val="00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26906"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FC22C84-53E7-7F4D-B7A3-DF009098C9FE}"/>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32863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l">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p:cNvSpPr/>
          <p:nvPr/>
        </p:nvSpPr>
        <p:spPr>
          <a:xfrm>
            <a:off x="0" y="834639"/>
            <a:ext cx="2160000" cy="1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5257798"/>
            <a:ext cx="6811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26906"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11"/>
          <p:cNvSpPr>
            <a:spLocks noGrp="1"/>
          </p:cNvSpPr>
          <p:nvPr>
            <p:ph type="dt" sz="half" idx="10"/>
          </p:nvPr>
        </p:nvSpPr>
        <p:spPr>
          <a:xfrm>
            <a:off x="0" y="253614"/>
            <a:ext cx="2160000" cy="365125"/>
          </a:xfrm>
        </p:spPr>
        <p:txBody>
          <a:bodyPr/>
          <a:lstStyle>
            <a:lvl1pPr algn="r">
              <a:defRPr sz="1400" b="1">
                <a:solidFill>
                  <a:schemeClr val="tx1"/>
                </a:solidFill>
              </a:defRPr>
            </a:lvl1pPr>
          </a:lstStyle>
          <a:p>
            <a:fld id="{F314DF02-8546-9248-9283-B5ACA0E30F36}" type="datetime1">
              <a:rPr lang="en-CA" smtClean="0"/>
              <a:t>2019-09-21</a:t>
            </a:fld>
            <a:endParaRPr lang="en-US"/>
          </a:p>
        </p:txBody>
      </p:sp>
      <p:sp>
        <p:nvSpPr>
          <p:cNvPr id="13" name="Footer Placeholder 12"/>
          <p:cNvSpPr>
            <a:spLocks noGrp="1"/>
          </p:cNvSpPr>
          <p:nvPr>
            <p:ph type="ftr" sz="quarter" idx="11"/>
          </p:nvPr>
        </p:nvSpPr>
        <p:spPr>
          <a:xfrm>
            <a:off x="1524000" y="6356350"/>
            <a:ext cx="5106988" cy="365125"/>
          </a:xfrm>
        </p:spPr>
        <p:txBody>
          <a:bodyPr/>
          <a:lstStyle>
            <a:lvl1pPr>
              <a:defRPr>
                <a:solidFill>
                  <a:schemeClr val="tx1"/>
                </a:solidFill>
              </a:defRPr>
            </a:lvl1pPr>
          </a:lstStyle>
          <a:p>
            <a:endParaRPr lang="en-US"/>
          </a:p>
        </p:txBody>
      </p:sp>
      <p:pic>
        <p:nvPicPr>
          <p:cNvPr id="5" name="Picture 4">
            <a:extLst>
              <a:ext uri="{FF2B5EF4-FFF2-40B4-BE49-F238E27FC236}">
                <a16:creationId xmlns:a16="http://schemas.microsoft.com/office/drawing/2014/main" id="{C193390B-7B5F-2048-B1A0-BA4AA7A7C48C}"/>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257008798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l">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rgbClr val="00A3A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p:cNvSpPr/>
          <p:nvPr/>
        </p:nvSpPr>
        <p:spPr>
          <a:xfrm>
            <a:off x="0" y="834639"/>
            <a:ext cx="2160000" cy="180000"/>
          </a:xfrm>
          <a:prstGeom prst="rect">
            <a:avLst/>
          </a:prstGeom>
          <a:solidFill>
            <a:srgbClr val="00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0" y="5257798"/>
            <a:ext cx="6811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26906"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11"/>
          <p:cNvSpPr>
            <a:spLocks noGrp="1"/>
          </p:cNvSpPr>
          <p:nvPr>
            <p:ph type="dt" sz="half" idx="10"/>
          </p:nvPr>
        </p:nvSpPr>
        <p:spPr>
          <a:xfrm>
            <a:off x="0" y="253614"/>
            <a:ext cx="2160000" cy="365125"/>
          </a:xfrm>
        </p:spPr>
        <p:txBody>
          <a:bodyPr/>
          <a:lstStyle>
            <a:lvl1pPr algn="r">
              <a:defRPr sz="1400" b="1">
                <a:solidFill>
                  <a:schemeClr val="tx1"/>
                </a:solidFill>
              </a:defRPr>
            </a:lvl1pPr>
          </a:lstStyle>
          <a:p>
            <a:fld id="{C568A606-0759-884E-9174-A17BF341E541}" type="datetime1">
              <a:rPr lang="en-CA" smtClean="0"/>
              <a:t>2019-09-21</a:t>
            </a:fld>
            <a:endParaRPr lang="en-US"/>
          </a:p>
        </p:txBody>
      </p:sp>
      <p:sp>
        <p:nvSpPr>
          <p:cNvPr id="13" name="Footer Placeholder 12"/>
          <p:cNvSpPr>
            <a:spLocks noGrp="1"/>
          </p:cNvSpPr>
          <p:nvPr>
            <p:ph type="ftr" sz="quarter" idx="11"/>
          </p:nvPr>
        </p:nvSpPr>
        <p:spPr>
          <a:xfrm>
            <a:off x="1524000" y="6356350"/>
            <a:ext cx="5106988" cy="365125"/>
          </a:xfrm>
        </p:spPr>
        <p:txBody>
          <a:bodyPr/>
          <a:lstStyle>
            <a:lvl1pPr>
              <a:defRPr>
                <a:solidFill>
                  <a:srgbClr val="00A3AD"/>
                </a:solidFill>
              </a:defRPr>
            </a:lvl1pPr>
          </a:lstStyle>
          <a:p>
            <a:endParaRPr lang="en-US"/>
          </a:p>
        </p:txBody>
      </p:sp>
      <p:pic>
        <p:nvPicPr>
          <p:cNvPr id="14" name="Picture 13">
            <a:extLst>
              <a:ext uri="{FF2B5EF4-FFF2-40B4-BE49-F238E27FC236}">
                <a16:creationId xmlns:a16="http://schemas.microsoft.com/office/drawing/2014/main" id="{45AD49A0-C954-414F-8885-019624BE7E97}"/>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316464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A3AD">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9858" y="2044045"/>
            <a:ext cx="9787591" cy="2852737"/>
          </a:xfrm>
        </p:spPr>
        <p:txBody>
          <a:bodyPr anchor="t">
            <a:normAutofit/>
          </a:bodyPr>
          <a:lstStyle>
            <a:lvl1pPr>
              <a:defRPr sz="5400">
                <a:solidFill>
                  <a:schemeClr val="tx1">
                    <a:alpha val="8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380800" y="4589463"/>
            <a:ext cx="5787532"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7176620"/>
            <a:ext cx="2743200" cy="365125"/>
          </a:xfrm>
        </p:spPr>
        <p:txBody>
          <a:bodyPr/>
          <a:lstStyle/>
          <a:p>
            <a:fld id="{2DB62C52-4A52-384F-934A-81FD53836B0A}" type="datetime1">
              <a:rPr lang="en-CA" smtClean="0"/>
              <a:t>2019-09-21</a:t>
            </a:fld>
            <a:endParaRPr lang="en-US"/>
          </a:p>
        </p:txBody>
      </p:sp>
      <p:sp>
        <p:nvSpPr>
          <p:cNvPr id="5" name="Footer Placeholder 4"/>
          <p:cNvSpPr>
            <a:spLocks noGrp="1"/>
          </p:cNvSpPr>
          <p:nvPr>
            <p:ph type="ftr" sz="quarter" idx="11"/>
          </p:nvPr>
        </p:nvSpPr>
        <p:spPr>
          <a:xfrm>
            <a:off x="1559858" y="6356350"/>
            <a:ext cx="2554942" cy="365125"/>
          </a:xfrm>
        </p:spPr>
        <p:txBody>
          <a:bodyPr/>
          <a:lstStyle>
            <a:lvl1pPr algn="l">
              <a:defRPr>
                <a:solidFill>
                  <a:srgbClr val="101820">
                    <a:alpha val="80000"/>
                  </a:srgbClr>
                </a:solidFill>
              </a:defRPr>
            </a:lvl1pPr>
          </a:lstStyle>
          <a:p>
            <a:endParaRPr lang="en-US"/>
          </a:p>
        </p:txBody>
      </p:sp>
      <p:sp>
        <p:nvSpPr>
          <p:cNvPr id="6" name="Slide Number Placeholder 5"/>
          <p:cNvSpPr>
            <a:spLocks noGrp="1"/>
          </p:cNvSpPr>
          <p:nvPr>
            <p:ph type="sldNum" sz="quarter" idx="12"/>
          </p:nvPr>
        </p:nvSpPr>
        <p:spPr>
          <a:xfrm>
            <a:off x="4657727" y="6356350"/>
            <a:ext cx="2097741" cy="365125"/>
          </a:xfrm>
        </p:spPr>
        <p:txBody>
          <a:bodyPr/>
          <a:lstStyle>
            <a:lvl1pPr>
              <a:defRPr>
                <a:solidFill>
                  <a:srgbClr val="101820">
                    <a:alpha val="80000"/>
                  </a:srgbClr>
                </a:solidFill>
              </a:defRPr>
            </a:lvl1pPr>
          </a:lstStyle>
          <a:p>
            <a:fld id="{330EA680-D336-4FF7-8B7A-9848BB0A1C32}" type="slidenum">
              <a:rPr lang="en-US" smtClean="0"/>
              <a:t>‹#›</a:t>
            </a:fld>
            <a:endParaRPr lang="en-US"/>
          </a:p>
        </p:txBody>
      </p:sp>
      <p:sp>
        <p:nvSpPr>
          <p:cNvPr id="7" name="Rectangle 6"/>
          <p:cNvSpPr/>
          <p:nvPr/>
        </p:nvSpPr>
        <p:spPr>
          <a:xfrm>
            <a:off x="10030906" y="834639"/>
            <a:ext cx="21600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80800" y="5257799"/>
            <a:ext cx="68112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28664" y="5611387"/>
            <a:ext cx="642831" cy="64283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7243" y="5622424"/>
            <a:ext cx="1598557" cy="981183"/>
          </a:xfrm>
          <a:prstGeom prst="rect">
            <a:avLst/>
          </a:prstGeom>
        </p:spPr>
      </p:pic>
    </p:spTree>
    <p:extLst>
      <p:ext uri="{BB962C8B-B14F-4D97-AF65-F5344CB8AC3E}">
        <p14:creationId xmlns:p14="http://schemas.microsoft.com/office/powerpoint/2010/main" val="7504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70996"/>
            <a:ext cx="9524643" cy="1325563"/>
          </a:xfrm>
        </p:spPr>
        <p:txBody>
          <a:bodyPr>
            <a:normAutofit/>
          </a:bodyPr>
          <a:lstStyle>
            <a:lvl1pPr>
              <a:defRPr sz="1800" b="1">
                <a:solidFill>
                  <a:srgbClr val="101820">
                    <a:alpha val="80000"/>
                  </a:srgbClr>
                </a:solidFill>
              </a:defRPr>
            </a:lvl1pPr>
          </a:lstStyle>
          <a:p>
            <a:r>
              <a:rPr lang="en-US" dirty="0"/>
              <a:t>CLICK TO EDIT MASTER TITLE STYLE</a:t>
            </a:r>
          </a:p>
        </p:txBody>
      </p:sp>
      <p:sp>
        <p:nvSpPr>
          <p:cNvPr id="3" name="Content Placeholder 2"/>
          <p:cNvSpPr>
            <a:spLocks noGrp="1"/>
          </p:cNvSpPr>
          <p:nvPr>
            <p:ph idx="1"/>
          </p:nvPr>
        </p:nvSpPr>
        <p:spPr>
          <a:xfrm>
            <a:off x="838200" y="1825625"/>
            <a:ext cx="9524643" cy="3660775"/>
          </a:xfrm>
        </p:spPr>
        <p:txBody>
          <a:bodyPr>
            <a:normAutofit/>
          </a:bodyPr>
          <a:lstStyle>
            <a:lvl1pPr>
              <a:lnSpc>
                <a:spcPct val="100000"/>
              </a:lnSpc>
              <a:defRPr sz="1800">
                <a:solidFill>
                  <a:srgbClr val="101820">
                    <a:alpha val="80000"/>
                  </a:srgbClr>
                </a:solidFill>
              </a:defRPr>
            </a:lvl1pPr>
            <a:lvl2pPr>
              <a:lnSpc>
                <a:spcPct val="100000"/>
              </a:lnSpc>
              <a:defRPr sz="1600">
                <a:solidFill>
                  <a:srgbClr val="101820">
                    <a:alpha val="80000"/>
                  </a:srgbClr>
                </a:solidFill>
              </a:defRPr>
            </a:lvl2pPr>
            <a:lvl3pPr>
              <a:lnSpc>
                <a:spcPct val="100000"/>
              </a:lnSpc>
              <a:defRPr sz="1400">
                <a:solidFill>
                  <a:srgbClr val="101820">
                    <a:alpha val="80000"/>
                  </a:srgbClr>
                </a:solidFill>
              </a:defRPr>
            </a:lvl3pPr>
            <a:lvl4pPr>
              <a:lnSpc>
                <a:spcPct val="100000"/>
              </a:lnSpc>
              <a:defRPr sz="1200">
                <a:solidFill>
                  <a:srgbClr val="101820">
                    <a:alpha val="80000"/>
                  </a:srgbClr>
                </a:solidFill>
              </a:defRPr>
            </a:lvl4pPr>
            <a:lvl5pPr>
              <a:lnSpc>
                <a:spcPct val="100000"/>
              </a:lnSpc>
              <a:defRPr sz="1200">
                <a:solidFill>
                  <a:srgbClr val="101820">
                    <a:alpha val="80000"/>
                  </a:srgb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7163174"/>
            <a:ext cx="2743200" cy="365125"/>
          </a:xfrm>
        </p:spPr>
        <p:txBody>
          <a:bodyPr/>
          <a:lstStyle/>
          <a:p>
            <a:fld id="{4A399250-EC7E-774E-B270-7B1EBBD60C52}" type="datetime1">
              <a:rPr lang="en-CA" smtClean="0"/>
              <a:t>2019-09-21</a:t>
            </a:fld>
            <a:endParaRPr lang="en-US"/>
          </a:p>
        </p:txBody>
      </p:sp>
      <p:sp>
        <p:nvSpPr>
          <p:cNvPr id="5" name="Footer Placeholder 4"/>
          <p:cNvSpPr>
            <a:spLocks noGrp="1"/>
          </p:cNvSpPr>
          <p:nvPr>
            <p:ph type="ftr" sz="quarter" idx="11"/>
          </p:nvPr>
        </p:nvSpPr>
        <p:spPr>
          <a:xfrm>
            <a:off x="838200" y="6356350"/>
            <a:ext cx="2592388" cy="365125"/>
          </a:xfrm>
        </p:spPr>
        <p:txBody>
          <a:bodyPr/>
          <a:lstStyle>
            <a:lvl1pPr algn="l">
              <a:defRPr>
                <a:solidFill>
                  <a:srgbClr val="101820">
                    <a:alpha val="80000"/>
                  </a:srgbClr>
                </a:solidFill>
              </a:defRPr>
            </a:lvl1pPr>
          </a:lstStyle>
          <a:p>
            <a:endParaRPr lang="en-US"/>
          </a:p>
        </p:txBody>
      </p:sp>
      <p:sp>
        <p:nvSpPr>
          <p:cNvPr id="6" name="Slide Number Placeholder 5"/>
          <p:cNvSpPr>
            <a:spLocks noGrp="1"/>
          </p:cNvSpPr>
          <p:nvPr>
            <p:ph type="sldNum" sz="quarter" idx="12"/>
          </p:nvPr>
        </p:nvSpPr>
        <p:spPr>
          <a:xfrm>
            <a:off x="4988456" y="6356350"/>
            <a:ext cx="1728259" cy="365125"/>
          </a:xfrm>
        </p:spPr>
        <p:txBody>
          <a:bodyPr/>
          <a:lstStyle>
            <a:lvl1pPr>
              <a:defRPr>
                <a:solidFill>
                  <a:srgbClr val="101820">
                    <a:alpha val="80000"/>
                  </a:srgbClr>
                </a:solidFill>
              </a:defRPr>
            </a:lvl1pPr>
          </a:lstStyle>
          <a:p>
            <a:fld id="{330EA680-D336-4FF7-8B7A-9848BB0A1C32}" type="slidenum">
              <a:rPr lang="en-US" smtClean="0"/>
              <a:t>‹#›</a:t>
            </a:fld>
            <a:endParaRPr lang="en-US"/>
          </a:p>
        </p:txBody>
      </p:sp>
      <p:sp>
        <p:nvSpPr>
          <p:cNvPr id="7" name="Rectangle 6"/>
          <p:cNvSpPr/>
          <p:nvPr/>
        </p:nvSpPr>
        <p:spPr>
          <a:xfrm>
            <a:off x="0" y="834638"/>
            <a:ext cx="838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181538"/>
            <a:ext cx="6630988" cy="180000"/>
          </a:xfrm>
          <a:prstGeom prst="rect">
            <a:avLst/>
          </a:prstGeom>
          <a:solidFill>
            <a:srgbClr val="00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53800"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7575E9D-08BF-BE41-9AE1-A2D39AAABA2E}"/>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89612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5667"/>
            <a:ext cx="5159188" cy="4351338"/>
          </a:xfrm>
        </p:spPr>
        <p:txBody>
          <a:bodyPr>
            <a:normAutofit/>
          </a:bodyPr>
          <a:lstStyle>
            <a:lvl1pPr>
              <a:lnSpc>
                <a:spcPct val="100000"/>
              </a:lnSpc>
              <a:defRPr sz="1800">
                <a:solidFill>
                  <a:srgbClr val="101820">
                    <a:alpha val="80000"/>
                  </a:srgbClr>
                </a:solidFill>
              </a:defRPr>
            </a:lvl1pPr>
            <a:lvl2pPr>
              <a:lnSpc>
                <a:spcPct val="100000"/>
              </a:lnSpc>
              <a:defRPr sz="1600">
                <a:solidFill>
                  <a:srgbClr val="101820">
                    <a:alpha val="80000"/>
                  </a:srgbClr>
                </a:solidFill>
              </a:defRPr>
            </a:lvl2pPr>
            <a:lvl3pPr>
              <a:lnSpc>
                <a:spcPct val="100000"/>
              </a:lnSpc>
              <a:defRPr sz="1400">
                <a:solidFill>
                  <a:srgbClr val="101820">
                    <a:alpha val="80000"/>
                  </a:srgbClr>
                </a:solidFill>
              </a:defRPr>
            </a:lvl3pPr>
            <a:lvl4pPr>
              <a:lnSpc>
                <a:spcPct val="100000"/>
              </a:lnSpc>
              <a:defRPr sz="1200">
                <a:solidFill>
                  <a:srgbClr val="101820">
                    <a:alpha val="80000"/>
                  </a:srgbClr>
                </a:solidFill>
              </a:defRPr>
            </a:lvl4pPr>
            <a:lvl5pPr>
              <a:lnSpc>
                <a:spcPct val="100000"/>
              </a:lnSpc>
              <a:defRPr sz="1200">
                <a:solidFill>
                  <a:srgbClr val="101820">
                    <a:alpha val="80000"/>
                  </a:srgb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7163174"/>
            <a:ext cx="2743200" cy="365125"/>
          </a:xfrm>
        </p:spPr>
        <p:txBody>
          <a:bodyPr/>
          <a:lstStyle/>
          <a:p>
            <a:fld id="{194F8514-F8F4-F543-BCF2-6009AEBF885D}" type="datetime1">
              <a:rPr lang="en-CA" smtClean="0"/>
              <a:t>2019-09-21</a:t>
            </a:fld>
            <a:endParaRPr lang="en-US"/>
          </a:p>
        </p:txBody>
      </p:sp>
      <p:sp>
        <p:nvSpPr>
          <p:cNvPr id="5" name="Footer Placeholder 4"/>
          <p:cNvSpPr>
            <a:spLocks noGrp="1"/>
          </p:cNvSpPr>
          <p:nvPr>
            <p:ph type="ftr" sz="quarter" idx="11"/>
          </p:nvPr>
        </p:nvSpPr>
        <p:spPr>
          <a:xfrm>
            <a:off x="838200" y="6356350"/>
            <a:ext cx="2592388" cy="365125"/>
          </a:xfrm>
        </p:spPr>
        <p:txBody>
          <a:bodyPr/>
          <a:lstStyle>
            <a:lvl1pPr algn="l">
              <a:defRPr>
                <a:solidFill>
                  <a:srgbClr val="101820">
                    <a:alpha val="80000"/>
                  </a:srgbClr>
                </a:solidFill>
              </a:defRPr>
            </a:lvl1pPr>
          </a:lstStyle>
          <a:p>
            <a:endParaRPr lang="en-US"/>
          </a:p>
        </p:txBody>
      </p:sp>
      <p:sp>
        <p:nvSpPr>
          <p:cNvPr id="6" name="Slide Number Placeholder 5"/>
          <p:cNvSpPr>
            <a:spLocks noGrp="1"/>
          </p:cNvSpPr>
          <p:nvPr>
            <p:ph type="sldNum" sz="quarter" idx="12"/>
          </p:nvPr>
        </p:nvSpPr>
        <p:spPr>
          <a:xfrm>
            <a:off x="4988456" y="6356350"/>
            <a:ext cx="1728259" cy="365125"/>
          </a:xfrm>
        </p:spPr>
        <p:txBody>
          <a:bodyPr/>
          <a:lstStyle>
            <a:lvl1pPr>
              <a:defRPr>
                <a:solidFill>
                  <a:srgbClr val="101820">
                    <a:alpha val="80000"/>
                  </a:srgbClr>
                </a:solidFill>
              </a:defRPr>
            </a:lvl1pPr>
          </a:lstStyle>
          <a:p>
            <a:fld id="{330EA680-D336-4FF7-8B7A-9848BB0A1C32}" type="slidenum">
              <a:rPr lang="en-US" smtClean="0"/>
              <a:t>‹#›</a:t>
            </a:fld>
            <a:endParaRPr lang="en-US"/>
          </a:p>
        </p:txBody>
      </p:sp>
      <p:sp>
        <p:nvSpPr>
          <p:cNvPr id="7" name="Rectangle 6"/>
          <p:cNvSpPr/>
          <p:nvPr/>
        </p:nvSpPr>
        <p:spPr>
          <a:xfrm>
            <a:off x="0" y="834638"/>
            <a:ext cx="838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181538"/>
            <a:ext cx="6630988" cy="180000"/>
          </a:xfrm>
          <a:prstGeom prst="rect">
            <a:avLst/>
          </a:prstGeom>
          <a:solidFill>
            <a:srgbClr val="00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53800"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3"/>
          </p:nvPr>
        </p:nvSpPr>
        <p:spPr>
          <a:xfrm>
            <a:off x="6167718" y="1225667"/>
            <a:ext cx="5159188" cy="4351338"/>
          </a:xfrm>
        </p:spPr>
        <p:txBody>
          <a:bodyPr>
            <a:normAutofit/>
          </a:bodyPr>
          <a:lstStyle>
            <a:lvl1pPr>
              <a:lnSpc>
                <a:spcPct val="100000"/>
              </a:lnSpc>
              <a:defRPr sz="1800">
                <a:solidFill>
                  <a:srgbClr val="101820">
                    <a:alpha val="80000"/>
                  </a:srgbClr>
                </a:solidFill>
              </a:defRPr>
            </a:lvl1pPr>
            <a:lvl2pPr>
              <a:lnSpc>
                <a:spcPct val="100000"/>
              </a:lnSpc>
              <a:defRPr sz="1600">
                <a:solidFill>
                  <a:srgbClr val="101820">
                    <a:alpha val="80000"/>
                  </a:srgbClr>
                </a:solidFill>
              </a:defRPr>
            </a:lvl2pPr>
            <a:lvl3pPr>
              <a:lnSpc>
                <a:spcPct val="100000"/>
              </a:lnSpc>
              <a:defRPr sz="1400">
                <a:solidFill>
                  <a:srgbClr val="101820">
                    <a:alpha val="80000"/>
                  </a:srgbClr>
                </a:solidFill>
              </a:defRPr>
            </a:lvl3pPr>
            <a:lvl4pPr>
              <a:lnSpc>
                <a:spcPct val="100000"/>
              </a:lnSpc>
              <a:defRPr sz="1200">
                <a:solidFill>
                  <a:srgbClr val="101820">
                    <a:alpha val="80000"/>
                  </a:srgbClr>
                </a:solidFill>
              </a:defRPr>
            </a:lvl4pPr>
            <a:lvl5pPr>
              <a:lnSpc>
                <a:spcPct val="100000"/>
              </a:lnSpc>
              <a:defRPr sz="1200">
                <a:solidFill>
                  <a:srgbClr val="101820">
                    <a:alpha val="80000"/>
                  </a:srgb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
          <p:cNvSpPr>
            <a:spLocks noGrp="1"/>
          </p:cNvSpPr>
          <p:nvPr>
            <p:ph type="title" hasCustomPrompt="1"/>
          </p:nvPr>
        </p:nvSpPr>
        <p:spPr>
          <a:xfrm>
            <a:off x="838200" y="669750"/>
            <a:ext cx="10515600" cy="527341"/>
          </a:xfrm>
        </p:spPr>
        <p:txBody>
          <a:bodyPr>
            <a:normAutofit/>
          </a:bodyPr>
          <a:lstStyle>
            <a:lvl1pPr>
              <a:defRPr sz="1800" b="1">
                <a:solidFill>
                  <a:srgbClr val="101820">
                    <a:alpha val="80000"/>
                  </a:srgbClr>
                </a:solidFill>
              </a:defRPr>
            </a:lvl1pPr>
          </a:lstStyle>
          <a:p>
            <a:r>
              <a:rPr lang="en-US" dirty="0"/>
              <a:t>CLICK TO EDIT MASTER TITLE STYLE</a:t>
            </a:r>
          </a:p>
        </p:txBody>
      </p:sp>
      <p:pic>
        <p:nvPicPr>
          <p:cNvPr id="12" name="Picture 11">
            <a:extLst>
              <a:ext uri="{FF2B5EF4-FFF2-40B4-BE49-F238E27FC236}">
                <a16:creationId xmlns:a16="http://schemas.microsoft.com/office/drawing/2014/main" id="{C92475ED-2C17-454E-9C19-C31821CFE53A}"/>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175418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and 3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669749"/>
            <a:ext cx="10515600" cy="529200"/>
          </a:xfrm>
        </p:spPr>
        <p:txBody>
          <a:bodyPr>
            <a:normAutofit/>
          </a:bodyPr>
          <a:lstStyle>
            <a:lvl1pPr>
              <a:defRPr sz="1800" b="1">
                <a:solidFill>
                  <a:srgbClr val="101820">
                    <a:alpha val="80000"/>
                  </a:srgbClr>
                </a:solidFill>
              </a:defRPr>
            </a:lvl1pPr>
          </a:lstStyle>
          <a:p>
            <a:r>
              <a:rPr lang="en-US" dirty="0"/>
              <a:t>CLICK TO EDIT MASTER TITLE STYLE</a:t>
            </a:r>
          </a:p>
        </p:txBody>
      </p:sp>
      <p:sp>
        <p:nvSpPr>
          <p:cNvPr id="3" name="Content Placeholder 2"/>
          <p:cNvSpPr>
            <a:spLocks noGrp="1"/>
          </p:cNvSpPr>
          <p:nvPr>
            <p:ph idx="1"/>
          </p:nvPr>
        </p:nvSpPr>
        <p:spPr>
          <a:xfrm>
            <a:off x="838200" y="1232347"/>
            <a:ext cx="5159188" cy="4247468"/>
          </a:xfrm>
        </p:spPr>
        <p:txBody>
          <a:bodyPr>
            <a:normAutofit/>
          </a:bodyPr>
          <a:lstStyle>
            <a:lvl1pPr>
              <a:lnSpc>
                <a:spcPct val="100000"/>
              </a:lnSpc>
              <a:defRPr sz="1800">
                <a:solidFill>
                  <a:srgbClr val="101820">
                    <a:alpha val="80000"/>
                  </a:srgbClr>
                </a:solidFill>
              </a:defRPr>
            </a:lvl1pPr>
            <a:lvl2pPr>
              <a:lnSpc>
                <a:spcPct val="100000"/>
              </a:lnSpc>
              <a:defRPr sz="1600">
                <a:solidFill>
                  <a:srgbClr val="101820">
                    <a:alpha val="80000"/>
                  </a:srgbClr>
                </a:solidFill>
              </a:defRPr>
            </a:lvl2pPr>
            <a:lvl3pPr>
              <a:lnSpc>
                <a:spcPct val="100000"/>
              </a:lnSpc>
              <a:defRPr sz="1400">
                <a:solidFill>
                  <a:srgbClr val="101820">
                    <a:alpha val="80000"/>
                  </a:srgbClr>
                </a:solidFill>
              </a:defRPr>
            </a:lvl3pPr>
            <a:lvl4pPr>
              <a:lnSpc>
                <a:spcPct val="100000"/>
              </a:lnSpc>
              <a:defRPr sz="1200">
                <a:solidFill>
                  <a:srgbClr val="101820">
                    <a:alpha val="80000"/>
                  </a:srgbClr>
                </a:solidFill>
              </a:defRPr>
            </a:lvl4pPr>
            <a:lvl5pPr>
              <a:lnSpc>
                <a:spcPct val="100000"/>
              </a:lnSpc>
              <a:defRPr sz="1200">
                <a:solidFill>
                  <a:srgbClr val="101820">
                    <a:alpha val="80000"/>
                  </a:srgb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7163174"/>
            <a:ext cx="2743200" cy="365125"/>
          </a:xfrm>
        </p:spPr>
        <p:txBody>
          <a:bodyPr/>
          <a:lstStyle/>
          <a:p>
            <a:fld id="{2566F936-CE1A-DD4C-9CA2-4748A018EFC9}" type="datetime1">
              <a:rPr lang="en-CA" smtClean="0"/>
              <a:t>2019-09-21</a:t>
            </a:fld>
            <a:endParaRPr lang="en-US"/>
          </a:p>
        </p:txBody>
      </p:sp>
      <p:sp>
        <p:nvSpPr>
          <p:cNvPr id="5" name="Footer Placeholder 4"/>
          <p:cNvSpPr>
            <a:spLocks noGrp="1"/>
          </p:cNvSpPr>
          <p:nvPr>
            <p:ph type="ftr" sz="quarter" idx="11"/>
          </p:nvPr>
        </p:nvSpPr>
        <p:spPr>
          <a:xfrm>
            <a:off x="838200" y="6356350"/>
            <a:ext cx="2592388" cy="365125"/>
          </a:xfrm>
        </p:spPr>
        <p:txBody>
          <a:bodyPr/>
          <a:lstStyle>
            <a:lvl1pPr algn="l">
              <a:defRPr>
                <a:solidFill>
                  <a:srgbClr val="101820">
                    <a:alpha val="80000"/>
                  </a:srgbClr>
                </a:solidFill>
              </a:defRPr>
            </a:lvl1pPr>
          </a:lstStyle>
          <a:p>
            <a:endParaRPr lang="en-US"/>
          </a:p>
        </p:txBody>
      </p:sp>
      <p:sp>
        <p:nvSpPr>
          <p:cNvPr id="6" name="Slide Number Placeholder 5"/>
          <p:cNvSpPr>
            <a:spLocks noGrp="1"/>
          </p:cNvSpPr>
          <p:nvPr>
            <p:ph type="sldNum" sz="quarter" idx="12"/>
          </p:nvPr>
        </p:nvSpPr>
        <p:spPr>
          <a:xfrm>
            <a:off x="5002744" y="6356350"/>
            <a:ext cx="1728259" cy="365125"/>
          </a:xfrm>
        </p:spPr>
        <p:txBody>
          <a:bodyPr/>
          <a:lstStyle>
            <a:lvl1pPr>
              <a:defRPr>
                <a:solidFill>
                  <a:srgbClr val="101820">
                    <a:alpha val="80000"/>
                  </a:srgbClr>
                </a:solidFill>
              </a:defRPr>
            </a:lvl1pPr>
          </a:lstStyle>
          <a:p>
            <a:fld id="{330EA680-D336-4FF7-8B7A-9848BB0A1C32}" type="slidenum">
              <a:rPr lang="en-US" smtClean="0"/>
              <a:t>‹#›</a:t>
            </a:fld>
            <a:endParaRPr lang="en-US"/>
          </a:p>
        </p:txBody>
      </p:sp>
      <p:sp>
        <p:nvSpPr>
          <p:cNvPr id="7" name="Rectangle 6"/>
          <p:cNvSpPr/>
          <p:nvPr/>
        </p:nvSpPr>
        <p:spPr>
          <a:xfrm>
            <a:off x="0" y="834638"/>
            <a:ext cx="838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181538"/>
            <a:ext cx="6630988" cy="180000"/>
          </a:xfrm>
          <a:prstGeom prst="rect">
            <a:avLst/>
          </a:prstGeom>
          <a:solidFill>
            <a:srgbClr val="00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39512"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6"/>
          <p:cNvSpPr>
            <a:spLocks noGrp="1"/>
          </p:cNvSpPr>
          <p:nvPr>
            <p:ph type="pic" sz="quarter" idx="16"/>
          </p:nvPr>
        </p:nvSpPr>
        <p:spPr>
          <a:xfrm>
            <a:off x="6173787" y="1232347"/>
            <a:ext cx="2563200" cy="2106418"/>
          </a:xfrm>
        </p:spPr>
        <p:txBody>
          <a:bodyPr anchor="ctr"/>
          <a:lstStyle>
            <a:lvl1pPr algn="ctr">
              <a:defRPr/>
            </a:lvl1pPr>
          </a:lstStyle>
          <a:p>
            <a:r>
              <a:rPr lang="en-US"/>
              <a:t>Click icon to add picture</a:t>
            </a:r>
            <a:endParaRPr lang="en-US" dirty="0"/>
          </a:p>
        </p:txBody>
      </p:sp>
      <p:sp>
        <p:nvSpPr>
          <p:cNvPr id="21" name="Picture Placeholder 16"/>
          <p:cNvSpPr>
            <a:spLocks noGrp="1"/>
          </p:cNvSpPr>
          <p:nvPr>
            <p:ph type="pic" sz="quarter" idx="17"/>
          </p:nvPr>
        </p:nvSpPr>
        <p:spPr>
          <a:xfrm>
            <a:off x="8787737" y="1232347"/>
            <a:ext cx="2563200" cy="2106418"/>
          </a:xfrm>
        </p:spPr>
        <p:txBody>
          <a:bodyPr anchor="ctr"/>
          <a:lstStyle>
            <a:lvl1pPr algn="ctr">
              <a:defRPr/>
            </a:lvl1pPr>
          </a:lstStyle>
          <a:p>
            <a:r>
              <a:rPr lang="en-US"/>
              <a:t>Click icon to add picture</a:t>
            </a:r>
            <a:endParaRPr lang="en-US" dirty="0"/>
          </a:p>
        </p:txBody>
      </p:sp>
      <p:sp>
        <p:nvSpPr>
          <p:cNvPr id="22" name="Picture Placeholder 16"/>
          <p:cNvSpPr>
            <a:spLocks noGrp="1"/>
          </p:cNvSpPr>
          <p:nvPr>
            <p:ph type="pic" sz="quarter" idx="18"/>
          </p:nvPr>
        </p:nvSpPr>
        <p:spPr>
          <a:xfrm>
            <a:off x="6173787" y="3387590"/>
            <a:ext cx="5173662" cy="2106418"/>
          </a:xfrm>
        </p:spPr>
        <p:txBody>
          <a:bodyPr anchor="ctr"/>
          <a:lstStyle>
            <a:lvl1pPr algn="ctr">
              <a:defRPr/>
            </a:lvl1pPr>
          </a:lstStyle>
          <a:p>
            <a:r>
              <a:rPr lang="en-US"/>
              <a:t>Click icon to add picture</a:t>
            </a:r>
            <a:endParaRPr lang="en-US" dirty="0"/>
          </a:p>
        </p:txBody>
      </p:sp>
      <p:pic>
        <p:nvPicPr>
          <p:cNvPr id="14" name="Picture 13">
            <a:extLst>
              <a:ext uri="{FF2B5EF4-FFF2-40B4-BE49-F238E27FC236}">
                <a16:creationId xmlns:a16="http://schemas.microsoft.com/office/drawing/2014/main" id="{A289941D-0841-4246-873F-9190B5B14149}"/>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114557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ne Picture with Caption">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7163174"/>
            <a:ext cx="2743200" cy="365125"/>
          </a:xfrm>
        </p:spPr>
        <p:txBody>
          <a:bodyPr/>
          <a:lstStyle/>
          <a:p>
            <a:fld id="{DCB77106-7786-F846-8A16-760B2CCF1549}" type="datetime1">
              <a:rPr lang="en-CA" smtClean="0"/>
              <a:t>2019-09-21</a:t>
            </a:fld>
            <a:endParaRPr lang="en-US"/>
          </a:p>
        </p:txBody>
      </p:sp>
      <p:sp>
        <p:nvSpPr>
          <p:cNvPr id="5" name="Footer Placeholder 4"/>
          <p:cNvSpPr>
            <a:spLocks noGrp="1"/>
          </p:cNvSpPr>
          <p:nvPr>
            <p:ph type="ftr" sz="quarter" idx="11"/>
          </p:nvPr>
        </p:nvSpPr>
        <p:spPr>
          <a:xfrm>
            <a:off x="838200" y="6356350"/>
            <a:ext cx="2592388" cy="365125"/>
          </a:xfrm>
        </p:spPr>
        <p:txBody>
          <a:bodyPr/>
          <a:lstStyle>
            <a:lvl1pPr algn="l">
              <a:defRPr>
                <a:solidFill>
                  <a:srgbClr val="101820">
                    <a:alpha val="80000"/>
                  </a:srgbClr>
                </a:solidFill>
              </a:defRPr>
            </a:lvl1pPr>
          </a:lstStyle>
          <a:p>
            <a:endParaRPr lang="en-US"/>
          </a:p>
        </p:txBody>
      </p:sp>
      <p:sp>
        <p:nvSpPr>
          <p:cNvPr id="6" name="Slide Number Placeholder 5"/>
          <p:cNvSpPr>
            <a:spLocks noGrp="1"/>
          </p:cNvSpPr>
          <p:nvPr>
            <p:ph type="sldNum" sz="quarter" idx="12"/>
          </p:nvPr>
        </p:nvSpPr>
        <p:spPr>
          <a:xfrm>
            <a:off x="4988456" y="6356350"/>
            <a:ext cx="1728259" cy="365125"/>
          </a:xfrm>
        </p:spPr>
        <p:txBody>
          <a:bodyPr/>
          <a:lstStyle>
            <a:lvl1pPr>
              <a:defRPr>
                <a:solidFill>
                  <a:srgbClr val="101820">
                    <a:alpha val="80000"/>
                  </a:srgbClr>
                </a:solidFill>
              </a:defRPr>
            </a:lvl1pPr>
          </a:lstStyle>
          <a:p>
            <a:fld id="{330EA680-D336-4FF7-8B7A-9848BB0A1C32}" type="slidenum">
              <a:rPr lang="en-US" smtClean="0"/>
              <a:t>‹#›</a:t>
            </a:fld>
            <a:endParaRPr lang="en-US"/>
          </a:p>
        </p:txBody>
      </p:sp>
      <p:sp>
        <p:nvSpPr>
          <p:cNvPr id="7" name="Rectangle 6"/>
          <p:cNvSpPr/>
          <p:nvPr/>
        </p:nvSpPr>
        <p:spPr>
          <a:xfrm>
            <a:off x="0" y="834638"/>
            <a:ext cx="838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181538"/>
            <a:ext cx="6630988" cy="180000"/>
          </a:xfrm>
          <a:prstGeom prst="rect">
            <a:avLst/>
          </a:prstGeom>
          <a:solidFill>
            <a:srgbClr val="00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53800"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3"/>
          </p:nvPr>
        </p:nvSpPr>
        <p:spPr>
          <a:xfrm>
            <a:off x="838200" y="5527955"/>
            <a:ext cx="5792787" cy="644525"/>
          </a:xfrm>
        </p:spPr>
        <p:txBody>
          <a:bodyPr>
            <a:noAutofit/>
          </a:bodyPr>
          <a:lstStyle>
            <a:lvl1pPr>
              <a:defRPr sz="1400">
                <a:solidFill>
                  <a:schemeClr val="tx1">
                    <a:alpha val="80000"/>
                  </a:schemeClr>
                </a:solidFill>
              </a:defRPr>
            </a:lvl1pPr>
            <a:lvl2pPr>
              <a:defRPr sz="1400"/>
            </a:lvl2pPr>
            <a:lvl3pPr>
              <a:defRPr sz="1400"/>
            </a:lvl3pPr>
            <a:lvl4pPr>
              <a:defRPr sz="1400"/>
            </a:lvl4pPr>
            <a:lvl5pPr>
              <a:defRPr sz="1400"/>
            </a:lvl5pPr>
          </a:lstStyle>
          <a:p>
            <a:pPr lvl="0"/>
            <a:r>
              <a:rPr lang="en-US"/>
              <a:t>Edit Master text styles</a:t>
            </a:r>
          </a:p>
        </p:txBody>
      </p:sp>
      <p:sp>
        <p:nvSpPr>
          <p:cNvPr id="17" name="Picture Placeholder 16"/>
          <p:cNvSpPr>
            <a:spLocks noGrp="1"/>
          </p:cNvSpPr>
          <p:nvPr>
            <p:ph type="pic" sz="quarter" idx="14"/>
          </p:nvPr>
        </p:nvSpPr>
        <p:spPr>
          <a:xfrm>
            <a:off x="838200" y="585787"/>
            <a:ext cx="10515600" cy="4856400"/>
          </a:xfrm>
        </p:spPr>
        <p:txBody>
          <a:bodyPr anchor="ctr"/>
          <a:lstStyle>
            <a:lvl1pPr algn="ctr">
              <a:defRPr/>
            </a:lvl1pPr>
          </a:lstStyle>
          <a:p>
            <a:r>
              <a:rPr lang="en-US"/>
              <a:t>Click icon to add picture</a:t>
            </a:r>
            <a:endParaRPr lang="en-US" dirty="0"/>
          </a:p>
        </p:txBody>
      </p:sp>
      <p:pic>
        <p:nvPicPr>
          <p:cNvPr id="13" name="Picture 12">
            <a:extLst>
              <a:ext uri="{FF2B5EF4-FFF2-40B4-BE49-F238E27FC236}">
                <a16:creationId xmlns:a16="http://schemas.microsoft.com/office/drawing/2014/main" id="{7088203D-1355-C949-90A6-9CA4BED68784}"/>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231074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Pictures">
    <p:spTree>
      <p:nvGrpSpPr>
        <p:cNvPr id="1" name=""/>
        <p:cNvGrpSpPr/>
        <p:nvPr/>
      </p:nvGrpSpPr>
      <p:grpSpPr>
        <a:xfrm>
          <a:off x="0" y="0"/>
          <a:ext cx="0" cy="0"/>
          <a:chOff x="0" y="0"/>
          <a:chExt cx="0" cy="0"/>
        </a:xfrm>
      </p:grpSpPr>
      <p:sp>
        <p:nvSpPr>
          <p:cNvPr id="14" name="Picture Placeholder 16"/>
          <p:cNvSpPr>
            <a:spLocks noGrp="1"/>
          </p:cNvSpPr>
          <p:nvPr>
            <p:ph type="pic" sz="quarter" idx="19"/>
          </p:nvPr>
        </p:nvSpPr>
        <p:spPr>
          <a:xfrm>
            <a:off x="838200" y="669750"/>
            <a:ext cx="5287167" cy="4261661"/>
          </a:xfrm>
        </p:spPr>
        <p:txBody>
          <a:bodyPr anchor="ctr"/>
          <a:lstStyle>
            <a:lvl1pPr algn="ctr">
              <a:defRPr/>
            </a:lvl1pPr>
          </a:lstStyle>
          <a:p>
            <a:r>
              <a:rPr lang="en-US"/>
              <a:t>Click icon to add picture</a:t>
            </a:r>
            <a:endParaRPr lang="en-US" dirty="0"/>
          </a:p>
        </p:txBody>
      </p:sp>
      <p:sp>
        <p:nvSpPr>
          <p:cNvPr id="4" name="Date Placeholder 3"/>
          <p:cNvSpPr>
            <a:spLocks noGrp="1"/>
          </p:cNvSpPr>
          <p:nvPr>
            <p:ph type="dt" sz="half" idx="10"/>
          </p:nvPr>
        </p:nvSpPr>
        <p:spPr>
          <a:xfrm>
            <a:off x="838200" y="7163174"/>
            <a:ext cx="2743200" cy="365125"/>
          </a:xfrm>
        </p:spPr>
        <p:txBody>
          <a:bodyPr/>
          <a:lstStyle/>
          <a:p>
            <a:fld id="{2A27DE3C-35EC-C64E-AC52-340733DFE3EF}" type="datetime1">
              <a:rPr lang="en-CA" smtClean="0"/>
              <a:t>2019-09-21</a:t>
            </a:fld>
            <a:endParaRPr lang="en-US"/>
          </a:p>
        </p:txBody>
      </p:sp>
      <p:sp>
        <p:nvSpPr>
          <p:cNvPr id="5" name="Footer Placeholder 4"/>
          <p:cNvSpPr>
            <a:spLocks noGrp="1"/>
          </p:cNvSpPr>
          <p:nvPr>
            <p:ph type="ftr" sz="quarter" idx="11"/>
          </p:nvPr>
        </p:nvSpPr>
        <p:spPr>
          <a:xfrm>
            <a:off x="838200" y="6356350"/>
            <a:ext cx="2592388" cy="365125"/>
          </a:xfrm>
        </p:spPr>
        <p:txBody>
          <a:bodyPr/>
          <a:lstStyle>
            <a:lvl1pPr algn="l">
              <a:defRPr>
                <a:solidFill>
                  <a:srgbClr val="101820">
                    <a:alpha val="80000"/>
                  </a:srgbClr>
                </a:solidFill>
              </a:defRPr>
            </a:lvl1pPr>
          </a:lstStyle>
          <a:p>
            <a:endParaRPr lang="en-US"/>
          </a:p>
        </p:txBody>
      </p:sp>
      <p:sp>
        <p:nvSpPr>
          <p:cNvPr id="6" name="Slide Number Placeholder 5"/>
          <p:cNvSpPr>
            <a:spLocks noGrp="1"/>
          </p:cNvSpPr>
          <p:nvPr>
            <p:ph type="sldNum" sz="quarter" idx="12"/>
          </p:nvPr>
        </p:nvSpPr>
        <p:spPr>
          <a:xfrm>
            <a:off x="4988456" y="6356350"/>
            <a:ext cx="1728259" cy="365125"/>
          </a:xfrm>
        </p:spPr>
        <p:txBody>
          <a:bodyPr/>
          <a:lstStyle>
            <a:lvl1pPr>
              <a:defRPr>
                <a:solidFill>
                  <a:srgbClr val="101820">
                    <a:alpha val="80000"/>
                  </a:srgbClr>
                </a:solidFill>
              </a:defRPr>
            </a:lvl1pPr>
          </a:lstStyle>
          <a:p>
            <a:fld id="{330EA680-D336-4FF7-8B7A-9848BB0A1C32}" type="slidenum">
              <a:rPr lang="en-US" smtClean="0"/>
              <a:t>‹#›</a:t>
            </a:fld>
            <a:endParaRPr lang="en-US"/>
          </a:p>
        </p:txBody>
      </p:sp>
      <p:sp>
        <p:nvSpPr>
          <p:cNvPr id="7" name="Rectangle 6"/>
          <p:cNvSpPr/>
          <p:nvPr/>
        </p:nvSpPr>
        <p:spPr>
          <a:xfrm>
            <a:off x="0" y="834638"/>
            <a:ext cx="838200" cy="180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181538"/>
            <a:ext cx="6630988" cy="180000"/>
          </a:xfrm>
          <a:prstGeom prst="rect">
            <a:avLst/>
          </a:prstGeom>
          <a:solidFill>
            <a:srgbClr val="00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53800" y="2379289"/>
            <a:ext cx="864000" cy="180000"/>
          </a:xfrm>
          <a:prstGeom prst="rect">
            <a:avLst/>
          </a:prstGeom>
          <a:solidFill>
            <a:srgbClr val="004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16"/>
          <p:cNvSpPr>
            <a:spLocks noGrp="1"/>
          </p:cNvSpPr>
          <p:nvPr>
            <p:ph type="pic" sz="quarter" idx="16"/>
          </p:nvPr>
        </p:nvSpPr>
        <p:spPr>
          <a:xfrm>
            <a:off x="6173787" y="669750"/>
            <a:ext cx="2563200" cy="2106418"/>
          </a:xfrm>
        </p:spPr>
        <p:txBody>
          <a:bodyPr anchor="ctr"/>
          <a:lstStyle>
            <a:lvl1pPr algn="ctr">
              <a:defRPr/>
            </a:lvl1pPr>
          </a:lstStyle>
          <a:p>
            <a:r>
              <a:rPr lang="en-US"/>
              <a:t>Click icon to add picture</a:t>
            </a:r>
            <a:endParaRPr lang="en-US" dirty="0"/>
          </a:p>
        </p:txBody>
      </p:sp>
      <p:sp>
        <p:nvSpPr>
          <p:cNvPr id="18" name="Picture Placeholder 16"/>
          <p:cNvSpPr>
            <a:spLocks noGrp="1"/>
          </p:cNvSpPr>
          <p:nvPr>
            <p:ph type="pic" sz="quarter" idx="17"/>
          </p:nvPr>
        </p:nvSpPr>
        <p:spPr>
          <a:xfrm>
            <a:off x="8787737" y="669750"/>
            <a:ext cx="2563200" cy="2106418"/>
          </a:xfrm>
        </p:spPr>
        <p:txBody>
          <a:bodyPr anchor="ctr"/>
          <a:lstStyle>
            <a:lvl1pPr algn="ctr">
              <a:defRPr/>
            </a:lvl1pPr>
          </a:lstStyle>
          <a:p>
            <a:r>
              <a:rPr lang="en-US"/>
              <a:t>Click icon to add picture</a:t>
            </a:r>
            <a:endParaRPr lang="en-US" dirty="0"/>
          </a:p>
        </p:txBody>
      </p:sp>
      <p:sp>
        <p:nvSpPr>
          <p:cNvPr id="19" name="Picture Placeholder 16"/>
          <p:cNvSpPr>
            <a:spLocks noGrp="1"/>
          </p:cNvSpPr>
          <p:nvPr>
            <p:ph type="pic" sz="quarter" idx="18"/>
          </p:nvPr>
        </p:nvSpPr>
        <p:spPr>
          <a:xfrm>
            <a:off x="6173787" y="2824993"/>
            <a:ext cx="5173662" cy="2106418"/>
          </a:xfrm>
        </p:spPr>
        <p:txBody>
          <a:bodyPr anchor="ctr"/>
          <a:lstStyle>
            <a:lvl1pPr algn="ctr">
              <a:defRPr/>
            </a:lvl1pPr>
          </a:lstStyle>
          <a:p>
            <a:r>
              <a:rPr lang="en-US"/>
              <a:t>Click icon to add picture</a:t>
            </a:r>
            <a:endParaRPr lang="en-US" dirty="0"/>
          </a:p>
        </p:txBody>
      </p:sp>
      <p:pic>
        <p:nvPicPr>
          <p:cNvPr id="13" name="Picture 12">
            <a:extLst>
              <a:ext uri="{FF2B5EF4-FFF2-40B4-BE49-F238E27FC236}">
                <a16:creationId xmlns:a16="http://schemas.microsoft.com/office/drawing/2014/main" id="{66C2075F-8292-B64D-8FF3-C84F0B6A7B0C}"/>
              </a:ext>
            </a:extLst>
          </p:cNvPr>
          <p:cNvPicPr>
            <a:picLocks noChangeAspect="1"/>
          </p:cNvPicPr>
          <p:nvPr userDrawn="1"/>
        </p:nvPicPr>
        <p:blipFill>
          <a:blip r:embed="rId2"/>
          <a:stretch>
            <a:fillRect/>
          </a:stretch>
        </p:blipFill>
        <p:spPr>
          <a:xfrm>
            <a:off x="10017290" y="5807676"/>
            <a:ext cx="2174709" cy="1050324"/>
          </a:xfrm>
          <a:prstGeom prst="rect">
            <a:avLst/>
          </a:prstGeom>
        </p:spPr>
      </p:pic>
    </p:spTree>
    <p:extLst>
      <p:ext uri="{BB962C8B-B14F-4D97-AF65-F5344CB8AC3E}">
        <p14:creationId xmlns:p14="http://schemas.microsoft.com/office/powerpoint/2010/main" val="66033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22788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A6B27-4ED5-C84C-AB25-3E0F536A0D84}" type="datetime1">
              <a:rPr lang="en-CA" smtClean="0"/>
              <a:t>2019-09-21</a:t>
            </a:fld>
            <a:endParaRPr lang="en-US"/>
          </a:p>
        </p:txBody>
      </p:sp>
      <p:sp>
        <p:nvSpPr>
          <p:cNvPr id="5" name="Footer Placeholder 4"/>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10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4565742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b="0" i="0" kern="1200">
          <a:solidFill>
            <a:srgbClr val="101820">
              <a:alpha val="80000"/>
            </a:srgbClr>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buFontTx/>
        <a:buNone/>
        <a:defRPr sz="2800" kern="1200">
          <a:solidFill>
            <a:srgbClr val="101820">
              <a:alpha val="80000"/>
            </a:srgbClr>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rgbClr val="101820">
              <a:alpha val="80000"/>
            </a:srgbClr>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rgbClr val="101820">
              <a:alpha val="80000"/>
            </a:srgbClr>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rgbClr val="101820">
              <a:alpha val="80000"/>
            </a:srgbClr>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rgbClr val="101820">
              <a:alpha val="80000"/>
            </a:srgbClr>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mailto:Mehmet.Demir@Ryerson.ca"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468" y="1130752"/>
            <a:ext cx="10750215" cy="2387600"/>
          </a:xfrm>
        </p:spPr>
        <p:txBody>
          <a:bodyPr/>
          <a:lstStyle/>
          <a:p>
            <a:r>
              <a:rPr lang="en-US" dirty="0"/>
              <a:t>A Financial Evaluation Framework for Blockchain Implementations</a:t>
            </a:r>
          </a:p>
        </p:txBody>
      </p:sp>
      <p:sp>
        <p:nvSpPr>
          <p:cNvPr id="3" name="Subtitle 2"/>
          <p:cNvSpPr>
            <a:spLocks noGrp="1"/>
          </p:cNvSpPr>
          <p:nvPr>
            <p:ph type="subTitle" idx="1"/>
          </p:nvPr>
        </p:nvSpPr>
        <p:spPr>
          <a:xfrm>
            <a:off x="605589" y="3668212"/>
            <a:ext cx="11586411" cy="622770"/>
          </a:xfrm>
        </p:spPr>
        <p:txBody>
          <a:bodyPr>
            <a:normAutofit/>
          </a:bodyPr>
          <a:lstStyle/>
          <a:p>
            <a:r>
              <a:rPr lang="en-CA" sz="2000" dirty="0"/>
              <a:t>A</a:t>
            </a:r>
            <a:r>
              <a:rPr lang="x-none" sz="2000" dirty="0"/>
              <a:t> structured framework to evaluate the cost and benefits of the targeted blockchain solution</a:t>
            </a:r>
            <a:endParaRPr lang="en-US" sz="2000" dirty="0"/>
          </a:p>
        </p:txBody>
      </p:sp>
      <p:sp>
        <p:nvSpPr>
          <p:cNvPr id="5" name="Subtitle 2">
            <a:extLst>
              <a:ext uri="{FF2B5EF4-FFF2-40B4-BE49-F238E27FC236}">
                <a16:creationId xmlns:a16="http://schemas.microsoft.com/office/drawing/2014/main" id="{76112246-A5CE-BA4C-B9DE-773F7E20FAD1}"/>
              </a:ext>
            </a:extLst>
          </p:cNvPr>
          <p:cNvSpPr txBox="1">
            <a:spLocks/>
          </p:cNvSpPr>
          <p:nvPr/>
        </p:nvSpPr>
        <p:spPr>
          <a:xfrm>
            <a:off x="889233" y="5930324"/>
            <a:ext cx="8716780" cy="58857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2400" kern="1200">
                <a:solidFill>
                  <a:schemeClr val="tx1"/>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rgbClr val="101820">
                    <a:alpha val="80000"/>
                  </a:srgbClr>
                </a:solidFill>
                <a:latin typeface="Arial" charset="0"/>
                <a:ea typeface="Arial" charset="0"/>
                <a:cs typeface="Arial" charset="0"/>
              </a:defRPr>
            </a:lvl2pPr>
            <a:lvl3pPr marL="914400" indent="0" algn="ctr" defTabSz="914400" rtl="0" eaLnBrk="1" latinLnBrk="0" hangingPunct="1">
              <a:lnSpc>
                <a:spcPct val="90000"/>
              </a:lnSpc>
              <a:spcBef>
                <a:spcPts val="500"/>
              </a:spcBef>
              <a:buFont typeface="Arial"/>
              <a:buNone/>
              <a:defRPr sz="1800" kern="1200">
                <a:solidFill>
                  <a:srgbClr val="101820">
                    <a:alpha val="80000"/>
                  </a:srgbClr>
                </a:solidFill>
                <a:latin typeface="Arial" charset="0"/>
                <a:ea typeface="Arial" charset="0"/>
                <a:cs typeface="Arial" charset="0"/>
              </a:defRPr>
            </a:lvl3pPr>
            <a:lvl4pPr marL="1371600" indent="0" algn="ctr" defTabSz="914400" rtl="0" eaLnBrk="1" latinLnBrk="0" hangingPunct="1">
              <a:lnSpc>
                <a:spcPct val="90000"/>
              </a:lnSpc>
              <a:spcBef>
                <a:spcPts val="500"/>
              </a:spcBef>
              <a:buFont typeface="Arial"/>
              <a:buNone/>
              <a:defRPr sz="1600" kern="1200">
                <a:solidFill>
                  <a:srgbClr val="101820">
                    <a:alpha val="80000"/>
                  </a:srgbClr>
                </a:solidFill>
                <a:latin typeface="Arial" charset="0"/>
                <a:ea typeface="Arial" charset="0"/>
                <a:cs typeface="Arial" charset="0"/>
              </a:defRPr>
            </a:lvl4pPr>
            <a:lvl5pPr marL="1828800" indent="0" algn="ctr" defTabSz="914400" rtl="0" eaLnBrk="1" latinLnBrk="0" hangingPunct="1">
              <a:lnSpc>
                <a:spcPct val="90000"/>
              </a:lnSpc>
              <a:spcBef>
                <a:spcPts val="500"/>
              </a:spcBef>
              <a:buFont typeface="Arial"/>
              <a:buNone/>
              <a:defRPr sz="1600" kern="1200">
                <a:solidFill>
                  <a:srgbClr val="101820">
                    <a:alpha val="80000"/>
                  </a:srgbClr>
                </a:solidFill>
                <a:latin typeface="Arial" charset="0"/>
                <a:ea typeface="Arial" charset="0"/>
                <a:cs typeface="Arial"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solidFill>
                  <a:schemeClr val="tx2"/>
                </a:solidFill>
              </a:rPr>
              <a:t>Mehmet Demir, </a:t>
            </a:r>
            <a:r>
              <a:rPr lang="en-US" dirty="0" err="1">
                <a:solidFill>
                  <a:schemeClr val="tx2"/>
                </a:solidFill>
              </a:rPr>
              <a:t>Ozgur</a:t>
            </a:r>
            <a:r>
              <a:rPr lang="en-US" dirty="0">
                <a:solidFill>
                  <a:schemeClr val="tx2"/>
                </a:solidFill>
              </a:rPr>
              <a:t> </a:t>
            </a:r>
            <a:r>
              <a:rPr lang="en-US" dirty="0" err="1">
                <a:solidFill>
                  <a:schemeClr val="tx2"/>
                </a:solidFill>
              </a:rPr>
              <a:t>Turetken</a:t>
            </a:r>
            <a:r>
              <a:rPr lang="en-US" dirty="0">
                <a:solidFill>
                  <a:schemeClr val="tx2"/>
                </a:solidFill>
              </a:rPr>
              <a:t>, Alex </a:t>
            </a:r>
            <a:r>
              <a:rPr lang="en-US" dirty="0" err="1">
                <a:solidFill>
                  <a:schemeClr val="tx2"/>
                </a:solidFill>
              </a:rPr>
              <a:t>Ferworn</a:t>
            </a:r>
            <a:endParaRPr lang="en-US" dirty="0">
              <a:solidFill>
                <a:schemeClr val="tx2"/>
              </a:solidFill>
            </a:endParaRPr>
          </a:p>
          <a:p>
            <a:endParaRPr lang="en-CA" sz="2000" dirty="0">
              <a:solidFill>
                <a:schemeClr val="tx2"/>
              </a:solidFill>
            </a:endParaRPr>
          </a:p>
          <a:p>
            <a:endParaRPr lang="en-US" sz="1800" dirty="0">
              <a:solidFill>
                <a:schemeClr val="tx2"/>
              </a:solidFill>
            </a:endParaRPr>
          </a:p>
        </p:txBody>
      </p:sp>
      <p:pic>
        <p:nvPicPr>
          <p:cNvPr id="1027" name="Picture 3" descr="page1image1748064">
            <a:extLst>
              <a:ext uri="{FF2B5EF4-FFF2-40B4-BE49-F238E27FC236}">
                <a16:creationId xmlns:a16="http://schemas.microsoft.com/office/drawing/2014/main" id="{71E44893-DB51-9C45-8132-42096B486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28" y="20205"/>
            <a:ext cx="6234545" cy="40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9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D6C-36D2-467B-8918-BDB0D2F1F352}"/>
              </a:ext>
            </a:extLst>
          </p:cNvPr>
          <p:cNvSpPr>
            <a:spLocks noGrp="1"/>
          </p:cNvSpPr>
          <p:nvPr>
            <p:ph type="title"/>
          </p:nvPr>
        </p:nvSpPr>
        <p:spPr/>
        <p:txBody>
          <a:bodyPr/>
          <a:lstStyle/>
          <a:p>
            <a:pPr lvl="1" fontAlgn="base"/>
            <a:r>
              <a:rPr lang="en-US" sz="1800" b="1" i="1" dirty="0">
                <a:effectLst>
                  <a:outerShdw sx="0" sy="0">
                    <a:srgbClr val="000000"/>
                  </a:outerShdw>
                </a:effectLst>
              </a:rPr>
              <a:t>What is the cost of implementing or operating a blockchain solution?</a:t>
            </a:r>
          </a:p>
        </p:txBody>
      </p:sp>
      <p:sp>
        <p:nvSpPr>
          <p:cNvPr id="3" name="Content Placeholder 2">
            <a:extLst>
              <a:ext uri="{FF2B5EF4-FFF2-40B4-BE49-F238E27FC236}">
                <a16:creationId xmlns:a16="http://schemas.microsoft.com/office/drawing/2014/main" id="{9C446264-F983-44C0-8726-57F4F0A8E1C6}"/>
              </a:ext>
            </a:extLst>
          </p:cNvPr>
          <p:cNvSpPr>
            <a:spLocks noGrp="1"/>
          </p:cNvSpPr>
          <p:nvPr>
            <p:ph idx="1"/>
          </p:nvPr>
        </p:nvSpPr>
        <p:spPr>
          <a:xfrm>
            <a:off x="838200" y="1402921"/>
            <a:ext cx="10561721" cy="3889841"/>
          </a:xfrm>
        </p:spPr>
        <p:txBody>
          <a:bodyPr>
            <a:normAutofit/>
          </a:bodyPr>
          <a:lstStyle/>
          <a:p>
            <a:pPr marL="0" lvl="2" indent="0" fontAlgn="base">
              <a:spcBef>
                <a:spcPts val="1000"/>
              </a:spcBef>
              <a:buNone/>
            </a:pPr>
            <a:r>
              <a:rPr lang="en-US" sz="2400" dirty="0"/>
              <a:t>Public vs. permissioned/private blockchains</a:t>
            </a:r>
          </a:p>
          <a:p>
            <a:pPr marL="0" lvl="2" indent="0" fontAlgn="base">
              <a:spcBef>
                <a:spcPts val="1000"/>
              </a:spcBef>
              <a:buNone/>
            </a:pPr>
            <a:r>
              <a:rPr lang="en-US" sz="2400" dirty="0"/>
              <a:t>Cost of participating in a blockchain</a:t>
            </a:r>
          </a:p>
          <a:p>
            <a:pPr marL="0" lvl="2" indent="0" fontAlgn="base">
              <a:spcBef>
                <a:spcPts val="1000"/>
              </a:spcBef>
              <a:buNone/>
            </a:pPr>
            <a:r>
              <a:rPr lang="en-US" sz="2400" dirty="0"/>
              <a:t>Do you need new hardware? </a:t>
            </a:r>
          </a:p>
        </p:txBody>
      </p:sp>
      <p:sp>
        <p:nvSpPr>
          <p:cNvPr id="4" name="Slide Number Placeholder 3">
            <a:extLst>
              <a:ext uri="{FF2B5EF4-FFF2-40B4-BE49-F238E27FC236}">
                <a16:creationId xmlns:a16="http://schemas.microsoft.com/office/drawing/2014/main" id="{297AF67A-9468-3948-928F-710B65918093}"/>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6" name="Picture 5">
            <a:extLst>
              <a:ext uri="{FF2B5EF4-FFF2-40B4-BE49-F238E27FC236}">
                <a16:creationId xmlns:a16="http://schemas.microsoft.com/office/drawing/2014/main" id="{1323635D-477E-4DA5-9912-58CBE2CDCBE7}"/>
              </a:ext>
            </a:extLst>
          </p:cNvPr>
          <p:cNvPicPr>
            <a:picLocks noChangeAspect="1"/>
          </p:cNvPicPr>
          <p:nvPr/>
        </p:nvPicPr>
        <p:blipFill>
          <a:blip r:embed="rId3"/>
          <a:stretch>
            <a:fillRect/>
          </a:stretch>
        </p:blipFill>
        <p:spPr>
          <a:xfrm>
            <a:off x="2751502" y="3949493"/>
            <a:ext cx="6735115" cy="1762371"/>
          </a:xfrm>
          <a:prstGeom prst="rect">
            <a:avLst/>
          </a:prstGeom>
        </p:spPr>
      </p:pic>
    </p:spTree>
    <p:extLst>
      <p:ext uri="{BB962C8B-B14F-4D97-AF65-F5344CB8AC3E}">
        <p14:creationId xmlns:p14="http://schemas.microsoft.com/office/powerpoint/2010/main" val="305477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B1F3-A1E9-4D92-9CE5-155C5C9D46D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C4678BA8-D2B4-46F0-B327-AD888915583C}"/>
              </a:ext>
            </a:extLst>
          </p:cNvPr>
          <p:cNvSpPr>
            <a:spLocks noGrp="1"/>
          </p:cNvSpPr>
          <p:nvPr>
            <p:ph type="sldNum" sz="quarter" idx="12"/>
          </p:nvPr>
        </p:nvSpPr>
        <p:spPr/>
        <p:txBody>
          <a:bodyPr/>
          <a:lstStyle/>
          <a:p>
            <a:fld id="{330EA680-D336-4FF7-8B7A-9848BB0A1C32}" type="slidenum">
              <a:rPr lang="en-US" smtClean="0"/>
              <a:t>11</a:t>
            </a:fld>
            <a:endParaRPr lang="en-US"/>
          </a:p>
        </p:txBody>
      </p:sp>
      <p:pic>
        <p:nvPicPr>
          <p:cNvPr id="5" name="Content Placeholder 4">
            <a:extLst>
              <a:ext uri="{FF2B5EF4-FFF2-40B4-BE49-F238E27FC236}">
                <a16:creationId xmlns:a16="http://schemas.microsoft.com/office/drawing/2014/main" id="{E17594F4-8320-4291-8326-99ECFC1B7F8C}"/>
              </a:ext>
            </a:extLst>
          </p:cNvPr>
          <p:cNvPicPr>
            <a:picLocks noGrp="1"/>
          </p:cNvPicPr>
          <p:nvPr>
            <p:ph idx="1"/>
          </p:nvPr>
        </p:nvPicPr>
        <p:blipFill>
          <a:blip r:embed="rId2"/>
          <a:stretch>
            <a:fillRect/>
          </a:stretch>
        </p:blipFill>
        <p:spPr>
          <a:xfrm>
            <a:off x="758024" y="1861719"/>
            <a:ext cx="10190713" cy="4105944"/>
          </a:xfrm>
          <a:prstGeom prst="rect">
            <a:avLst/>
          </a:prstGeom>
        </p:spPr>
      </p:pic>
    </p:spTree>
    <p:extLst>
      <p:ext uri="{BB962C8B-B14F-4D97-AF65-F5344CB8AC3E}">
        <p14:creationId xmlns:p14="http://schemas.microsoft.com/office/powerpoint/2010/main" val="203208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B1F3-A1E9-4D92-9CE5-155C5C9D46D3}"/>
              </a:ext>
            </a:extLst>
          </p:cNvPr>
          <p:cNvSpPr>
            <a:spLocks noGrp="1"/>
          </p:cNvSpPr>
          <p:nvPr>
            <p:ph type="title"/>
          </p:nvPr>
        </p:nvSpPr>
        <p:spPr/>
        <p:txBody>
          <a:bodyPr/>
          <a:lstStyle/>
          <a:p>
            <a:r>
              <a:rPr lang="en-CA" dirty="0"/>
              <a:t>Delivery Assurance - High Volume Package Delivery</a:t>
            </a:r>
            <a:endParaRPr lang="en-US" dirty="0"/>
          </a:p>
        </p:txBody>
      </p:sp>
      <p:sp>
        <p:nvSpPr>
          <p:cNvPr id="4" name="Slide Number Placeholder 3">
            <a:extLst>
              <a:ext uri="{FF2B5EF4-FFF2-40B4-BE49-F238E27FC236}">
                <a16:creationId xmlns:a16="http://schemas.microsoft.com/office/drawing/2014/main" id="{C4678BA8-D2B4-46F0-B327-AD888915583C}"/>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6" name="Content Placeholder 5">
            <a:extLst>
              <a:ext uri="{FF2B5EF4-FFF2-40B4-BE49-F238E27FC236}">
                <a16:creationId xmlns:a16="http://schemas.microsoft.com/office/drawing/2014/main" id="{BCEED03E-4257-4875-880D-007270D4DDA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5D33EC04-0D36-4AAD-B204-DE67D5CC9B7A}"/>
              </a:ext>
            </a:extLst>
          </p:cNvPr>
          <p:cNvPicPr/>
          <p:nvPr/>
        </p:nvPicPr>
        <p:blipFill>
          <a:blip r:embed="rId3"/>
          <a:stretch>
            <a:fillRect/>
          </a:stretch>
        </p:blipFill>
        <p:spPr>
          <a:xfrm>
            <a:off x="838200" y="1708483"/>
            <a:ext cx="10515600" cy="4253163"/>
          </a:xfrm>
          <a:prstGeom prst="rect">
            <a:avLst/>
          </a:prstGeom>
        </p:spPr>
      </p:pic>
    </p:spTree>
    <p:extLst>
      <p:ext uri="{BB962C8B-B14F-4D97-AF65-F5344CB8AC3E}">
        <p14:creationId xmlns:p14="http://schemas.microsoft.com/office/powerpoint/2010/main" val="181883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206F-ED96-C745-907B-A762BCF8957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4033772-ADE2-324A-917B-E55D2140F2CC}"/>
              </a:ext>
            </a:extLst>
          </p:cNvPr>
          <p:cNvSpPr>
            <a:spLocks noGrp="1"/>
          </p:cNvSpPr>
          <p:nvPr>
            <p:ph idx="1"/>
          </p:nvPr>
        </p:nvSpPr>
        <p:spPr/>
        <p:txBody>
          <a:bodyPr/>
          <a:lstStyle/>
          <a:p>
            <a:endParaRPr lang="en-US" dirty="0"/>
          </a:p>
          <a:p>
            <a:endParaRPr lang="en-US" dirty="0"/>
          </a:p>
          <a:p>
            <a:r>
              <a:rPr lang="en-US" dirty="0"/>
              <a:t>Contact: </a:t>
            </a:r>
            <a:r>
              <a:rPr lang="en-US" dirty="0">
                <a:hlinkClick r:id="rId2"/>
              </a:rPr>
              <a:t>Mehmet.Demir@Ryerson.ca</a:t>
            </a:r>
            <a:r>
              <a:rPr lang="en-US" dirty="0"/>
              <a:t>   </a:t>
            </a:r>
          </a:p>
          <a:p>
            <a:endParaRPr lang="en-US" dirty="0"/>
          </a:p>
          <a:p>
            <a:endParaRPr lang="en-US" dirty="0"/>
          </a:p>
        </p:txBody>
      </p:sp>
      <p:sp>
        <p:nvSpPr>
          <p:cNvPr id="6" name="Slide Number Placeholder 5">
            <a:extLst>
              <a:ext uri="{FF2B5EF4-FFF2-40B4-BE49-F238E27FC236}">
                <a16:creationId xmlns:a16="http://schemas.microsoft.com/office/drawing/2014/main" id="{807A3676-32EC-9B4D-89F5-CB2ED6A01F2B}"/>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68902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D6C-36D2-467B-8918-BDB0D2F1F352}"/>
              </a:ext>
            </a:extLst>
          </p:cNvPr>
          <p:cNvSpPr>
            <a:spLocks noGrp="1"/>
          </p:cNvSpPr>
          <p:nvPr>
            <p:ph type="title"/>
          </p:nvPr>
        </p:nvSpPr>
        <p:spPr/>
        <p:txBody>
          <a:bodyPr/>
          <a:lstStyle/>
          <a:p>
            <a:r>
              <a:rPr lang="en-CA" dirty="0"/>
              <a:t>Blockchain subject is interesting since</a:t>
            </a:r>
          </a:p>
        </p:txBody>
      </p:sp>
      <p:sp>
        <p:nvSpPr>
          <p:cNvPr id="3" name="Content Placeholder 2">
            <a:extLst>
              <a:ext uri="{FF2B5EF4-FFF2-40B4-BE49-F238E27FC236}">
                <a16:creationId xmlns:a16="http://schemas.microsoft.com/office/drawing/2014/main" id="{9C446264-F983-44C0-8726-57F4F0A8E1C6}"/>
              </a:ext>
            </a:extLst>
          </p:cNvPr>
          <p:cNvSpPr>
            <a:spLocks noGrp="1"/>
          </p:cNvSpPr>
          <p:nvPr>
            <p:ph idx="1"/>
          </p:nvPr>
        </p:nvSpPr>
        <p:spPr>
          <a:xfrm>
            <a:off x="838200" y="1596559"/>
            <a:ext cx="9524643" cy="3889841"/>
          </a:xfrm>
        </p:spPr>
        <p:txBody>
          <a:bodyPr>
            <a:normAutofit/>
          </a:bodyPr>
          <a:lstStyle/>
          <a:p>
            <a:pPr lvl="0"/>
            <a:r>
              <a:rPr lang="en-CA" sz="2100" dirty="0"/>
              <a:t>+The blockchain technology is (still) new and exciting</a:t>
            </a:r>
          </a:p>
          <a:p>
            <a:pPr lvl="0"/>
            <a:r>
              <a:rPr lang="en-CA" sz="2100" dirty="0"/>
              <a:t>+Cryptocurrencies are spectacular</a:t>
            </a:r>
          </a:p>
          <a:p>
            <a:pPr lvl="0"/>
            <a:r>
              <a:rPr lang="en-CA" sz="2100" dirty="0"/>
              <a:t>+Distributed applications (</a:t>
            </a:r>
            <a:r>
              <a:rPr lang="en-CA" sz="2100" dirty="0" err="1"/>
              <a:t>Dapp</a:t>
            </a:r>
            <a:r>
              <a:rPr lang="en-CA" sz="2100" dirty="0"/>
              <a:t>) are different. </a:t>
            </a:r>
          </a:p>
          <a:p>
            <a:pPr lvl="0"/>
            <a:r>
              <a:rPr lang="en-CA" sz="2100" dirty="0"/>
              <a:t>+Every bit of implementation is sensitive and important</a:t>
            </a:r>
          </a:p>
          <a:p>
            <a:pPr lvl="0"/>
            <a:r>
              <a:rPr lang="en-CA" sz="2100" dirty="0"/>
              <a:t>+Almost every implementation is ground breaking</a:t>
            </a:r>
          </a:p>
          <a:p>
            <a:pPr lvl="0"/>
            <a:endParaRPr lang="en-CA" sz="2100" dirty="0"/>
          </a:p>
          <a:p>
            <a:pPr lvl="0"/>
            <a:r>
              <a:rPr lang="en-CA" sz="2100" dirty="0"/>
              <a:t>-The subject is new. There is not enough data. </a:t>
            </a:r>
          </a:p>
          <a:p>
            <a:pPr lvl="0"/>
            <a:r>
              <a:rPr lang="en-CA" sz="2100" dirty="0"/>
              <a:t>-Limited analysis yet. Findings of the existing studies are limited. </a:t>
            </a:r>
          </a:p>
          <a:p>
            <a:pPr lvl="0"/>
            <a:endParaRPr lang="en-CA" sz="2000" dirty="0"/>
          </a:p>
        </p:txBody>
      </p:sp>
      <p:sp>
        <p:nvSpPr>
          <p:cNvPr id="4" name="Slide Number Placeholder 3">
            <a:extLst>
              <a:ext uri="{FF2B5EF4-FFF2-40B4-BE49-F238E27FC236}">
                <a16:creationId xmlns:a16="http://schemas.microsoft.com/office/drawing/2014/main" id="{297AF67A-9468-3948-928F-710B65918093}"/>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5" name="Content Placeholder 3" descr="Screen Shot 2017-11-22 at 10.55.43 PM.png">
            <a:extLst>
              <a:ext uri="{FF2B5EF4-FFF2-40B4-BE49-F238E27FC236}">
                <a16:creationId xmlns:a16="http://schemas.microsoft.com/office/drawing/2014/main" id="{E1FBCDC7-F6C9-47F8-8378-E89D4B3BA0FF}"/>
              </a:ext>
            </a:extLst>
          </p:cNvPr>
          <p:cNvPicPr>
            <a:picLocks noChangeAspect="1"/>
          </p:cNvPicPr>
          <p:nvPr/>
        </p:nvPicPr>
        <p:blipFill>
          <a:blip r:embed="rId3"/>
          <a:stretch>
            <a:fillRect/>
          </a:stretch>
        </p:blipFill>
        <p:spPr>
          <a:xfrm>
            <a:off x="5156200" y="184478"/>
            <a:ext cx="6464300" cy="1498600"/>
          </a:xfrm>
          <a:prstGeom prst="rect">
            <a:avLst/>
          </a:prstGeom>
        </p:spPr>
      </p:pic>
    </p:spTree>
    <p:extLst>
      <p:ext uri="{BB962C8B-B14F-4D97-AF65-F5344CB8AC3E}">
        <p14:creationId xmlns:p14="http://schemas.microsoft.com/office/powerpoint/2010/main" val="152346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D6C-36D2-467B-8918-BDB0D2F1F352}"/>
              </a:ext>
            </a:extLst>
          </p:cNvPr>
          <p:cNvSpPr>
            <a:spLocks noGrp="1"/>
          </p:cNvSpPr>
          <p:nvPr>
            <p:ph type="title"/>
          </p:nvPr>
        </p:nvSpPr>
        <p:spPr/>
        <p:txBody>
          <a:bodyPr/>
          <a:lstStyle/>
          <a:p>
            <a:r>
              <a:rPr lang="en-CA" dirty="0"/>
              <a:t>Our subject is interesting since</a:t>
            </a:r>
          </a:p>
        </p:txBody>
      </p:sp>
      <p:sp>
        <p:nvSpPr>
          <p:cNvPr id="3" name="Content Placeholder 2">
            <a:extLst>
              <a:ext uri="{FF2B5EF4-FFF2-40B4-BE49-F238E27FC236}">
                <a16:creationId xmlns:a16="http://schemas.microsoft.com/office/drawing/2014/main" id="{9C446264-F983-44C0-8726-57F4F0A8E1C6}"/>
              </a:ext>
            </a:extLst>
          </p:cNvPr>
          <p:cNvSpPr>
            <a:spLocks noGrp="1"/>
          </p:cNvSpPr>
          <p:nvPr>
            <p:ph idx="1"/>
          </p:nvPr>
        </p:nvSpPr>
        <p:spPr>
          <a:xfrm>
            <a:off x="838200" y="1596559"/>
            <a:ext cx="9524643" cy="3889841"/>
          </a:xfrm>
        </p:spPr>
        <p:txBody>
          <a:bodyPr>
            <a:normAutofit/>
          </a:bodyPr>
          <a:lstStyle/>
          <a:p>
            <a:pPr lvl="0"/>
            <a:r>
              <a:rPr lang="en-CA" sz="2100" dirty="0"/>
              <a:t>+Cryptocurrencies are well discussed</a:t>
            </a:r>
          </a:p>
          <a:p>
            <a:pPr lvl="0"/>
            <a:r>
              <a:rPr lang="en-CA" sz="2100" dirty="0"/>
              <a:t>+Conversations start with blockchain and end with cryptocurrencies</a:t>
            </a:r>
          </a:p>
          <a:p>
            <a:pPr lvl="0"/>
            <a:r>
              <a:rPr lang="en-CA" sz="2100" dirty="0"/>
              <a:t>+Blockchain is more than cryptocurrencies, payment, money, ..</a:t>
            </a:r>
          </a:p>
          <a:p>
            <a:pPr lvl="0"/>
            <a:r>
              <a:rPr lang="en-CA" sz="2100" dirty="0"/>
              <a:t>+When you have a new blockchain implementation idea, the first question is </a:t>
            </a:r>
          </a:p>
          <a:p>
            <a:pPr lvl="0"/>
            <a:r>
              <a:rPr lang="en-CA" sz="2100" dirty="0"/>
              <a:t>	</a:t>
            </a:r>
            <a:r>
              <a:rPr lang="en-CA" sz="3600" dirty="0"/>
              <a:t>Why should we use blockchain? </a:t>
            </a:r>
          </a:p>
          <a:p>
            <a:pPr lvl="0"/>
            <a:r>
              <a:rPr lang="en-CA" sz="3600" dirty="0"/>
              <a:t>	Does it makes sense financially?</a:t>
            </a:r>
          </a:p>
        </p:txBody>
      </p:sp>
      <p:sp>
        <p:nvSpPr>
          <p:cNvPr id="4" name="Slide Number Placeholder 3">
            <a:extLst>
              <a:ext uri="{FF2B5EF4-FFF2-40B4-BE49-F238E27FC236}">
                <a16:creationId xmlns:a16="http://schemas.microsoft.com/office/drawing/2014/main" id="{297AF67A-9468-3948-928F-710B65918093}"/>
              </a:ext>
            </a:extLst>
          </p:cNvPr>
          <p:cNvSpPr>
            <a:spLocks noGrp="1"/>
          </p:cNvSpPr>
          <p:nvPr>
            <p:ph type="sldNum" sz="quarter" idx="12"/>
          </p:nvPr>
        </p:nvSpPr>
        <p:spPr/>
        <p:txBody>
          <a:bodyPr/>
          <a:lstStyle/>
          <a:p>
            <a:fld id="{330EA680-D336-4FF7-8B7A-9848BB0A1C32}" type="slidenum">
              <a:rPr lang="en-US" smtClean="0"/>
              <a:t>3</a:t>
            </a:fld>
            <a:endParaRPr lang="en-US"/>
          </a:p>
        </p:txBody>
      </p:sp>
      <p:pic>
        <p:nvPicPr>
          <p:cNvPr id="5" name="Picture 4" descr="Screen Shot 2017-11-22 at 11.01.37 PM.png">
            <a:extLst>
              <a:ext uri="{FF2B5EF4-FFF2-40B4-BE49-F238E27FC236}">
                <a16:creationId xmlns:a16="http://schemas.microsoft.com/office/drawing/2014/main" id="{F36833EF-0728-40FD-A58F-64DCB4BFA82B}"/>
              </a:ext>
            </a:extLst>
          </p:cNvPr>
          <p:cNvPicPr>
            <a:picLocks noChangeAspect="1"/>
          </p:cNvPicPr>
          <p:nvPr/>
        </p:nvPicPr>
        <p:blipFill>
          <a:blip r:embed="rId2"/>
          <a:stretch>
            <a:fillRect/>
          </a:stretch>
        </p:blipFill>
        <p:spPr>
          <a:xfrm>
            <a:off x="5773153" y="270996"/>
            <a:ext cx="4381500" cy="1729539"/>
          </a:xfrm>
          <a:prstGeom prst="rect">
            <a:avLst/>
          </a:prstGeom>
        </p:spPr>
      </p:pic>
      <p:sp>
        <p:nvSpPr>
          <p:cNvPr id="6" name="Rectangle 5">
            <a:extLst>
              <a:ext uri="{FF2B5EF4-FFF2-40B4-BE49-F238E27FC236}">
                <a16:creationId xmlns:a16="http://schemas.microsoft.com/office/drawing/2014/main" id="{7043AA0F-D52D-4F16-B818-E08B86C6ADE1}"/>
              </a:ext>
            </a:extLst>
          </p:cNvPr>
          <p:cNvSpPr/>
          <p:nvPr/>
        </p:nvSpPr>
        <p:spPr>
          <a:xfrm>
            <a:off x="838200" y="4857466"/>
            <a:ext cx="10988843" cy="1200329"/>
          </a:xfrm>
          <a:prstGeom prst="rect">
            <a:avLst/>
          </a:prstGeom>
        </p:spPr>
        <p:txBody>
          <a:bodyPr wrap="square">
            <a:spAutoFit/>
          </a:bodyPr>
          <a:lstStyle/>
          <a:p>
            <a:r>
              <a:rPr lang="en-CA" dirty="0"/>
              <a:t>-no study providing a framework to decision makers aiding financial assessment of their blockchain implementation projects</a:t>
            </a:r>
          </a:p>
          <a:p>
            <a:r>
              <a:rPr lang="en-CA" dirty="0"/>
              <a:t>-decision makers can simply get carried away with the hype and make inaccurate estimations about the financial aspects of the blockchain implementation</a:t>
            </a:r>
          </a:p>
        </p:txBody>
      </p:sp>
    </p:spTree>
    <p:extLst>
      <p:ext uri="{BB962C8B-B14F-4D97-AF65-F5344CB8AC3E}">
        <p14:creationId xmlns:p14="http://schemas.microsoft.com/office/powerpoint/2010/main" val="238415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D6C-36D2-467B-8918-BDB0D2F1F352}"/>
              </a:ext>
            </a:extLst>
          </p:cNvPr>
          <p:cNvSpPr>
            <a:spLocks noGrp="1"/>
          </p:cNvSpPr>
          <p:nvPr>
            <p:ph type="title"/>
          </p:nvPr>
        </p:nvSpPr>
        <p:spPr/>
        <p:txBody>
          <a:bodyPr/>
          <a:lstStyle/>
          <a:p>
            <a:r>
              <a:rPr lang="en-US" dirty="0"/>
              <a:t>A Financial Evaluation Framework for Blockchain Implementations</a:t>
            </a:r>
            <a:endParaRPr lang="en-CA" dirty="0"/>
          </a:p>
        </p:txBody>
      </p:sp>
      <p:sp>
        <p:nvSpPr>
          <p:cNvPr id="3" name="Content Placeholder 2">
            <a:extLst>
              <a:ext uri="{FF2B5EF4-FFF2-40B4-BE49-F238E27FC236}">
                <a16:creationId xmlns:a16="http://schemas.microsoft.com/office/drawing/2014/main" id="{9C446264-F983-44C0-8726-57F4F0A8E1C6}"/>
              </a:ext>
            </a:extLst>
          </p:cNvPr>
          <p:cNvSpPr>
            <a:spLocks noGrp="1"/>
          </p:cNvSpPr>
          <p:nvPr>
            <p:ph idx="1"/>
          </p:nvPr>
        </p:nvSpPr>
        <p:spPr>
          <a:xfrm>
            <a:off x="838200" y="1596559"/>
            <a:ext cx="9524643" cy="3889841"/>
          </a:xfrm>
        </p:spPr>
        <p:txBody>
          <a:bodyPr>
            <a:normAutofit/>
          </a:bodyPr>
          <a:lstStyle/>
          <a:p>
            <a:r>
              <a:rPr lang="en-CA" sz="2100" dirty="0"/>
              <a:t>A</a:t>
            </a:r>
            <a:r>
              <a:rPr lang="x-none" sz="2100" dirty="0"/>
              <a:t> structured framework to evaluate the cost and benefits of the targeted blockchain solution. </a:t>
            </a:r>
            <a:endParaRPr lang="en-CA" sz="2100" dirty="0"/>
          </a:p>
          <a:p>
            <a:r>
              <a:rPr lang="en-CA" sz="2100" dirty="0"/>
              <a:t>E</a:t>
            </a:r>
            <a:r>
              <a:rPr lang="x-none" sz="2100" dirty="0"/>
              <a:t>valuates different aspects of the blockchain project</a:t>
            </a:r>
            <a:r>
              <a:rPr lang="en-CA" sz="2100" dirty="0"/>
              <a:t>.</a:t>
            </a:r>
          </a:p>
          <a:p>
            <a:r>
              <a:rPr lang="en-CA" sz="2100" dirty="0"/>
              <a:t>Structures</a:t>
            </a:r>
            <a:r>
              <a:rPr lang="x-none" sz="2100" dirty="0"/>
              <a:t> the evaluation process by dividing the overall </a:t>
            </a:r>
            <a:r>
              <a:rPr lang="en-CA" sz="2100" dirty="0"/>
              <a:t>scope</a:t>
            </a:r>
            <a:r>
              <a:rPr lang="x-none" sz="2100" dirty="0"/>
              <a:t> into</a:t>
            </a:r>
            <a:r>
              <a:rPr lang="en-CA" sz="2100" dirty="0"/>
              <a:t> focus</a:t>
            </a:r>
            <a:r>
              <a:rPr lang="x-none" sz="2100" dirty="0"/>
              <a:t> areas</a:t>
            </a:r>
            <a:endParaRPr lang="en-CA" sz="2100" dirty="0"/>
          </a:p>
          <a:p>
            <a:r>
              <a:rPr lang="en-CA" sz="2100" dirty="0"/>
              <a:t>R</a:t>
            </a:r>
            <a:r>
              <a:rPr lang="x-none" sz="2100" dirty="0"/>
              <a:t>esults in a set of formulation</a:t>
            </a:r>
            <a:r>
              <a:rPr lang="en-CA" sz="2100" dirty="0"/>
              <a:t>s</a:t>
            </a:r>
            <a:r>
              <a:rPr lang="x-none" sz="2100" dirty="0"/>
              <a:t> that will detail the overall financial model</a:t>
            </a:r>
            <a:endParaRPr lang="en-CA" sz="2100" dirty="0"/>
          </a:p>
          <a:p>
            <a:r>
              <a:rPr lang="en-CA" sz="2100" dirty="0"/>
              <a:t>Formulates </a:t>
            </a:r>
            <a:r>
              <a:rPr lang="x-none" sz="2100" dirty="0"/>
              <a:t>a resulting monetary amount. </a:t>
            </a:r>
            <a:endParaRPr lang="en-CA" sz="2100" dirty="0"/>
          </a:p>
          <a:p>
            <a:endParaRPr lang="en-US" dirty="0"/>
          </a:p>
        </p:txBody>
      </p:sp>
      <p:sp>
        <p:nvSpPr>
          <p:cNvPr id="4" name="Slide Number Placeholder 3">
            <a:extLst>
              <a:ext uri="{FF2B5EF4-FFF2-40B4-BE49-F238E27FC236}">
                <a16:creationId xmlns:a16="http://schemas.microsoft.com/office/drawing/2014/main" id="{297AF67A-9468-3948-928F-710B65918093}"/>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6" name="Picture 5">
            <a:extLst>
              <a:ext uri="{FF2B5EF4-FFF2-40B4-BE49-F238E27FC236}">
                <a16:creationId xmlns:a16="http://schemas.microsoft.com/office/drawing/2014/main" id="{BCB898B5-D8E4-4D1B-A75C-48722414E649}"/>
              </a:ext>
            </a:extLst>
          </p:cNvPr>
          <p:cNvPicPr>
            <a:picLocks noChangeAspect="1"/>
          </p:cNvPicPr>
          <p:nvPr/>
        </p:nvPicPr>
        <p:blipFill>
          <a:blip r:embed="rId2"/>
          <a:stretch>
            <a:fillRect/>
          </a:stretch>
        </p:blipFill>
        <p:spPr>
          <a:xfrm>
            <a:off x="6938211" y="4380341"/>
            <a:ext cx="4136831" cy="1129807"/>
          </a:xfrm>
          <a:prstGeom prst="rect">
            <a:avLst/>
          </a:prstGeom>
        </p:spPr>
      </p:pic>
      <p:pic>
        <p:nvPicPr>
          <p:cNvPr id="7" name="Picture 6">
            <a:extLst>
              <a:ext uri="{FF2B5EF4-FFF2-40B4-BE49-F238E27FC236}">
                <a16:creationId xmlns:a16="http://schemas.microsoft.com/office/drawing/2014/main" id="{0451D5E6-0FF4-4553-A8B1-B778DC84A21C}"/>
              </a:ext>
            </a:extLst>
          </p:cNvPr>
          <p:cNvPicPr>
            <a:picLocks noChangeAspect="1"/>
          </p:cNvPicPr>
          <p:nvPr/>
        </p:nvPicPr>
        <p:blipFill>
          <a:blip r:embed="rId3"/>
          <a:stretch>
            <a:fillRect/>
          </a:stretch>
        </p:blipFill>
        <p:spPr>
          <a:xfrm>
            <a:off x="604684" y="4353277"/>
            <a:ext cx="5628578" cy="1375279"/>
          </a:xfrm>
          <a:prstGeom prst="rect">
            <a:avLst/>
          </a:prstGeom>
        </p:spPr>
      </p:pic>
    </p:spTree>
    <p:extLst>
      <p:ext uri="{BB962C8B-B14F-4D97-AF65-F5344CB8AC3E}">
        <p14:creationId xmlns:p14="http://schemas.microsoft.com/office/powerpoint/2010/main" val="218941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D6C-36D2-467B-8918-BDB0D2F1F352}"/>
              </a:ext>
            </a:extLst>
          </p:cNvPr>
          <p:cNvSpPr>
            <a:spLocks noGrp="1"/>
          </p:cNvSpPr>
          <p:nvPr>
            <p:ph type="title"/>
          </p:nvPr>
        </p:nvSpPr>
        <p:spPr/>
        <p:txBody>
          <a:bodyPr/>
          <a:lstStyle/>
          <a:p>
            <a:r>
              <a:rPr lang="en-US" dirty="0"/>
              <a:t>Focus Areas</a:t>
            </a:r>
            <a:endParaRPr lang="en-CA" dirty="0"/>
          </a:p>
        </p:txBody>
      </p:sp>
      <p:sp>
        <p:nvSpPr>
          <p:cNvPr id="3" name="Content Placeholder 2">
            <a:extLst>
              <a:ext uri="{FF2B5EF4-FFF2-40B4-BE49-F238E27FC236}">
                <a16:creationId xmlns:a16="http://schemas.microsoft.com/office/drawing/2014/main" id="{9C446264-F983-44C0-8726-57F4F0A8E1C6}"/>
              </a:ext>
            </a:extLst>
          </p:cNvPr>
          <p:cNvSpPr>
            <a:spLocks noGrp="1"/>
          </p:cNvSpPr>
          <p:nvPr>
            <p:ph idx="1"/>
          </p:nvPr>
        </p:nvSpPr>
        <p:spPr>
          <a:xfrm>
            <a:off x="838200" y="1596559"/>
            <a:ext cx="9524643" cy="3889841"/>
          </a:xfrm>
        </p:spPr>
        <p:txBody>
          <a:bodyPr>
            <a:normAutofit/>
          </a:bodyPr>
          <a:lstStyle/>
          <a:p>
            <a:endParaRPr lang="en-US" dirty="0"/>
          </a:p>
          <a:p>
            <a:r>
              <a:rPr lang="en-CA" sz="2400" dirty="0"/>
              <a:t>W</a:t>
            </a:r>
            <a:r>
              <a:rPr lang="x-none" sz="2400" dirty="0"/>
              <a:t>hat purpose blockchain serve</a:t>
            </a:r>
            <a:r>
              <a:rPr lang="en-CA" sz="2400" dirty="0"/>
              <a:t>s</a:t>
            </a:r>
            <a:r>
              <a:rPr lang="x-none" sz="2400" dirty="0"/>
              <a:t> in the target architecture</a:t>
            </a:r>
            <a:endParaRPr lang="en-CA" sz="2400" dirty="0"/>
          </a:p>
          <a:p>
            <a:r>
              <a:rPr lang="en-CA" sz="2400" dirty="0"/>
              <a:t>F</a:t>
            </a:r>
            <a:r>
              <a:rPr lang="x-none" sz="2400" dirty="0"/>
              <a:t>eatures that blockchain provide</a:t>
            </a:r>
            <a:r>
              <a:rPr lang="en-CA" sz="2400" dirty="0"/>
              <a:t>s</a:t>
            </a:r>
            <a:r>
              <a:rPr lang="x-none" sz="2400" dirty="0"/>
              <a:t>. </a:t>
            </a:r>
            <a:endParaRPr lang="en-CA" sz="2400" dirty="0"/>
          </a:p>
          <a:p>
            <a:r>
              <a:rPr lang="en-CA" sz="2400" dirty="0"/>
              <a:t>C</a:t>
            </a:r>
            <a:r>
              <a:rPr lang="x-none" sz="2400" dirty="0"/>
              <a:t>osts that blockchain potentially reduce</a:t>
            </a:r>
            <a:r>
              <a:rPr lang="en-CA" sz="2400" dirty="0"/>
              <a:t>s</a:t>
            </a:r>
            <a:r>
              <a:rPr lang="x-none" sz="2400" dirty="0"/>
              <a:t>. </a:t>
            </a:r>
            <a:endParaRPr lang="en-CA" sz="2400" dirty="0"/>
          </a:p>
          <a:p>
            <a:r>
              <a:rPr lang="en-CA" sz="2400" dirty="0"/>
              <a:t>O</a:t>
            </a:r>
            <a:r>
              <a:rPr lang="x-none" sz="2400" dirty="0"/>
              <a:t>ther environmental factors and motivation. </a:t>
            </a:r>
            <a:endParaRPr lang="en-CA" sz="2400" dirty="0"/>
          </a:p>
          <a:p>
            <a:r>
              <a:rPr lang="en-CA" sz="2400" dirty="0"/>
              <a:t>A</a:t>
            </a:r>
            <a:r>
              <a:rPr lang="x-none" sz="2400" dirty="0"/>
              <a:t>ctual implementation and operational costs.</a:t>
            </a:r>
            <a:endParaRPr lang="en-US" sz="2400" dirty="0"/>
          </a:p>
        </p:txBody>
      </p:sp>
      <p:sp>
        <p:nvSpPr>
          <p:cNvPr id="4" name="Slide Number Placeholder 3">
            <a:extLst>
              <a:ext uri="{FF2B5EF4-FFF2-40B4-BE49-F238E27FC236}">
                <a16:creationId xmlns:a16="http://schemas.microsoft.com/office/drawing/2014/main" id="{297AF67A-9468-3948-928F-710B65918093}"/>
              </a:ext>
            </a:extLst>
          </p:cNvPr>
          <p:cNvSpPr>
            <a:spLocks noGrp="1"/>
          </p:cNvSpPr>
          <p:nvPr>
            <p:ph type="sldNum" sz="quarter" idx="12"/>
          </p:nvPr>
        </p:nvSpPr>
        <p:spPr/>
        <p:txBody>
          <a:bodyPr/>
          <a:lstStyle/>
          <a:p>
            <a:fld id="{330EA680-D336-4FF7-8B7A-9848BB0A1C32}" type="slidenum">
              <a:rPr lang="en-US" smtClean="0"/>
              <a:t>5</a:t>
            </a:fld>
            <a:endParaRPr lang="en-US"/>
          </a:p>
        </p:txBody>
      </p:sp>
      <p:pic>
        <p:nvPicPr>
          <p:cNvPr id="6" name="Picture 5">
            <a:extLst>
              <a:ext uri="{FF2B5EF4-FFF2-40B4-BE49-F238E27FC236}">
                <a16:creationId xmlns:a16="http://schemas.microsoft.com/office/drawing/2014/main" id="{BCB898B5-D8E4-4D1B-A75C-48722414E649}"/>
              </a:ext>
            </a:extLst>
          </p:cNvPr>
          <p:cNvPicPr>
            <a:picLocks noChangeAspect="1"/>
          </p:cNvPicPr>
          <p:nvPr/>
        </p:nvPicPr>
        <p:blipFill>
          <a:blip r:embed="rId2"/>
          <a:stretch>
            <a:fillRect/>
          </a:stretch>
        </p:blipFill>
        <p:spPr>
          <a:xfrm>
            <a:off x="6716715" y="4668831"/>
            <a:ext cx="4136831" cy="1129807"/>
          </a:xfrm>
          <a:prstGeom prst="rect">
            <a:avLst/>
          </a:prstGeom>
        </p:spPr>
      </p:pic>
      <p:pic>
        <p:nvPicPr>
          <p:cNvPr id="7" name="Picture 6">
            <a:extLst>
              <a:ext uri="{FF2B5EF4-FFF2-40B4-BE49-F238E27FC236}">
                <a16:creationId xmlns:a16="http://schemas.microsoft.com/office/drawing/2014/main" id="{0451D5E6-0FF4-4553-A8B1-B778DC84A21C}"/>
              </a:ext>
            </a:extLst>
          </p:cNvPr>
          <p:cNvPicPr>
            <a:picLocks noChangeAspect="1"/>
          </p:cNvPicPr>
          <p:nvPr/>
        </p:nvPicPr>
        <p:blipFill>
          <a:blip r:embed="rId3"/>
          <a:stretch>
            <a:fillRect/>
          </a:stretch>
        </p:blipFill>
        <p:spPr>
          <a:xfrm>
            <a:off x="467422" y="4546096"/>
            <a:ext cx="5628578" cy="1375279"/>
          </a:xfrm>
          <a:prstGeom prst="rect">
            <a:avLst/>
          </a:prstGeom>
        </p:spPr>
      </p:pic>
    </p:spTree>
    <p:extLst>
      <p:ext uri="{BB962C8B-B14F-4D97-AF65-F5344CB8AC3E}">
        <p14:creationId xmlns:p14="http://schemas.microsoft.com/office/powerpoint/2010/main" val="188473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D6C-36D2-467B-8918-BDB0D2F1F352}"/>
              </a:ext>
            </a:extLst>
          </p:cNvPr>
          <p:cNvSpPr>
            <a:spLocks noGrp="1"/>
          </p:cNvSpPr>
          <p:nvPr>
            <p:ph type="title"/>
          </p:nvPr>
        </p:nvSpPr>
        <p:spPr/>
        <p:txBody>
          <a:bodyPr/>
          <a:lstStyle/>
          <a:p>
            <a:r>
              <a:rPr lang="en-US" i="1" dirty="0">
                <a:effectLst>
                  <a:outerShdw sx="0" sy="0">
                    <a:srgbClr val="000000"/>
                  </a:outerShdw>
                </a:effectLst>
              </a:rPr>
              <a:t>What is the role of the blockchain in the target architecture?</a:t>
            </a:r>
            <a:endParaRPr lang="en-CA" dirty="0"/>
          </a:p>
        </p:txBody>
      </p:sp>
      <p:sp>
        <p:nvSpPr>
          <p:cNvPr id="3" name="Content Placeholder 2">
            <a:extLst>
              <a:ext uri="{FF2B5EF4-FFF2-40B4-BE49-F238E27FC236}">
                <a16:creationId xmlns:a16="http://schemas.microsoft.com/office/drawing/2014/main" id="{9C446264-F983-44C0-8726-57F4F0A8E1C6}"/>
              </a:ext>
            </a:extLst>
          </p:cNvPr>
          <p:cNvSpPr>
            <a:spLocks noGrp="1"/>
          </p:cNvSpPr>
          <p:nvPr>
            <p:ph idx="1"/>
          </p:nvPr>
        </p:nvSpPr>
        <p:spPr>
          <a:xfrm>
            <a:off x="929663" y="1193501"/>
            <a:ext cx="10193531" cy="3812933"/>
          </a:xfrm>
        </p:spPr>
        <p:txBody>
          <a:bodyPr>
            <a:normAutofit fontScale="92500" lnSpcReduction="10000"/>
          </a:bodyPr>
          <a:lstStyle/>
          <a:p>
            <a:pPr algn="ctr"/>
            <a:r>
              <a:rPr lang="en-US" sz="2400" dirty="0"/>
              <a:t>Shared Database</a:t>
            </a:r>
          </a:p>
          <a:p>
            <a:pPr algn="ctr"/>
            <a:r>
              <a:rPr lang="en-US" sz="2000" dirty="0"/>
              <a:t>+ distributed computing</a:t>
            </a:r>
          </a:p>
          <a:p>
            <a:pPr algn="ctr"/>
            <a:r>
              <a:rPr lang="en-US" sz="2400" dirty="0"/>
              <a:t>Distributed Database</a:t>
            </a:r>
          </a:p>
          <a:p>
            <a:pPr algn="ctr"/>
            <a:r>
              <a:rPr lang="en-US" sz="2000" dirty="0"/>
              <a:t>+ validation of transactions</a:t>
            </a:r>
          </a:p>
          <a:p>
            <a:pPr algn="ctr"/>
            <a:r>
              <a:rPr lang="en-US" sz="2400" dirty="0"/>
              <a:t>Validated Immutable Transaction Database</a:t>
            </a:r>
          </a:p>
          <a:p>
            <a:pPr algn="ctr"/>
            <a:r>
              <a:rPr lang="en-US" sz="2000" dirty="0"/>
              <a:t>+ multi party, processing transactions on a flow</a:t>
            </a:r>
          </a:p>
          <a:p>
            <a:pPr algn="ctr"/>
            <a:r>
              <a:rPr lang="en-US" sz="2400" dirty="0"/>
              <a:t>Validated immutable Integration Platform</a:t>
            </a:r>
          </a:p>
          <a:p>
            <a:pPr algn="ctr"/>
            <a:r>
              <a:rPr lang="en-US" sz="2000" dirty="0"/>
              <a:t>	+ Automation, contracts, monetary integration</a:t>
            </a:r>
          </a:p>
          <a:p>
            <a:pPr algn="ctr"/>
            <a:r>
              <a:rPr lang="en-US" sz="2400" dirty="0"/>
              <a:t>Immutable Business Process Management System</a:t>
            </a:r>
          </a:p>
        </p:txBody>
      </p:sp>
      <p:sp>
        <p:nvSpPr>
          <p:cNvPr id="4" name="Slide Number Placeholder 3">
            <a:extLst>
              <a:ext uri="{FF2B5EF4-FFF2-40B4-BE49-F238E27FC236}">
                <a16:creationId xmlns:a16="http://schemas.microsoft.com/office/drawing/2014/main" id="{297AF67A-9468-3948-928F-710B65918093}"/>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8" name="Picture 7">
            <a:extLst>
              <a:ext uri="{FF2B5EF4-FFF2-40B4-BE49-F238E27FC236}">
                <a16:creationId xmlns:a16="http://schemas.microsoft.com/office/drawing/2014/main" id="{B0181581-2E82-4042-B776-76A3E0119343}"/>
              </a:ext>
            </a:extLst>
          </p:cNvPr>
          <p:cNvPicPr>
            <a:picLocks noChangeAspect="1"/>
          </p:cNvPicPr>
          <p:nvPr/>
        </p:nvPicPr>
        <p:blipFill>
          <a:blip r:embed="rId3"/>
          <a:stretch>
            <a:fillRect/>
          </a:stretch>
        </p:blipFill>
        <p:spPr>
          <a:xfrm>
            <a:off x="3599598" y="5006435"/>
            <a:ext cx="4505974" cy="976935"/>
          </a:xfrm>
          <a:prstGeom prst="rect">
            <a:avLst/>
          </a:prstGeom>
        </p:spPr>
      </p:pic>
    </p:spTree>
    <p:extLst>
      <p:ext uri="{BB962C8B-B14F-4D97-AF65-F5344CB8AC3E}">
        <p14:creationId xmlns:p14="http://schemas.microsoft.com/office/powerpoint/2010/main" val="157117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D6C-36D2-467B-8918-BDB0D2F1F352}"/>
              </a:ext>
            </a:extLst>
          </p:cNvPr>
          <p:cNvSpPr>
            <a:spLocks noGrp="1"/>
          </p:cNvSpPr>
          <p:nvPr>
            <p:ph type="title"/>
          </p:nvPr>
        </p:nvSpPr>
        <p:spPr/>
        <p:txBody>
          <a:bodyPr/>
          <a:lstStyle/>
          <a:p>
            <a:r>
              <a:rPr lang="en-US" i="1" dirty="0">
                <a:effectLst>
                  <a:outerShdw sx="0" sy="0">
                    <a:srgbClr val="000000"/>
                  </a:outerShdw>
                </a:effectLst>
              </a:rPr>
              <a:t>What are the desired features that blockchain implementations bring to the solution?</a:t>
            </a:r>
            <a:endParaRPr lang="en-CA" dirty="0"/>
          </a:p>
        </p:txBody>
      </p:sp>
      <p:sp>
        <p:nvSpPr>
          <p:cNvPr id="3" name="Content Placeholder 2">
            <a:extLst>
              <a:ext uri="{FF2B5EF4-FFF2-40B4-BE49-F238E27FC236}">
                <a16:creationId xmlns:a16="http://schemas.microsoft.com/office/drawing/2014/main" id="{9C446264-F983-44C0-8726-57F4F0A8E1C6}"/>
              </a:ext>
            </a:extLst>
          </p:cNvPr>
          <p:cNvSpPr>
            <a:spLocks noGrp="1"/>
          </p:cNvSpPr>
          <p:nvPr>
            <p:ph idx="1"/>
          </p:nvPr>
        </p:nvSpPr>
        <p:spPr>
          <a:xfrm>
            <a:off x="838200" y="1596559"/>
            <a:ext cx="10561721" cy="3889841"/>
          </a:xfrm>
        </p:spPr>
        <p:txBody>
          <a:bodyPr>
            <a:normAutofit/>
          </a:bodyPr>
          <a:lstStyle/>
          <a:p>
            <a:pPr marL="0" lvl="2" indent="0" fontAlgn="base">
              <a:spcBef>
                <a:spcPts val="1000"/>
              </a:spcBef>
              <a:buNone/>
            </a:pPr>
            <a:r>
              <a:rPr lang="en-US" sz="2400" dirty="0"/>
              <a:t>Enhanced monetary integration – smart contracts</a:t>
            </a:r>
          </a:p>
          <a:p>
            <a:pPr marL="0" lvl="2" indent="0" fontAlgn="base">
              <a:spcBef>
                <a:spcPts val="1000"/>
              </a:spcBef>
              <a:buNone/>
            </a:pPr>
            <a:r>
              <a:rPr lang="en-US" sz="2400" dirty="0"/>
              <a:t>Greater transparency</a:t>
            </a:r>
          </a:p>
          <a:p>
            <a:pPr marL="0" lvl="2" indent="0" fontAlgn="base">
              <a:spcBef>
                <a:spcPts val="1000"/>
              </a:spcBef>
              <a:buNone/>
            </a:pPr>
            <a:r>
              <a:rPr lang="en-US" sz="2400" dirty="0"/>
              <a:t>Enhanced security</a:t>
            </a:r>
          </a:p>
          <a:p>
            <a:pPr marL="0" lvl="2" indent="0" fontAlgn="base">
              <a:spcBef>
                <a:spcPts val="1000"/>
              </a:spcBef>
              <a:buNone/>
            </a:pPr>
            <a:r>
              <a:rPr lang="en-US" sz="2400" dirty="0"/>
              <a:t>Improved end-to-end traceability and assurance</a:t>
            </a:r>
          </a:p>
          <a:p>
            <a:pPr marL="0" lvl="2" indent="0" fontAlgn="base">
              <a:spcBef>
                <a:spcPts val="1000"/>
              </a:spcBef>
              <a:buNone/>
            </a:pPr>
            <a:r>
              <a:rPr lang="en-US" sz="2400" dirty="0"/>
              <a:t>Increased process efficiencies and speed</a:t>
            </a:r>
          </a:p>
          <a:p>
            <a:pPr marL="0" lvl="2" indent="0" fontAlgn="base">
              <a:spcBef>
                <a:spcPts val="1000"/>
              </a:spcBef>
              <a:buNone/>
            </a:pPr>
            <a:r>
              <a:rPr lang="en-US" sz="2400" dirty="0"/>
              <a:t>Sharing economies</a:t>
            </a:r>
          </a:p>
        </p:txBody>
      </p:sp>
      <p:sp>
        <p:nvSpPr>
          <p:cNvPr id="4" name="Slide Number Placeholder 3">
            <a:extLst>
              <a:ext uri="{FF2B5EF4-FFF2-40B4-BE49-F238E27FC236}">
                <a16:creationId xmlns:a16="http://schemas.microsoft.com/office/drawing/2014/main" id="{297AF67A-9468-3948-928F-710B65918093}"/>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5" name="Picture 4">
            <a:extLst>
              <a:ext uri="{FF2B5EF4-FFF2-40B4-BE49-F238E27FC236}">
                <a16:creationId xmlns:a16="http://schemas.microsoft.com/office/drawing/2014/main" id="{28466538-1AD6-4B62-B73E-4799500F3FC9}"/>
              </a:ext>
            </a:extLst>
          </p:cNvPr>
          <p:cNvPicPr>
            <a:picLocks noChangeAspect="1"/>
          </p:cNvPicPr>
          <p:nvPr/>
        </p:nvPicPr>
        <p:blipFill>
          <a:blip r:embed="rId3"/>
          <a:stretch>
            <a:fillRect/>
          </a:stretch>
        </p:blipFill>
        <p:spPr>
          <a:xfrm>
            <a:off x="2356995" y="4451084"/>
            <a:ext cx="6335009" cy="1905266"/>
          </a:xfrm>
          <a:prstGeom prst="rect">
            <a:avLst/>
          </a:prstGeom>
        </p:spPr>
      </p:pic>
    </p:spTree>
    <p:extLst>
      <p:ext uri="{BB962C8B-B14F-4D97-AF65-F5344CB8AC3E}">
        <p14:creationId xmlns:p14="http://schemas.microsoft.com/office/powerpoint/2010/main" val="128532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97353C-0DB0-4266-8ADF-679E7168C93B}"/>
              </a:ext>
            </a:extLst>
          </p:cNvPr>
          <p:cNvPicPr>
            <a:picLocks noChangeAspect="1"/>
          </p:cNvPicPr>
          <p:nvPr/>
        </p:nvPicPr>
        <p:blipFill>
          <a:blip r:embed="rId3"/>
          <a:stretch>
            <a:fillRect/>
          </a:stretch>
        </p:blipFill>
        <p:spPr>
          <a:xfrm>
            <a:off x="2687536" y="4147867"/>
            <a:ext cx="7430537" cy="1933845"/>
          </a:xfrm>
          <a:prstGeom prst="rect">
            <a:avLst/>
          </a:prstGeom>
        </p:spPr>
      </p:pic>
      <p:sp>
        <p:nvSpPr>
          <p:cNvPr id="2" name="Title 1">
            <a:extLst>
              <a:ext uri="{FF2B5EF4-FFF2-40B4-BE49-F238E27FC236}">
                <a16:creationId xmlns:a16="http://schemas.microsoft.com/office/drawing/2014/main" id="{F2F75D6C-36D2-467B-8918-BDB0D2F1F352}"/>
              </a:ext>
            </a:extLst>
          </p:cNvPr>
          <p:cNvSpPr>
            <a:spLocks noGrp="1"/>
          </p:cNvSpPr>
          <p:nvPr>
            <p:ph type="title"/>
          </p:nvPr>
        </p:nvSpPr>
        <p:spPr/>
        <p:txBody>
          <a:bodyPr/>
          <a:lstStyle/>
          <a:p>
            <a:pPr lvl="1" fontAlgn="base"/>
            <a:r>
              <a:rPr lang="en-US" sz="1800" b="1" i="1" dirty="0">
                <a:effectLst>
                  <a:outerShdw sx="0" sy="0">
                    <a:srgbClr val="000000"/>
                  </a:outerShdw>
                </a:effectLst>
              </a:rPr>
              <a:t>Which costs does blockchain reduce?</a:t>
            </a:r>
          </a:p>
        </p:txBody>
      </p:sp>
      <p:sp>
        <p:nvSpPr>
          <p:cNvPr id="3" name="Content Placeholder 2">
            <a:extLst>
              <a:ext uri="{FF2B5EF4-FFF2-40B4-BE49-F238E27FC236}">
                <a16:creationId xmlns:a16="http://schemas.microsoft.com/office/drawing/2014/main" id="{9C446264-F983-44C0-8726-57F4F0A8E1C6}"/>
              </a:ext>
            </a:extLst>
          </p:cNvPr>
          <p:cNvSpPr>
            <a:spLocks noGrp="1"/>
          </p:cNvSpPr>
          <p:nvPr>
            <p:ph idx="1"/>
          </p:nvPr>
        </p:nvSpPr>
        <p:spPr>
          <a:xfrm>
            <a:off x="838200" y="1402921"/>
            <a:ext cx="10561721" cy="3889841"/>
          </a:xfrm>
        </p:spPr>
        <p:txBody>
          <a:bodyPr>
            <a:normAutofit/>
          </a:bodyPr>
          <a:lstStyle/>
          <a:p>
            <a:pPr marL="0" lvl="2" indent="0" fontAlgn="base">
              <a:spcBef>
                <a:spcPts val="1000"/>
              </a:spcBef>
              <a:buNone/>
            </a:pPr>
            <a:r>
              <a:rPr lang="en-US" sz="2400" dirty="0"/>
              <a:t>Removal of the intermediaries</a:t>
            </a:r>
          </a:p>
          <a:p>
            <a:pPr marL="0" lvl="2" indent="0" fontAlgn="base">
              <a:spcBef>
                <a:spcPts val="1000"/>
              </a:spcBef>
              <a:buNone/>
            </a:pPr>
            <a:r>
              <a:rPr lang="en-US" sz="2400" dirty="0"/>
              <a:t>Streamlining clearinghouse structures and settlement processes</a:t>
            </a:r>
          </a:p>
          <a:p>
            <a:pPr marL="0" lvl="2" indent="0" fontAlgn="base">
              <a:spcBef>
                <a:spcPts val="1000"/>
              </a:spcBef>
              <a:buNone/>
            </a:pPr>
            <a:r>
              <a:rPr lang="en-US" sz="2400" dirty="0"/>
              <a:t>Reducing settlement time and the time value of money</a:t>
            </a:r>
          </a:p>
          <a:p>
            <a:pPr marL="0" lvl="2" indent="0" fontAlgn="base">
              <a:spcBef>
                <a:spcPts val="1000"/>
              </a:spcBef>
              <a:buNone/>
            </a:pPr>
            <a:r>
              <a:rPr lang="en-US" sz="2400" dirty="0"/>
              <a:t>Removing obstacles such as missing documentation</a:t>
            </a:r>
          </a:p>
          <a:p>
            <a:pPr marL="0" lvl="2" indent="0" fontAlgn="base">
              <a:spcBef>
                <a:spcPts val="1000"/>
              </a:spcBef>
              <a:buNone/>
            </a:pPr>
            <a:r>
              <a:rPr lang="en-US" sz="2400" dirty="0"/>
              <a:t>Removing the burden of proof </a:t>
            </a:r>
          </a:p>
          <a:p>
            <a:pPr marL="0" lvl="2" indent="0" fontAlgn="base">
              <a:spcBef>
                <a:spcPts val="1000"/>
              </a:spcBef>
              <a:buNone/>
            </a:pPr>
            <a:r>
              <a:rPr lang="en-US" sz="2400" dirty="0"/>
              <a:t>Reduction of insurance rates</a:t>
            </a:r>
          </a:p>
        </p:txBody>
      </p:sp>
      <p:sp>
        <p:nvSpPr>
          <p:cNvPr id="4" name="Slide Number Placeholder 3">
            <a:extLst>
              <a:ext uri="{FF2B5EF4-FFF2-40B4-BE49-F238E27FC236}">
                <a16:creationId xmlns:a16="http://schemas.microsoft.com/office/drawing/2014/main" id="{297AF67A-9468-3948-928F-710B65918093}"/>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252134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D6C-36D2-467B-8918-BDB0D2F1F352}"/>
              </a:ext>
            </a:extLst>
          </p:cNvPr>
          <p:cNvSpPr>
            <a:spLocks noGrp="1"/>
          </p:cNvSpPr>
          <p:nvPr>
            <p:ph type="title"/>
          </p:nvPr>
        </p:nvSpPr>
        <p:spPr/>
        <p:txBody>
          <a:bodyPr/>
          <a:lstStyle/>
          <a:p>
            <a:pPr lvl="1" fontAlgn="base"/>
            <a:r>
              <a:rPr lang="en-US" b="1" i="1" dirty="0">
                <a:effectLst>
                  <a:outerShdw sx="0" sy="0">
                    <a:srgbClr val="000000"/>
                  </a:outerShdw>
                </a:effectLst>
              </a:rPr>
              <a:t>What are other factors and the motivation for implementing a solution?</a:t>
            </a:r>
          </a:p>
        </p:txBody>
      </p:sp>
      <p:sp>
        <p:nvSpPr>
          <p:cNvPr id="3" name="Content Placeholder 2">
            <a:extLst>
              <a:ext uri="{FF2B5EF4-FFF2-40B4-BE49-F238E27FC236}">
                <a16:creationId xmlns:a16="http://schemas.microsoft.com/office/drawing/2014/main" id="{9C446264-F983-44C0-8726-57F4F0A8E1C6}"/>
              </a:ext>
            </a:extLst>
          </p:cNvPr>
          <p:cNvSpPr>
            <a:spLocks noGrp="1"/>
          </p:cNvSpPr>
          <p:nvPr>
            <p:ph idx="1"/>
          </p:nvPr>
        </p:nvSpPr>
        <p:spPr>
          <a:xfrm>
            <a:off x="838200" y="1402921"/>
            <a:ext cx="10561721" cy="3889841"/>
          </a:xfrm>
        </p:spPr>
        <p:txBody>
          <a:bodyPr>
            <a:normAutofit/>
          </a:bodyPr>
          <a:lstStyle/>
          <a:p>
            <a:pPr marL="0" lvl="2" indent="0" fontAlgn="base">
              <a:spcBef>
                <a:spcPts val="1000"/>
              </a:spcBef>
              <a:buNone/>
            </a:pPr>
            <a:r>
              <a:rPr lang="en-US" sz="2400" dirty="0"/>
              <a:t>Existing systems in place</a:t>
            </a:r>
          </a:p>
          <a:p>
            <a:pPr marL="0" lvl="2" indent="0" fontAlgn="base">
              <a:spcBef>
                <a:spcPts val="1000"/>
              </a:spcBef>
              <a:buNone/>
            </a:pPr>
            <a:r>
              <a:rPr lang="en-US" sz="2400" dirty="0"/>
              <a:t>Uncomplying partners</a:t>
            </a:r>
          </a:p>
          <a:p>
            <a:pPr marL="0" lvl="2" indent="0" fontAlgn="base">
              <a:spcBef>
                <a:spcPts val="1000"/>
              </a:spcBef>
              <a:buNone/>
            </a:pPr>
            <a:r>
              <a:rPr lang="en-US" sz="2400" dirty="0"/>
              <a:t>The pain of change - Starting a new business on a new technology </a:t>
            </a:r>
          </a:p>
          <a:p>
            <a:pPr marL="0" lvl="2" indent="0" fontAlgn="base">
              <a:spcBef>
                <a:spcPts val="1000"/>
              </a:spcBef>
              <a:buNone/>
            </a:pPr>
            <a:r>
              <a:rPr lang="en-US" sz="2400" dirty="0"/>
              <a:t>Compliance with laws and regulation. </a:t>
            </a:r>
          </a:p>
          <a:p>
            <a:pPr marL="0" lvl="2" indent="0" fontAlgn="base">
              <a:spcBef>
                <a:spcPts val="1000"/>
              </a:spcBef>
              <a:buNone/>
            </a:pPr>
            <a:r>
              <a:rPr lang="en-US" sz="2400" dirty="0"/>
              <a:t>Industry trends</a:t>
            </a:r>
          </a:p>
        </p:txBody>
      </p:sp>
      <p:sp>
        <p:nvSpPr>
          <p:cNvPr id="4" name="Slide Number Placeholder 3">
            <a:extLst>
              <a:ext uri="{FF2B5EF4-FFF2-40B4-BE49-F238E27FC236}">
                <a16:creationId xmlns:a16="http://schemas.microsoft.com/office/drawing/2014/main" id="{297AF67A-9468-3948-928F-710B65918093}"/>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5" name="Picture 4">
            <a:extLst>
              <a:ext uri="{FF2B5EF4-FFF2-40B4-BE49-F238E27FC236}">
                <a16:creationId xmlns:a16="http://schemas.microsoft.com/office/drawing/2014/main" id="{BB933D5C-C1DF-4333-8275-900358A85CB4}"/>
              </a:ext>
            </a:extLst>
          </p:cNvPr>
          <p:cNvPicPr>
            <a:picLocks noChangeAspect="1"/>
          </p:cNvPicPr>
          <p:nvPr/>
        </p:nvPicPr>
        <p:blipFill>
          <a:blip r:embed="rId3"/>
          <a:stretch>
            <a:fillRect/>
          </a:stretch>
        </p:blipFill>
        <p:spPr>
          <a:xfrm>
            <a:off x="2287740" y="3953384"/>
            <a:ext cx="7363853" cy="1743318"/>
          </a:xfrm>
          <a:prstGeom prst="rect">
            <a:avLst/>
          </a:prstGeom>
        </p:spPr>
      </p:pic>
    </p:spTree>
    <p:extLst>
      <p:ext uri="{BB962C8B-B14F-4D97-AF65-F5344CB8AC3E}">
        <p14:creationId xmlns:p14="http://schemas.microsoft.com/office/powerpoint/2010/main" val="2830168674"/>
      </p:ext>
    </p:extLst>
  </p:cSld>
  <p:clrMapOvr>
    <a:masterClrMapping/>
  </p:clrMapOvr>
</p:sld>
</file>

<file path=ppt/theme/theme1.xml><?xml version="1.0" encoding="utf-8"?>
<a:theme xmlns:a="http://schemas.openxmlformats.org/drawingml/2006/main" name="TRSM_ITM">
  <a:themeElements>
    <a:clrScheme name="TRSM 2016 1">
      <a:dk1>
        <a:srgbClr val="000000"/>
      </a:dk1>
      <a:lt1>
        <a:srgbClr val="FFFFFF"/>
      </a:lt1>
      <a:dk2>
        <a:srgbClr val="00A3AD"/>
      </a:dk2>
      <a:lt2>
        <a:srgbClr val="FFFFFF"/>
      </a:lt2>
      <a:accent1>
        <a:srgbClr val="00A3AD"/>
      </a:accent1>
      <a:accent2>
        <a:srgbClr val="004C9C"/>
      </a:accent2>
      <a:accent3>
        <a:srgbClr val="FFDC00"/>
      </a:accent3>
      <a:accent4>
        <a:srgbClr val="5BC2FF"/>
      </a:accent4>
      <a:accent5>
        <a:srgbClr val="999999"/>
      </a:accent5>
      <a:accent6>
        <a:srgbClr val="101800"/>
      </a:accent6>
      <a:hlink>
        <a:srgbClr val="004C9C"/>
      </a:hlink>
      <a:folHlink>
        <a:srgbClr val="00A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SM_ITM" id="{692B630F-A09A-4124-A6D7-9DBD1E0D6F55}" vid="{E214EA7F-AD39-4E5F-BD0F-A910E04EA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TRSM_ITM</Template>
  <TotalTime>6580</TotalTime>
  <Words>1016</Words>
  <Application>Microsoft Office PowerPoint</Application>
  <PresentationFormat>Widescreen</PresentationFormat>
  <Paragraphs>124</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TRSM_ITM</vt:lpstr>
      <vt:lpstr>A Financial Evaluation Framework for Blockchain Implementations</vt:lpstr>
      <vt:lpstr>Blockchain subject is interesting since</vt:lpstr>
      <vt:lpstr>Our subject is interesting since</vt:lpstr>
      <vt:lpstr>A Financial Evaluation Framework for Blockchain Implementations</vt:lpstr>
      <vt:lpstr>Focus Areas</vt:lpstr>
      <vt:lpstr>What is the role of the blockchain in the target architecture?</vt:lpstr>
      <vt:lpstr>What are the desired features that blockchain implementations bring to the solution?</vt:lpstr>
      <vt:lpstr>Which costs does blockchain reduce?</vt:lpstr>
      <vt:lpstr>What are other factors and the motivation for implementing a solution?</vt:lpstr>
      <vt:lpstr>What is the cost of implementing or operating a blockchain solution?</vt:lpstr>
      <vt:lpstr>PowerPoint Presentation</vt:lpstr>
      <vt:lpstr>Delivery Assurance - High Volume Package Delivery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Utility Blockchain for Transparent Disaster Recovery</dc:title>
  <cp:lastModifiedBy>Mehmet Demir</cp:lastModifiedBy>
  <cp:revision>5</cp:revision>
  <cp:lastPrinted>2018-11-27T20:21:34Z</cp:lastPrinted>
  <dcterms:modified xsi:type="dcterms:W3CDTF">2019-09-21T04:18:52Z</dcterms:modified>
</cp:coreProperties>
</file>