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70" r:id="rId2"/>
    <p:sldId id="280" r:id="rId3"/>
    <p:sldId id="278" r:id="rId4"/>
    <p:sldId id="282" r:id="rId5"/>
    <p:sldId id="283" r:id="rId6"/>
    <p:sldId id="284" r:id="rId7"/>
    <p:sldId id="286" r:id="rId8"/>
    <p:sldId id="285" r:id="rId9"/>
    <p:sldId id="288" r:id="rId10"/>
    <p:sldId id="290" r:id="rId11"/>
    <p:sldId id="294" r:id="rId12"/>
    <p:sldId id="291" r:id="rId13"/>
    <p:sldId id="289" r:id="rId14"/>
    <p:sldId id="293" r:id="rId15"/>
    <p:sldId id="292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06BC9-E6BC-4FB2-9580-C87804E0EC9F}" v="1049" dt="2018-11-20T01:27:09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7" autoAdjust="0"/>
    <p:restoredTop sz="96925" autoAdjust="0"/>
  </p:normalViewPr>
  <p:slideViewPr>
    <p:cSldViewPr snapToGrid="0">
      <p:cViewPr varScale="1">
        <p:scale>
          <a:sx n="98" d="100"/>
          <a:sy n="98" d="100"/>
        </p:scale>
        <p:origin x="90" y="216"/>
      </p:cViewPr>
      <p:guideLst/>
    </p:cSldViewPr>
  </p:slideViewPr>
  <p:outlineViewPr>
    <p:cViewPr>
      <p:scale>
        <a:sx n="33" d="100"/>
        <a:sy n="33" d="100"/>
      </p:scale>
      <p:origin x="0" y="-15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20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Demir" userId="8aeb60c9-8010-4491-9710-a4e50247be4f" providerId="ADAL" clId="{5843D23E-51BF-D14F-8FD5-5DD7756BDE30}"/>
    <pc:docChg chg="undo custSel addSld modSld sldOrd">
      <pc:chgData name="Mehmet Demir" userId="8aeb60c9-8010-4491-9710-a4e50247be4f" providerId="ADAL" clId="{5843D23E-51BF-D14F-8FD5-5DD7756BDE30}" dt="2018-09-17T01:39:32.672" v="879" actId="20577"/>
      <pc:docMkLst>
        <pc:docMk/>
      </pc:docMkLst>
      <pc:sldChg chg="addSp delSp modSp">
        <pc:chgData name="Mehmet Demir" userId="8aeb60c9-8010-4491-9710-a4e50247be4f" providerId="ADAL" clId="{5843D23E-51BF-D14F-8FD5-5DD7756BDE30}" dt="2018-09-15T17:11:01.408" v="78" actId="1076"/>
        <pc:sldMkLst>
          <pc:docMk/>
          <pc:sldMk cId="274399311" sldId="270"/>
        </pc:sldMkLst>
        <pc:spChg chg="mod">
          <ac:chgData name="Mehmet Demir" userId="8aeb60c9-8010-4491-9710-a4e50247be4f" providerId="ADAL" clId="{5843D23E-51BF-D14F-8FD5-5DD7756BDE30}" dt="2018-09-15T17:07:51.006" v="9" actId="20577"/>
          <ac:spMkLst>
            <pc:docMk/>
            <pc:sldMk cId="274399311" sldId="270"/>
            <ac:spMk id="3" creationId="{00000000-0000-0000-0000-000000000000}"/>
          </ac:spMkLst>
        </pc:spChg>
        <pc:spChg chg="add mod">
          <ac:chgData name="Mehmet Demir" userId="8aeb60c9-8010-4491-9710-a4e50247be4f" providerId="ADAL" clId="{5843D23E-51BF-D14F-8FD5-5DD7756BDE30}" dt="2018-09-15T17:11:01.408" v="78" actId="1076"/>
          <ac:spMkLst>
            <pc:docMk/>
            <pc:sldMk cId="274399311" sldId="270"/>
            <ac:spMk id="5" creationId="{76112246-A5CE-BA4C-B9DE-773F7E20FAD1}"/>
          </ac:spMkLst>
        </pc:spChg>
        <pc:spChg chg="add del">
          <ac:chgData name="Mehmet Demir" userId="8aeb60c9-8010-4491-9710-a4e50247be4f" providerId="ADAL" clId="{5843D23E-51BF-D14F-8FD5-5DD7756BDE30}" dt="2018-09-15T17:08:38.227" v="30"/>
          <ac:spMkLst>
            <pc:docMk/>
            <pc:sldMk cId="274399311" sldId="270"/>
            <ac:spMk id="6" creationId="{B01EEF1A-8546-C045-BDCF-52D76200379D}"/>
          </ac:spMkLst>
        </pc:spChg>
        <pc:spChg chg="add del mod">
          <ac:chgData name="Mehmet Demir" userId="8aeb60c9-8010-4491-9710-a4e50247be4f" providerId="ADAL" clId="{5843D23E-51BF-D14F-8FD5-5DD7756BDE30}" dt="2018-09-15T17:09:43.018" v="49"/>
          <ac:spMkLst>
            <pc:docMk/>
            <pc:sldMk cId="274399311" sldId="270"/>
            <ac:spMk id="7" creationId="{5CFF8339-5C81-C54A-8D9F-A416377CE4B4}"/>
          </ac:spMkLst>
        </pc:spChg>
        <pc:spChg chg="add del mod">
          <ac:chgData name="Mehmet Demir" userId="8aeb60c9-8010-4491-9710-a4e50247be4f" providerId="ADAL" clId="{5843D23E-51BF-D14F-8FD5-5DD7756BDE30}" dt="2018-09-15T17:09:44.661" v="51"/>
          <ac:spMkLst>
            <pc:docMk/>
            <pc:sldMk cId="274399311" sldId="270"/>
            <ac:spMk id="8" creationId="{2176DBC6-B924-1747-924F-9E88716557A8}"/>
          </ac:spMkLst>
        </pc:spChg>
      </pc:sldChg>
      <pc:sldChg chg="addSp delSp modSp add">
        <pc:chgData name="Mehmet Demir" userId="8aeb60c9-8010-4491-9710-a4e50247be4f" providerId="ADAL" clId="{5843D23E-51BF-D14F-8FD5-5DD7756BDE30}" dt="2018-09-17T01:34:36.538" v="848" actId="20577"/>
        <pc:sldMkLst>
          <pc:docMk/>
          <pc:sldMk cId="689020325" sldId="277"/>
        </pc:sldMkLst>
        <pc:spChg chg="mod">
          <ac:chgData name="Mehmet Demir" userId="8aeb60c9-8010-4491-9710-a4e50247be4f" providerId="ADAL" clId="{5843D23E-51BF-D14F-8FD5-5DD7756BDE30}" dt="2018-09-17T01:29:13.080" v="717" actId="20577"/>
          <ac:spMkLst>
            <pc:docMk/>
            <pc:sldMk cId="689020325" sldId="277"/>
            <ac:spMk id="2" creationId="{1418206F-ED96-C745-907B-A762BCF89579}"/>
          </ac:spMkLst>
        </pc:spChg>
        <pc:spChg chg="mod">
          <ac:chgData name="Mehmet Demir" userId="8aeb60c9-8010-4491-9710-a4e50247be4f" providerId="ADAL" clId="{5843D23E-51BF-D14F-8FD5-5DD7756BDE30}" dt="2018-09-17T01:34:36.538" v="848" actId="20577"/>
          <ac:spMkLst>
            <pc:docMk/>
            <pc:sldMk cId="689020325" sldId="277"/>
            <ac:spMk id="3" creationId="{C4033772-ADE2-324A-917B-E55D2140F2CC}"/>
          </ac:spMkLst>
        </pc:spChg>
        <pc:picChg chg="add mod">
          <ac:chgData name="Mehmet Demir" userId="8aeb60c9-8010-4491-9710-a4e50247be4f" providerId="ADAL" clId="{5843D23E-51BF-D14F-8FD5-5DD7756BDE30}" dt="2018-09-17T01:33:07.336" v="805" actId="14100"/>
          <ac:picMkLst>
            <pc:docMk/>
            <pc:sldMk cId="689020325" sldId="277"/>
            <ac:picMk id="4" creationId="{35503639-9557-F84C-B83D-5DAD678F393D}"/>
          </ac:picMkLst>
        </pc:picChg>
        <pc:picChg chg="add del">
          <ac:chgData name="Mehmet Demir" userId="8aeb60c9-8010-4491-9710-a4e50247be4f" providerId="ADAL" clId="{5843D23E-51BF-D14F-8FD5-5DD7756BDE30}" dt="2018-09-17T01:32:26.364" v="799" actId="478"/>
          <ac:picMkLst>
            <pc:docMk/>
            <pc:sldMk cId="689020325" sldId="277"/>
            <ac:picMk id="5" creationId="{1AD8C672-9920-2C42-88AE-565FB7B06548}"/>
          </ac:picMkLst>
        </pc:picChg>
      </pc:sldChg>
    </pc:docChg>
  </pc:docChgLst>
  <pc:docChgLst>
    <pc:chgData name="Mehmet Demir" userId="8aeb60c9-8010-4491-9710-a4e50247be4f" providerId="ADAL" clId="{D7BF3069-02BC-044B-9CCC-D8B8C900D8A2}"/>
    <pc:docChg chg="undo custSel addSld delSld modSld sldOrd modMainMaster">
      <pc:chgData name="Mehmet Demir" userId="8aeb60c9-8010-4491-9710-a4e50247be4f" providerId="ADAL" clId="{D7BF3069-02BC-044B-9CCC-D8B8C900D8A2}" dt="2018-10-02T01:59:06.501" v="2939" actId="20577"/>
      <pc:docMkLst>
        <pc:docMk/>
      </pc:docMkLst>
      <pc:sldChg chg="addSp delSp modSp">
        <pc:chgData name="Mehmet Demir" userId="8aeb60c9-8010-4491-9710-a4e50247be4f" providerId="ADAL" clId="{D7BF3069-02BC-044B-9CCC-D8B8C900D8A2}" dt="2018-09-30T21:24:46.055" v="255"/>
        <pc:sldMkLst>
          <pc:docMk/>
          <pc:sldMk cId="274399311" sldId="270"/>
        </pc:sldMkLst>
        <pc:spChg chg="mod">
          <ac:chgData name="Mehmet Demir" userId="8aeb60c9-8010-4491-9710-a4e50247be4f" providerId="ADAL" clId="{D7BF3069-02BC-044B-9CCC-D8B8C900D8A2}" dt="2018-09-30T21:10:27.001" v="25" actId="20577"/>
          <ac:spMkLst>
            <pc:docMk/>
            <pc:sldMk cId="274399311" sldId="270"/>
            <ac:spMk id="2" creationId="{00000000-0000-0000-0000-000000000000}"/>
          </ac:spMkLst>
        </pc:spChg>
        <pc:spChg chg="mod">
          <ac:chgData name="Mehmet Demir" userId="8aeb60c9-8010-4491-9710-a4e50247be4f" providerId="ADAL" clId="{D7BF3069-02BC-044B-9CCC-D8B8C900D8A2}" dt="2018-09-30T21:11:09.186" v="90" actId="20577"/>
          <ac:spMkLst>
            <pc:docMk/>
            <pc:sldMk cId="274399311" sldId="270"/>
            <ac:spMk id="3" creationId="{00000000-0000-0000-0000-000000000000}"/>
          </ac:spMkLst>
        </pc:spChg>
        <pc:spChg chg="del">
          <ac:chgData name="Mehmet Demir" userId="8aeb60c9-8010-4491-9710-a4e50247be4f" providerId="ADAL" clId="{D7BF3069-02BC-044B-9CCC-D8B8C900D8A2}" dt="2018-09-30T21:18:55.684" v="206"/>
          <ac:spMkLst>
            <pc:docMk/>
            <pc:sldMk cId="274399311" sldId="270"/>
            <ac:spMk id="4" creationId="{00000000-0000-0000-0000-000000000000}"/>
          </ac:spMkLst>
        </pc:spChg>
        <pc:spChg chg="mod">
          <ac:chgData name="Mehmet Demir" userId="8aeb60c9-8010-4491-9710-a4e50247be4f" providerId="ADAL" clId="{D7BF3069-02BC-044B-9CCC-D8B8C900D8A2}" dt="2018-09-30T21:24:34.544" v="252" actId="20577"/>
          <ac:spMkLst>
            <pc:docMk/>
            <pc:sldMk cId="274399311" sldId="270"/>
            <ac:spMk id="5" creationId="{76112246-A5CE-BA4C-B9DE-773F7E20FAD1}"/>
          </ac:spMkLst>
        </pc:spChg>
        <pc:spChg chg="add del mod">
          <ac:chgData name="Mehmet Demir" userId="8aeb60c9-8010-4491-9710-a4e50247be4f" providerId="ADAL" clId="{D7BF3069-02BC-044B-9CCC-D8B8C900D8A2}" dt="2018-09-30T21:12:00.082" v="148"/>
          <ac:spMkLst>
            <pc:docMk/>
            <pc:sldMk cId="274399311" sldId="270"/>
            <ac:spMk id="6" creationId="{E68F32A9-7195-DF49-9A9C-936FBB575572}"/>
          </ac:spMkLst>
        </pc:spChg>
        <pc:spChg chg="add del mod">
          <ac:chgData name="Mehmet Demir" userId="8aeb60c9-8010-4491-9710-a4e50247be4f" providerId="ADAL" clId="{D7BF3069-02BC-044B-9CCC-D8B8C900D8A2}" dt="2018-09-30T21:11:58.079" v="146"/>
          <ac:spMkLst>
            <pc:docMk/>
            <pc:sldMk cId="274399311" sldId="270"/>
            <ac:spMk id="7" creationId="{AEF321F6-D860-4742-8FC5-4ABBFA7E1129}"/>
          </ac:spMkLst>
        </pc:spChg>
        <pc:spChg chg="add del">
          <ac:chgData name="Mehmet Demir" userId="8aeb60c9-8010-4491-9710-a4e50247be4f" providerId="ADAL" clId="{D7BF3069-02BC-044B-9CCC-D8B8C900D8A2}" dt="2018-09-30T21:23:24.030" v="221"/>
          <ac:spMkLst>
            <pc:docMk/>
            <pc:sldMk cId="274399311" sldId="270"/>
            <ac:spMk id="8" creationId="{218AE93A-4896-9C4B-BF27-EE7DFDFA553D}"/>
          </ac:spMkLst>
        </pc:spChg>
        <pc:spChg chg="add mod">
          <ac:chgData name="Mehmet Demir" userId="8aeb60c9-8010-4491-9710-a4e50247be4f" providerId="ADAL" clId="{D7BF3069-02BC-044B-9CCC-D8B8C900D8A2}" dt="2018-09-30T21:24:43.927" v="253" actId="1076"/>
          <ac:spMkLst>
            <pc:docMk/>
            <pc:sldMk cId="274399311" sldId="270"/>
            <ac:spMk id="9" creationId="{FAB3D9DE-DE29-5F46-85D8-3F8BC971D289}"/>
          </ac:spMkLst>
        </pc:spChg>
        <pc:spChg chg="add del mod">
          <ac:chgData name="Mehmet Demir" userId="8aeb60c9-8010-4491-9710-a4e50247be4f" providerId="ADAL" clId="{D7BF3069-02BC-044B-9CCC-D8B8C900D8A2}" dt="2018-09-30T21:24:12.999" v="246"/>
          <ac:spMkLst>
            <pc:docMk/>
            <pc:sldMk cId="274399311" sldId="270"/>
            <ac:spMk id="10" creationId="{56BBC00C-B88D-4A45-8CB4-249277FD53A7}"/>
          </ac:spMkLst>
        </pc:spChg>
        <pc:spChg chg="add del mod">
          <ac:chgData name="Mehmet Demir" userId="8aeb60c9-8010-4491-9710-a4e50247be4f" providerId="ADAL" clId="{D7BF3069-02BC-044B-9CCC-D8B8C900D8A2}" dt="2018-09-30T21:24:46.055" v="255"/>
          <ac:spMkLst>
            <pc:docMk/>
            <pc:sldMk cId="274399311" sldId="270"/>
            <ac:spMk id="11" creationId="{ECC03C23-4DA0-FB4E-A6D2-B932DB380FEF}"/>
          </ac:spMkLst>
        </pc:spChg>
        <pc:picChg chg="add del">
          <ac:chgData name="Mehmet Demir" userId="8aeb60c9-8010-4491-9710-a4e50247be4f" providerId="ADAL" clId="{D7BF3069-02BC-044B-9CCC-D8B8C900D8A2}" dt="2018-09-30T21:23:24.030" v="221"/>
          <ac:picMkLst>
            <pc:docMk/>
            <pc:sldMk cId="274399311" sldId="270"/>
            <ac:picMk id="1025" creationId="{62979D80-4BF3-C14F-BCB4-CC3BC43A92C6}"/>
          </ac:picMkLst>
        </pc:picChg>
        <pc:picChg chg="add mod">
          <ac:chgData name="Mehmet Demir" userId="8aeb60c9-8010-4491-9710-a4e50247be4f" providerId="ADAL" clId="{D7BF3069-02BC-044B-9CCC-D8B8C900D8A2}" dt="2018-09-30T21:23:43.296" v="238" actId="207"/>
          <ac:picMkLst>
            <pc:docMk/>
            <pc:sldMk cId="274399311" sldId="270"/>
            <ac:picMk id="1027" creationId="{71E44893-DB51-9C45-8132-42096B486F7C}"/>
          </ac:picMkLst>
        </pc:picChg>
      </pc:sldChg>
      <pc:sldChg chg="addSp delSp modSp">
        <pc:chgData name="Mehmet Demir" userId="8aeb60c9-8010-4491-9710-a4e50247be4f" providerId="ADAL" clId="{D7BF3069-02BC-044B-9CCC-D8B8C900D8A2}" dt="2018-09-30T21:18:55.684" v="206"/>
        <pc:sldMkLst>
          <pc:docMk/>
          <pc:sldMk cId="689020325" sldId="277"/>
        </pc:sldMkLst>
        <pc:spChg chg="mod">
          <ac:chgData name="Mehmet Demir" userId="8aeb60c9-8010-4491-9710-a4e50247be4f" providerId="ADAL" clId="{D7BF3069-02BC-044B-9CCC-D8B8C900D8A2}" dt="2018-09-30T21:12:42.718" v="163" actId="20577"/>
          <ac:spMkLst>
            <pc:docMk/>
            <pc:sldMk cId="689020325" sldId="277"/>
            <ac:spMk id="3" creationId="{C4033772-ADE2-324A-917B-E55D2140F2CC}"/>
          </ac:spMkLst>
        </pc:spChg>
        <pc:spChg chg="add del mod">
          <ac:chgData name="Mehmet Demir" userId="8aeb60c9-8010-4491-9710-a4e50247be4f" providerId="ADAL" clId="{D7BF3069-02BC-044B-9CCC-D8B8C900D8A2}" dt="2018-09-30T21:12:53.525" v="167"/>
          <ac:spMkLst>
            <pc:docMk/>
            <pc:sldMk cId="689020325" sldId="277"/>
            <ac:spMk id="5" creationId="{74D86FA5-3B23-2740-A326-A122BAC0DBB9}"/>
          </ac:spMkLst>
        </pc:spChg>
        <pc:spChg chg="add mod">
          <ac:chgData name="Mehmet Demir" userId="8aeb60c9-8010-4491-9710-a4e50247be4f" providerId="ADAL" clId="{D7BF3069-02BC-044B-9CCC-D8B8C900D8A2}" dt="2018-09-30T21:18:55.684" v="206"/>
          <ac:spMkLst>
            <pc:docMk/>
            <pc:sldMk cId="689020325" sldId="277"/>
            <ac:spMk id="6" creationId="{807A3676-32EC-9B4D-89F5-CB2ED6A01F2B}"/>
          </ac:spMkLst>
        </pc:spChg>
        <pc:picChg chg="del">
          <ac:chgData name="Mehmet Demir" userId="8aeb60c9-8010-4491-9710-a4e50247be4f" providerId="ADAL" clId="{D7BF3069-02BC-044B-9CCC-D8B8C900D8A2}" dt="2018-09-30T21:12:45.451" v="164" actId="478"/>
          <ac:picMkLst>
            <pc:docMk/>
            <pc:sldMk cId="689020325" sldId="277"/>
            <ac:picMk id="4" creationId="{35503639-9557-F84C-B83D-5DAD678F393D}"/>
          </ac:picMkLst>
        </pc:picChg>
      </pc:sldChg>
      <pc:sldChg chg="addSp delSp modSp ord modNotesTx">
        <pc:chgData name="Mehmet Demir" userId="8aeb60c9-8010-4491-9710-a4e50247be4f" providerId="ADAL" clId="{D7BF3069-02BC-044B-9CCC-D8B8C900D8A2}" dt="2018-10-02T01:47:40.222" v="2852" actId="20577"/>
        <pc:sldMkLst>
          <pc:docMk/>
          <pc:sldMk cId="3268677541" sldId="278"/>
        </pc:sldMkLst>
        <pc:spChg chg="mod">
          <ac:chgData name="Mehmet Demir" userId="8aeb60c9-8010-4491-9710-a4e50247be4f" providerId="ADAL" clId="{D7BF3069-02BC-044B-9CCC-D8B8C900D8A2}" dt="2018-09-30T22:06:55.437" v="1398" actId="20577"/>
          <ac:spMkLst>
            <pc:docMk/>
            <pc:sldMk cId="3268677541" sldId="278"/>
            <ac:spMk id="2" creationId="{F2F75D6C-36D2-467B-8918-BDB0D2F1F352}"/>
          </ac:spMkLst>
        </pc:spChg>
        <pc:spChg chg="del mod">
          <ac:chgData name="Mehmet Demir" userId="8aeb60c9-8010-4491-9710-a4e50247be4f" providerId="ADAL" clId="{D7BF3069-02BC-044B-9CCC-D8B8C900D8A2}" dt="2018-10-01T00:42:49.729" v="1479" actId="478"/>
          <ac:spMkLst>
            <pc:docMk/>
            <pc:sldMk cId="3268677541" sldId="278"/>
            <ac:spMk id="3" creationId="{9C446264-F983-44C0-8726-57F4F0A8E1C6}"/>
          </ac:spMkLst>
        </pc:spChg>
        <pc:spChg chg="add mod">
          <ac:chgData name="Mehmet Demir" userId="8aeb60c9-8010-4491-9710-a4e50247be4f" providerId="ADAL" clId="{D7BF3069-02BC-044B-9CCC-D8B8C900D8A2}" dt="2018-09-30T21:18:55.684" v="206"/>
          <ac:spMkLst>
            <pc:docMk/>
            <pc:sldMk cId="3268677541" sldId="278"/>
            <ac:spMk id="4" creationId="{297AF67A-9468-3948-928F-710B65918093}"/>
          </ac:spMkLst>
        </pc:spChg>
        <pc:spChg chg="add del mod">
          <ac:chgData name="Mehmet Demir" userId="8aeb60c9-8010-4491-9710-a4e50247be4f" providerId="ADAL" clId="{D7BF3069-02BC-044B-9CCC-D8B8C900D8A2}" dt="2018-10-01T00:42:53.502" v="1481" actId="478"/>
          <ac:spMkLst>
            <pc:docMk/>
            <pc:sldMk cId="3268677541" sldId="278"/>
            <ac:spMk id="7" creationId="{1AA54F79-7137-E74F-82F9-ED7582799171}"/>
          </ac:spMkLst>
        </pc:spChg>
        <pc:spChg chg="add del mod">
          <ac:chgData name="Mehmet Demir" userId="8aeb60c9-8010-4491-9710-a4e50247be4f" providerId="ADAL" clId="{D7BF3069-02BC-044B-9CCC-D8B8C900D8A2}" dt="2018-10-01T00:42:51.166" v="1480" actId="478"/>
          <ac:spMkLst>
            <pc:docMk/>
            <pc:sldMk cId="3268677541" sldId="278"/>
            <ac:spMk id="9" creationId="{FB137198-137A-6442-A316-A71E93E8E37D}"/>
          </ac:spMkLst>
        </pc:spChg>
        <pc:graphicFrameChg chg="add mod modGraphic">
          <ac:chgData name="Mehmet Demir" userId="8aeb60c9-8010-4491-9710-a4e50247be4f" providerId="ADAL" clId="{D7BF3069-02BC-044B-9CCC-D8B8C900D8A2}" dt="2018-10-02T01:47:40.222" v="2852" actId="20577"/>
          <ac:graphicFrameMkLst>
            <pc:docMk/>
            <pc:sldMk cId="3268677541" sldId="278"/>
            <ac:graphicFrameMk id="3" creationId="{15BC0251-EE77-7049-B909-6466DC133F6F}"/>
          </ac:graphicFrameMkLst>
        </pc:graphicFrameChg>
        <pc:graphicFrameChg chg="add del mod modGraphic">
          <ac:chgData name="Mehmet Demir" userId="8aeb60c9-8010-4491-9710-a4e50247be4f" providerId="ADAL" clId="{D7BF3069-02BC-044B-9CCC-D8B8C900D8A2}" dt="2018-10-02T00:23:11.404" v="1661" actId="478"/>
          <ac:graphicFrameMkLst>
            <pc:docMk/>
            <pc:sldMk cId="3268677541" sldId="278"/>
            <ac:graphicFrameMk id="10" creationId="{49DB7624-CEDC-C64A-AD96-D0F9C697E9EA}"/>
          </ac:graphicFrameMkLst>
        </pc:graphicFrameChg>
        <pc:picChg chg="add del mod">
          <ac:chgData name="Mehmet Demir" userId="8aeb60c9-8010-4491-9710-a4e50247be4f" providerId="ADAL" clId="{D7BF3069-02BC-044B-9CCC-D8B8C900D8A2}" dt="2018-10-01T00:42:55.554" v="1482" actId="478"/>
          <ac:picMkLst>
            <pc:docMk/>
            <pc:sldMk cId="3268677541" sldId="278"/>
            <ac:picMk id="5" creationId="{B4D46540-4364-B04B-8B46-DA03C085B336}"/>
          </ac:picMkLst>
        </pc:picChg>
        <pc:picChg chg="add del mod">
          <ac:chgData name="Mehmet Demir" userId="8aeb60c9-8010-4491-9710-a4e50247be4f" providerId="ADAL" clId="{D7BF3069-02BC-044B-9CCC-D8B8C900D8A2}" dt="2018-10-01T00:42:56.241" v="1483" actId="478"/>
          <ac:picMkLst>
            <pc:docMk/>
            <pc:sldMk cId="3268677541" sldId="278"/>
            <ac:picMk id="6" creationId="{1D7494E5-35DF-F44F-B488-923A234D03E5}"/>
          </ac:picMkLst>
        </pc:picChg>
      </pc:sldChg>
      <pc:sldChg chg="modSp add ord">
        <pc:chgData name="Mehmet Demir" userId="8aeb60c9-8010-4491-9710-a4e50247be4f" providerId="ADAL" clId="{D7BF3069-02BC-044B-9CCC-D8B8C900D8A2}" dt="2018-10-01T00:36:49.111" v="1473" actId="20577"/>
        <pc:sldMkLst>
          <pc:docMk/>
          <pc:sldMk cId="1523461941" sldId="280"/>
        </pc:sldMkLst>
        <pc:spChg chg="mod">
          <ac:chgData name="Mehmet Demir" userId="8aeb60c9-8010-4491-9710-a4e50247be4f" providerId="ADAL" clId="{D7BF3069-02BC-044B-9CCC-D8B8C900D8A2}" dt="2018-10-01T00:36:49.111" v="1473" actId="20577"/>
          <ac:spMkLst>
            <pc:docMk/>
            <pc:sldMk cId="1523461941" sldId="280"/>
            <ac:spMk id="3" creationId="{9C446264-F983-44C0-8726-57F4F0A8E1C6}"/>
          </ac:spMkLst>
        </pc:spChg>
      </pc:sldChg>
      <pc:sldChg chg="modSp add">
        <pc:chgData name="Mehmet Demir" userId="8aeb60c9-8010-4491-9710-a4e50247be4f" providerId="ADAL" clId="{D7BF3069-02BC-044B-9CCC-D8B8C900D8A2}" dt="2018-10-01T01:46:17.710" v="1656" actId="20577"/>
        <pc:sldMkLst>
          <pc:docMk/>
          <pc:sldMk cId="2610876023" sldId="282"/>
        </pc:sldMkLst>
        <pc:spChg chg="mod">
          <ac:chgData name="Mehmet Demir" userId="8aeb60c9-8010-4491-9710-a4e50247be4f" providerId="ADAL" clId="{D7BF3069-02BC-044B-9CCC-D8B8C900D8A2}" dt="2018-10-01T01:37:56.579" v="1524" actId="20577"/>
          <ac:spMkLst>
            <pc:docMk/>
            <pc:sldMk cId="2610876023" sldId="282"/>
            <ac:spMk id="2" creationId="{F2F75D6C-36D2-467B-8918-BDB0D2F1F352}"/>
          </ac:spMkLst>
        </pc:spChg>
        <pc:spChg chg="mod">
          <ac:chgData name="Mehmet Demir" userId="8aeb60c9-8010-4491-9710-a4e50247be4f" providerId="ADAL" clId="{D7BF3069-02BC-044B-9CCC-D8B8C900D8A2}" dt="2018-10-01T01:46:17.710" v="1656" actId="20577"/>
          <ac:spMkLst>
            <pc:docMk/>
            <pc:sldMk cId="2610876023" sldId="282"/>
            <ac:spMk id="3" creationId="{9C446264-F983-44C0-8726-57F4F0A8E1C6}"/>
          </ac:spMkLst>
        </pc:spChg>
      </pc:sldChg>
      <pc:sldMasterChg chg="modSldLayout">
        <pc:chgData name="Mehmet Demir" userId="8aeb60c9-8010-4491-9710-a4e50247be4f" providerId="ADAL" clId="{D7BF3069-02BC-044B-9CCC-D8B8C900D8A2}" dt="2018-09-30T21:18:00.443" v="196" actId="478"/>
        <pc:sldMasterMkLst>
          <pc:docMk/>
          <pc:sldMasterMk cId="1456574238" sldId="2147483672"/>
        </pc:sldMasterMkLst>
        <pc:sldLayoutChg chg="addSp delSp">
          <pc:chgData name="Mehmet Demir" userId="8aeb60c9-8010-4491-9710-a4e50247be4f" providerId="ADAL" clId="{D7BF3069-02BC-044B-9CCC-D8B8C900D8A2}" dt="2018-09-30T21:18:00.443" v="196" actId="478"/>
          <pc:sldLayoutMkLst>
            <pc:docMk/>
            <pc:sldMasterMk cId="1456574238" sldId="2147483672"/>
            <pc:sldLayoutMk cId="1311157469" sldId="2147483673"/>
          </pc:sldLayoutMkLst>
          <pc:picChg chg="add">
            <ac:chgData name="Mehmet Demir" userId="8aeb60c9-8010-4491-9710-a4e50247be4f" providerId="ADAL" clId="{D7BF3069-02BC-044B-9CCC-D8B8C900D8A2}" dt="2018-09-30T21:17:55.445" v="194"/>
            <ac:picMkLst>
              <pc:docMk/>
              <pc:sldMasterMk cId="1456574238" sldId="2147483672"/>
              <pc:sldLayoutMk cId="1311157469" sldId="2147483673"/>
              <ac:picMk id="11" creationId="{8EC55225-E97E-9340-AA0A-C4EA9F410739}"/>
            </ac:picMkLst>
          </pc:picChg>
          <pc:picChg chg="del">
            <ac:chgData name="Mehmet Demir" userId="8aeb60c9-8010-4491-9710-a4e50247be4f" providerId="ADAL" clId="{D7BF3069-02BC-044B-9CCC-D8B8C900D8A2}" dt="2018-09-30T21:17:57.763" v="195" actId="478"/>
            <ac:picMkLst>
              <pc:docMk/>
              <pc:sldMasterMk cId="1456574238" sldId="2147483672"/>
              <pc:sldLayoutMk cId="1311157469" sldId="2147483673"/>
              <ac:picMk id="14" creationId="{00000000-0000-0000-0000-000000000000}"/>
            </ac:picMkLst>
          </pc:picChg>
          <pc:picChg chg="del">
            <ac:chgData name="Mehmet Demir" userId="8aeb60c9-8010-4491-9710-a4e50247be4f" providerId="ADAL" clId="{D7BF3069-02BC-044B-9CCC-D8B8C900D8A2}" dt="2018-09-30T21:18:00.443" v="196" actId="478"/>
            <ac:picMkLst>
              <pc:docMk/>
              <pc:sldMasterMk cId="1456574238" sldId="2147483672"/>
              <pc:sldLayoutMk cId="1311157469" sldId="2147483673"/>
              <ac:picMk id="17" creationId="{00000000-0000-0000-0000-000000000000}"/>
            </ac:picMkLst>
          </pc:picChg>
        </pc:sldLayoutChg>
        <pc:sldLayoutChg chg="addSp delSp modSp">
          <pc:chgData name="Mehmet Demir" userId="8aeb60c9-8010-4491-9710-a4e50247be4f" providerId="ADAL" clId="{D7BF3069-02BC-044B-9CCC-D8B8C900D8A2}" dt="2018-09-30T21:17:18.310" v="185" actId="14100"/>
          <pc:sldLayoutMkLst>
            <pc:docMk/>
            <pc:sldMasterMk cId="1456574238" sldId="2147483672"/>
            <pc:sldLayoutMk cId="2570087986" sldId="2147483674"/>
          </pc:sldLayoutMkLst>
          <pc:picChg chg="add del mod">
            <ac:chgData name="Mehmet Demir" userId="8aeb60c9-8010-4491-9710-a4e50247be4f" providerId="ADAL" clId="{D7BF3069-02BC-044B-9CCC-D8B8C900D8A2}" dt="2018-09-30T21:17:07.539" v="182" actId="478"/>
            <ac:picMkLst>
              <pc:docMk/>
              <pc:sldMasterMk cId="1456574238" sldId="2147483672"/>
              <pc:sldLayoutMk cId="2570087986" sldId="2147483674"/>
              <ac:picMk id="4" creationId="{EC51D200-27A2-0D48-A57F-2044B6F7AC76}"/>
            </ac:picMkLst>
          </pc:picChg>
          <pc:picChg chg="add mod">
            <ac:chgData name="Mehmet Demir" userId="8aeb60c9-8010-4491-9710-a4e50247be4f" providerId="ADAL" clId="{D7BF3069-02BC-044B-9CCC-D8B8C900D8A2}" dt="2018-09-30T21:17:18.310" v="185" actId="14100"/>
            <ac:picMkLst>
              <pc:docMk/>
              <pc:sldMasterMk cId="1456574238" sldId="2147483672"/>
              <pc:sldLayoutMk cId="2570087986" sldId="2147483674"/>
              <ac:picMk id="5" creationId="{C193390B-7B5F-2048-B1A0-BA4AA7A7C48C}"/>
            </ac:picMkLst>
          </pc:picChg>
          <pc:picChg chg="del">
            <ac:chgData name="Mehmet Demir" userId="8aeb60c9-8010-4491-9710-a4e50247be4f" providerId="ADAL" clId="{D7BF3069-02BC-044B-9CCC-D8B8C900D8A2}" dt="2018-09-30T21:13:29.621" v="168" actId="478"/>
            <ac:picMkLst>
              <pc:docMk/>
              <pc:sldMasterMk cId="1456574238" sldId="2147483672"/>
              <pc:sldLayoutMk cId="2570087986" sldId="2147483674"/>
              <ac:picMk id="14" creationId="{00000000-0000-0000-0000-000000000000}"/>
            </ac:picMkLst>
          </pc:picChg>
          <pc:picChg chg="del">
            <ac:chgData name="Mehmet Demir" userId="8aeb60c9-8010-4491-9710-a4e50247be4f" providerId="ADAL" clId="{D7BF3069-02BC-044B-9CCC-D8B8C900D8A2}" dt="2018-09-30T21:13:31.199" v="169" actId="478"/>
            <ac:picMkLst>
              <pc:docMk/>
              <pc:sldMasterMk cId="1456574238" sldId="2147483672"/>
              <pc:sldLayoutMk cId="2570087986" sldId="2147483674"/>
              <ac:picMk id="16" creationId="{00000000-0000-0000-0000-000000000000}"/>
            </ac:picMkLst>
          </pc:picChg>
        </pc:sldLayoutChg>
        <pc:sldLayoutChg chg="addSp delSp">
          <pc:chgData name="Mehmet Demir" userId="8aeb60c9-8010-4491-9710-a4e50247be4f" providerId="ADAL" clId="{D7BF3069-02BC-044B-9CCC-D8B8C900D8A2}" dt="2018-09-30T21:17:50.581" v="193"/>
          <pc:sldLayoutMkLst>
            <pc:docMk/>
            <pc:sldMasterMk cId="1456574238" sldId="2147483672"/>
            <pc:sldLayoutMk cId="31646439" sldId="2147483675"/>
          </pc:sldLayoutMkLst>
          <pc:picChg chg="del">
            <ac:chgData name="Mehmet Demir" userId="8aeb60c9-8010-4491-9710-a4e50247be4f" providerId="ADAL" clId="{D7BF3069-02BC-044B-9CCC-D8B8C900D8A2}" dt="2018-09-30T21:13:46.943" v="173" actId="478"/>
            <ac:picMkLst>
              <pc:docMk/>
              <pc:sldMasterMk cId="1456574238" sldId="2147483672"/>
              <pc:sldLayoutMk cId="31646439" sldId="2147483675"/>
              <ac:picMk id="11" creationId="{00000000-0000-0000-0000-000000000000}"/>
            </ac:picMkLst>
          </pc:picChg>
          <pc:picChg chg="add">
            <ac:chgData name="Mehmet Demir" userId="8aeb60c9-8010-4491-9710-a4e50247be4f" providerId="ADAL" clId="{D7BF3069-02BC-044B-9CCC-D8B8C900D8A2}" dt="2018-09-30T21:17:50.581" v="193"/>
            <ac:picMkLst>
              <pc:docMk/>
              <pc:sldMasterMk cId="1456574238" sldId="2147483672"/>
              <pc:sldLayoutMk cId="31646439" sldId="2147483675"/>
              <ac:picMk id="14" creationId="{45AD49A0-C954-414F-8885-019624BE7E97}"/>
            </ac:picMkLst>
          </pc:picChg>
          <pc:picChg chg="del">
            <ac:chgData name="Mehmet Demir" userId="8aeb60c9-8010-4491-9710-a4e50247be4f" providerId="ADAL" clId="{D7BF3069-02BC-044B-9CCC-D8B8C900D8A2}" dt="2018-09-30T21:13:47.709" v="174" actId="478"/>
            <ac:picMkLst>
              <pc:docMk/>
              <pc:sldMasterMk cId="1456574238" sldId="2147483672"/>
              <pc:sldLayoutMk cId="31646439" sldId="2147483675"/>
              <ac:picMk id="16" creationId="{00000000-0000-0000-0000-000000000000}"/>
            </ac:picMkLst>
          </pc:picChg>
        </pc:sldLayoutChg>
        <pc:sldLayoutChg chg="addSp delSp">
          <pc:chgData name="Mehmet Demir" userId="8aeb60c9-8010-4491-9710-a4e50247be4f" providerId="ADAL" clId="{D7BF3069-02BC-044B-9CCC-D8B8C900D8A2}" dt="2018-09-30T21:17:26.182" v="186"/>
          <pc:sldLayoutMkLst>
            <pc:docMk/>
            <pc:sldMasterMk cId="1456574238" sldId="2147483672"/>
            <pc:sldLayoutMk cId="896121123" sldId="2147483677"/>
          </pc:sldLayoutMkLst>
          <pc:picChg chg="del">
            <ac:chgData name="Mehmet Demir" userId="8aeb60c9-8010-4491-9710-a4e50247be4f" providerId="ADAL" clId="{D7BF3069-02BC-044B-9CCC-D8B8C900D8A2}" dt="2018-09-30T21:13:38.086" v="170" actId="478"/>
            <ac:picMkLst>
              <pc:docMk/>
              <pc:sldMasterMk cId="1456574238" sldId="2147483672"/>
              <pc:sldLayoutMk cId="896121123" sldId="2147483677"/>
              <ac:picMk id="11" creationId="{00000000-0000-0000-0000-000000000000}"/>
            </ac:picMkLst>
          </pc:picChg>
          <pc:picChg chg="add">
            <ac:chgData name="Mehmet Demir" userId="8aeb60c9-8010-4491-9710-a4e50247be4f" providerId="ADAL" clId="{D7BF3069-02BC-044B-9CCC-D8B8C900D8A2}" dt="2018-09-30T21:17:26.182" v="186"/>
            <ac:picMkLst>
              <pc:docMk/>
              <pc:sldMasterMk cId="1456574238" sldId="2147483672"/>
              <pc:sldLayoutMk cId="896121123" sldId="2147483677"/>
              <ac:picMk id="12" creationId="{67575E9D-08BF-BE41-9AE1-A2D39AAABA2E}"/>
            </ac:picMkLst>
          </pc:picChg>
        </pc:sldLayoutChg>
        <pc:sldLayoutChg chg="addSp delSp">
          <pc:chgData name="Mehmet Demir" userId="8aeb60c9-8010-4491-9710-a4e50247be4f" providerId="ADAL" clId="{D7BF3069-02BC-044B-9CCC-D8B8C900D8A2}" dt="2018-09-30T21:17:29.302" v="187"/>
          <pc:sldLayoutMkLst>
            <pc:docMk/>
            <pc:sldMasterMk cId="1456574238" sldId="2147483672"/>
            <pc:sldLayoutMk cId="1754185302" sldId="2147483678"/>
          </pc:sldLayoutMkLst>
          <pc:picChg chg="add">
            <ac:chgData name="Mehmet Demir" userId="8aeb60c9-8010-4491-9710-a4e50247be4f" providerId="ADAL" clId="{D7BF3069-02BC-044B-9CCC-D8B8C900D8A2}" dt="2018-09-30T21:17:29.302" v="187"/>
            <ac:picMkLst>
              <pc:docMk/>
              <pc:sldMasterMk cId="1456574238" sldId="2147483672"/>
              <pc:sldLayoutMk cId="1754185302" sldId="2147483678"/>
              <ac:picMk id="12" creationId="{C92475ED-2C17-454E-9C19-C31821CFE53A}"/>
            </ac:picMkLst>
          </pc:picChg>
          <pc:picChg chg="del">
            <ac:chgData name="Mehmet Demir" userId="8aeb60c9-8010-4491-9710-a4e50247be4f" providerId="ADAL" clId="{D7BF3069-02BC-044B-9CCC-D8B8C900D8A2}" dt="2018-09-30T21:13:40.497" v="171" actId="478"/>
            <ac:picMkLst>
              <pc:docMk/>
              <pc:sldMasterMk cId="1456574238" sldId="2147483672"/>
              <pc:sldLayoutMk cId="1754185302" sldId="2147483678"/>
              <ac:picMk id="14" creationId="{00000000-0000-0000-0000-000000000000}"/>
            </ac:picMkLst>
          </pc:picChg>
        </pc:sldLayoutChg>
        <pc:sldLayoutChg chg="addSp delSp">
          <pc:chgData name="Mehmet Demir" userId="8aeb60c9-8010-4491-9710-a4e50247be4f" providerId="ADAL" clId="{D7BF3069-02BC-044B-9CCC-D8B8C900D8A2}" dt="2018-09-30T21:17:33.853" v="188"/>
          <pc:sldLayoutMkLst>
            <pc:docMk/>
            <pc:sldMasterMk cId="1456574238" sldId="2147483672"/>
            <pc:sldLayoutMk cId="1145572521" sldId="2147483679"/>
          </pc:sldLayoutMkLst>
          <pc:picChg chg="add">
            <ac:chgData name="Mehmet Demir" userId="8aeb60c9-8010-4491-9710-a4e50247be4f" providerId="ADAL" clId="{D7BF3069-02BC-044B-9CCC-D8B8C900D8A2}" dt="2018-09-30T21:17:33.853" v="188"/>
            <ac:picMkLst>
              <pc:docMk/>
              <pc:sldMasterMk cId="1456574238" sldId="2147483672"/>
              <pc:sldLayoutMk cId="1145572521" sldId="2147483679"/>
              <ac:picMk id="14" creationId="{A289941D-0841-4246-873F-9190B5B14149}"/>
            </ac:picMkLst>
          </pc:picChg>
          <pc:picChg chg="del">
            <ac:chgData name="Mehmet Demir" userId="8aeb60c9-8010-4491-9710-a4e50247be4f" providerId="ADAL" clId="{D7BF3069-02BC-044B-9CCC-D8B8C900D8A2}" dt="2018-09-30T21:13:42.783" v="172" actId="478"/>
            <ac:picMkLst>
              <pc:docMk/>
              <pc:sldMasterMk cId="1456574238" sldId="2147483672"/>
              <pc:sldLayoutMk cId="1145572521" sldId="2147483679"/>
              <ac:picMk id="15" creationId="{00000000-0000-0000-0000-000000000000}"/>
            </ac:picMkLst>
          </pc:picChg>
        </pc:sldLayoutChg>
        <pc:sldLayoutChg chg="addSp delSp">
          <pc:chgData name="Mehmet Demir" userId="8aeb60c9-8010-4491-9710-a4e50247be4f" providerId="ADAL" clId="{D7BF3069-02BC-044B-9CCC-D8B8C900D8A2}" dt="2018-09-30T21:17:35.809" v="189"/>
          <pc:sldLayoutMkLst>
            <pc:docMk/>
            <pc:sldMasterMk cId="1456574238" sldId="2147483672"/>
            <pc:sldLayoutMk cId="2310741960" sldId="2147483680"/>
          </pc:sldLayoutMkLst>
          <pc:picChg chg="del">
            <ac:chgData name="Mehmet Demir" userId="8aeb60c9-8010-4491-9710-a4e50247be4f" providerId="ADAL" clId="{D7BF3069-02BC-044B-9CCC-D8B8C900D8A2}" dt="2018-09-30T21:13:55.446" v="175" actId="478"/>
            <ac:picMkLst>
              <pc:docMk/>
              <pc:sldMasterMk cId="1456574238" sldId="2147483672"/>
              <pc:sldLayoutMk cId="2310741960" sldId="2147483680"/>
              <ac:picMk id="12" creationId="{00000000-0000-0000-0000-000000000000}"/>
            </ac:picMkLst>
          </pc:picChg>
          <pc:picChg chg="add">
            <ac:chgData name="Mehmet Demir" userId="8aeb60c9-8010-4491-9710-a4e50247be4f" providerId="ADAL" clId="{D7BF3069-02BC-044B-9CCC-D8B8C900D8A2}" dt="2018-09-30T21:17:35.809" v="189"/>
            <ac:picMkLst>
              <pc:docMk/>
              <pc:sldMasterMk cId="1456574238" sldId="2147483672"/>
              <pc:sldLayoutMk cId="2310741960" sldId="2147483680"/>
              <ac:picMk id="13" creationId="{7088203D-1355-C949-90A6-9CA4BED68784}"/>
            </ac:picMkLst>
          </pc:picChg>
        </pc:sldLayoutChg>
        <pc:sldLayoutChg chg="addSp delSp">
          <pc:chgData name="Mehmet Demir" userId="8aeb60c9-8010-4491-9710-a4e50247be4f" providerId="ADAL" clId="{D7BF3069-02BC-044B-9CCC-D8B8C900D8A2}" dt="2018-09-30T21:17:39.704" v="190"/>
          <pc:sldLayoutMkLst>
            <pc:docMk/>
            <pc:sldMasterMk cId="1456574238" sldId="2147483672"/>
            <pc:sldLayoutMk cId="660335739" sldId="2147483681"/>
          </pc:sldLayoutMkLst>
          <pc:picChg chg="add">
            <ac:chgData name="Mehmet Demir" userId="8aeb60c9-8010-4491-9710-a4e50247be4f" providerId="ADAL" clId="{D7BF3069-02BC-044B-9CCC-D8B8C900D8A2}" dt="2018-09-30T21:17:39.704" v="190"/>
            <ac:picMkLst>
              <pc:docMk/>
              <pc:sldMasterMk cId="1456574238" sldId="2147483672"/>
              <pc:sldLayoutMk cId="660335739" sldId="2147483681"/>
              <ac:picMk id="13" creationId="{66C2075F-8292-B64D-8FF3-C84F0B6A7B0C}"/>
            </ac:picMkLst>
          </pc:picChg>
          <pc:picChg chg="del">
            <ac:chgData name="Mehmet Demir" userId="8aeb60c9-8010-4491-9710-a4e50247be4f" providerId="ADAL" clId="{D7BF3069-02BC-044B-9CCC-D8B8C900D8A2}" dt="2018-09-30T21:13:57.734" v="176" actId="478"/>
            <ac:picMkLst>
              <pc:docMk/>
              <pc:sldMasterMk cId="1456574238" sldId="2147483672"/>
              <pc:sldLayoutMk cId="660335739" sldId="2147483681"/>
              <ac:picMk id="15" creationId="{00000000-0000-0000-0000-000000000000}"/>
            </ac:picMkLst>
          </pc:picChg>
        </pc:sldLayoutChg>
        <pc:sldLayoutChg chg="addSp delSp">
          <pc:chgData name="Mehmet Demir" userId="8aeb60c9-8010-4491-9710-a4e50247be4f" providerId="ADAL" clId="{D7BF3069-02BC-044B-9CCC-D8B8C900D8A2}" dt="2018-09-30T21:17:42.118" v="191"/>
          <pc:sldLayoutMkLst>
            <pc:docMk/>
            <pc:sldMasterMk cId="1456574238" sldId="2147483672"/>
            <pc:sldLayoutMk cId="186422370" sldId="2147483682"/>
          </pc:sldLayoutMkLst>
          <pc:picChg chg="add">
            <ac:chgData name="Mehmet Demir" userId="8aeb60c9-8010-4491-9710-a4e50247be4f" providerId="ADAL" clId="{D7BF3069-02BC-044B-9CCC-D8B8C900D8A2}" dt="2018-09-30T21:17:42.118" v="191"/>
            <ac:picMkLst>
              <pc:docMk/>
              <pc:sldMasterMk cId="1456574238" sldId="2147483672"/>
              <pc:sldLayoutMk cId="186422370" sldId="2147483682"/>
              <ac:picMk id="11" creationId="{E4F5B28F-0F28-1E4C-BA8B-85D07565BCCC}"/>
            </ac:picMkLst>
          </pc:picChg>
          <pc:picChg chg="del">
            <ac:chgData name="Mehmet Demir" userId="8aeb60c9-8010-4491-9710-a4e50247be4f" providerId="ADAL" clId="{D7BF3069-02BC-044B-9CCC-D8B8C900D8A2}" dt="2018-09-30T21:13:59.919" v="177" actId="478"/>
            <ac:picMkLst>
              <pc:docMk/>
              <pc:sldMasterMk cId="1456574238" sldId="2147483672"/>
              <pc:sldLayoutMk cId="186422370" sldId="2147483682"/>
              <ac:picMk id="13" creationId="{00000000-0000-0000-0000-000000000000}"/>
            </ac:picMkLst>
          </pc:picChg>
        </pc:sldLayoutChg>
        <pc:sldLayoutChg chg="addSp delSp">
          <pc:chgData name="Mehmet Demir" userId="8aeb60c9-8010-4491-9710-a4e50247be4f" providerId="ADAL" clId="{D7BF3069-02BC-044B-9CCC-D8B8C900D8A2}" dt="2018-09-30T21:17:44.948" v="192"/>
          <pc:sldLayoutMkLst>
            <pc:docMk/>
            <pc:sldMasterMk cId="1456574238" sldId="2147483672"/>
            <pc:sldLayoutMk cId="3286371399" sldId="2147483683"/>
          </pc:sldLayoutMkLst>
          <pc:picChg chg="del">
            <ac:chgData name="Mehmet Demir" userId="8aeb60c9-8010-4491-9710-a4e50247be4f" providerId="ADAL" clId="{D7BF3069-02BC-044B-9CCC-D8B8C900D8A2}" dt="2018-09-30T21:14:02.928" v="178" actId="478"/>
            <ac:picMkLst>
              <pc:docMk/>
              <pc:sldMasterMk cId="1456574238" sldId="2147483672"/>
              <pc:sldLayoutMk cId="3286371399" sldId="2147483683"/>
              <ac:picMk id="10" creationId="{00000000-0000-0000-0000-000000000000}"/>
            </ac:picMkLst>
          </pc:picChg>
          <pc:picChg chg="add">
            <ac:chgData name="Mehmet Demir" userId="8aeb60c9-8010-4491-9710-a4e50247be4f" providerId="ADAL" clId="{D7BF3069-02BC-044B-9CCC-D8B8C900D8A2}" dt="2018-09-30T21:17:44.948" v="192"/>
            <ac:picMkLst>
              <pc:docMk/>
              <pc:sldMasterMk cId="1456574238" sldId="2147483672"/>
              <pc:sldLayoutMk cId="3286371399" sldId="2147483683"/>
              <ac:picMk id="11" creationId="{5FC22C84-53E7-7F4D-B7A3-DF009098C9FE}"/>
            </ac:picMkLst>
          </pc:picChg>
        </pc:sldLayoutChg>
      </pc:sldMasterChg>
    </pc:docChg>
  </pc:docChgLst>
  <pc:docChgLst>
    <pc:chgData name="Mehmet Demir" userId="8aeb60c9-8010-4491-9710-a4e50247be4f" providerId="ADAL" clId="{53D7DE00-8884-41E1-A634-577DD536BEE9}"/>
    <pc:docChg chg="undo custSel addSld delSld modSld sldOrd">
      <pc:chgData name="Mehmet Demir" userId="8aeb60c9-8010-4491-9710-a4e50247be4f" providerId="ADAL" clId="{53D7DE00-8884-41E1-A634-577DD536BEE9}" dt="2018-09-18T19:45:53.015" v="1302" actId="20577"/>
      <pc:docMkLst>
        <pc:docMk/>
      </pc:docMkLst>
      <pc:sldChg chg="modSp add ord">
        <pc:chgData name="Mehmet Demir" userId="8aeb60c9-8010-4491-9710-a4e50247be4f" providerId="ADAL" clId="{53D7DE00-8884-41E1-A634-577DD536BEE9}" dt="2018-09-18T19:44:59.554" v="1301" actId="20577"/>
        <pc:sldMkLst>
          <pc:docMk/>
          <pc:sldMk cId="3268677541" sldId="278"/>
        </pc:sldMkLst>
        <pc:spChg chg="mod">
          <ac:chgData name="Mehmet Demir" userId="8aeb60c9-8010-4491-9710-a4e50247be4f" providerId="ADAL" clId="{53D7DE00-8884-41E1-A634-577DD536BEE9}" dt="2018-09-18T18:09:21.533" v="597" actId="20577"/>
          <ac:spMkLst>
            <pc:docMk/>
            <pc:sldMk cId="3268677541" sldId="278"/>
            <ac:spMk id="2" creationId="{F2F75D6C-36D2-467B-8918-BDB0D2F1F352}"/>
          </ac:spMkLst>
        </pc:spChg>
        <pc:spChg chg="mod">
          <ac:chgData name="Mehmet Demir" userId="8aeb60c9-8010-4491-9710-a4e50247be4f" providerId="ADAL" clId="{53D7DE00-8884-41E1-A634-577DD536BEE9}" dt="2018-09-18T19:44:59.554" v="1301" actId="20577"/>
          <ac:spMkLst>
            <pc:docMk/>
            <pc:sldMk cId="3268677541" sldId="278"/>
            <ac:spMk id="3" creationId="{9C446264-F983-44C0-8726-57F4F0A8E1C6}"/>
          </ac:spMkLst>
        </pc:spChg>
      </pc:sldChg>
    </pc:docChg>
  </pc:docChgLst>
  <pc:docChgLst>
    <pc:chgData name="Mehmet Demir" userId="8aeb60c9-8010-4491-9710-a4e50247be4f" providerId="ADAL" clId="{0D8C3DFF-A524-477C-A35D-5D1B94407B68}"/>
    <pc:docChg chg="custSel modSld">
      <pc:chgData name="Mehmet Demir" userId="8aeb60c9-8010-4491-9710-a4e50247be4f" providerId="ADAL" clId="{0D8C3DFF-A524-477C-A35D-5D1B94407B68}" dt="2018-10-02T12:33:52.816" v="700" actId="20577"/>
      <pc:docMkLst>
        <pc:docMk/>
      </pc:docMkLst>
      <pc:sldChg chg="modSp modNotesTx">
        <pc:chgData name="Mehmet Demir" userId="8aeb60c9-8010-4491-9710-a4e50247be4f" providerId="ADAL" clId="{0D8C3DFF-A524-477C-A35D-5D1B94407B68}" dt="2018-10-02T12:32:55.684" v="687" actId="20577"/>
        <pc:sldMkLst>
          <pc:docMk/>
          <pc:sldMk cId="3268677541" sldId="278"/>
        </pc:sldMkLst>
        <pc:spChg chg="mod">
          <ac:chgData name="Mehmet Demir" userId="8aeb60c9-8010-4491-9710-a4e50247be4f" providerId="ADAL" clId="{0D8C3DFF-A524-477C-A35D-5D1B94407B68}" dt="2018-10-02T12:23:46.192" v="40" actId="20577"/>
          <ac:spMkLst>
            <pc:docMk/>
            <pc:sldMk cId="3268677541" sldId="278"/>
            <ac:spMk id="2" creationId="{F2F75D6C-36D2-467B-8918-BDB0D2F1F352}"/>
          </ac:spMkLst>
        </pc:spChg>
        <pc:graphicFrameChg chg="modGraphic">
          <ac:chgData name="Mehmet Demir" userId="8aeb60c9-8010-4491-9710-a4e50247be4f" providerId="ADAL" clId="{0D8C3DFF-A524-477C-A35D-5D1B94407B68}" dt="2018-10-02T12:32:55.684" v="687" actId="20577"/>
          <ac:graphicFrameMkLst>
            <pc:docMk/>
            <pc:sldMk cId="3268677541" sldId="278"/>
            <ac:graphicFrameMk id="3" creationId="{15BC0251-EE77-7049-B909-6466DC133F6F}"/>
          </ac:graphicFrameMkLst>
        </pc:graphicFrameChg>
      </pc:sldChg>
      <pc:sldChg chg="modSp">
        <pc:chgData name="Mehmet Demir" userId="8aeb60c9-8010-4491-9710-a4e50247be4f" providerId="ADAL" clId="{0D8C3DFF-A524-477C-A35D-5D1B94407B68}" dt="2018-10-02T12:32:05.775" v="677" actId="20577"/>
        <pc:sldMkLst>
          <pc:docMk/>
          <pc:sldMk cId="1523461941" sldId="280"/>
        </pc:sldMkLst>
        <pc:spChg chg="mod">
          <ac:chgData name="Mehmet Demir" userId="8aeb60c9-8010-4491-9710-a4e50247be4f" providerId="ADAL" clId="{0D8C3DFF-A524-477C-A35D-5D1B94407B68}" dt="2018-10-02T12:32:05.775" v="677" actId="20577"/>
          <ac:spMkLst>
            <pc:docMk/>
            <pc:sldMk cId="1523461941" sldId="280"/>
            <ac:spMk id="3" creationId="{9C446264-F983-44C0-8726-57F4F0A8E1C6}"/>
          </ac:spMkLst>
        </pc:spChg>
      </pc:sldChg>
      <pc:sldChg chg="modSp">
        <pc:chgData name="Mehmet Demir" userId="8aeb60c9-8010-4491-9710-a4e50247be4f" providerId="ADAL" clId="{0D8C3DFF-A524-477C-A35D-5D1B94407B68}" dt="2018-10-02T12:33:52.816" v="700" actId="20577"/>
        <pc:sldMkLst>
          <pc:docMk/>
          <pc:sldMk cId="2610876023" sldId="282"/>
        </pc:sldMkLst>
        <pc:spChg chg="mod">
          <ac:chgData name="Mehmet Demir" userId="8aeb60c9-8010-4491-9710-a4e50247be4f" providerId="ADAL" clId="{0D8C3DFF-A524-477C-A35D-5D1B94407B68}" dt="2018-10-02T12:33:52.816" v="700" actId="20577"/>
          <ac:spMkLst>
            <pc:docMk/>
            <pc:sldMk cId="2610876023" sldId="282"/>
            <ac:spMk id="3" creationId="{9C446264-F983-44C0-8726-57F4F0A8E1C6}"/>
          </ac:spMkLst>
        </pc:spChg>
      </pc:sldChg>
    </pc:docChg>
  </pc:docChgLst>
  <pc:docChgLst>
    <pc:chgData name="Mehmet Demir" userId="S::mehmet.demir@ryerson.ca::8aeb60c9-8010-4491-9710-a4e50247be4f" providerId="AD" clId="Web-{C971D8CD-3E81-4854-9473-4CAB5F9A2649}"/>
  </pc:docChgLst>
  <pc:docChgLst>
    <pc:chgData name="Mehmet Demir" userId="8aeb60c9-8010-4491-9710-a4e50247be4f" providerId="ADAL" clId="{E1E3AF09-F00C-4BD5-AE43-304755A3F790}"/>
    <pc:docChg chg="delSld modSld">
      <pc:chgData name="Mehmet Demir" userId="8aeb60c9-8010-4491-9710-a4e50247be4f" providerId="ADAL" clId="{E1E3AF09-F00C-4BD5-AE43-304755A3F790}" dt="2018-09-18T21:21:01.644" v="68" actId="1036"/>
      <pc:docMkLst>
        <pc:docMk/>
      </pc:docMkLst>
      <pc:sldChg chg="modSp">
        <pc:chgData name="Mehmet Demir" userId="8aeb60c9-8010-4491-9710-a4e50247be4f" providerId="ADAL" clId="{E1E3AF09-F00C-4BD5-AE43-304755A3F790}" dt="2018-09-18T21:21:01.644" v="68" actId="1036"/>
        <pc:sldMkLst>
          <pc:docMk/>
          <pc:sldMk cId="274399311" sldId="270"/>
        </pc:sldMkLst>
        <pc:spChg chg="mod">
          <ac:chgData name="Mehmet Demir" userId="8aeb60c9-8010-4491-9710-a4e50247be4f" providerId="ADAL" clId="{E1E3AF09-F00C-4BD5-AE43-304755A3F790}" dt="2018-09-18T21:21:01.644" v="68" actId="1036"/>
          <ac:spMkLst>
            <pc:docMk/>
            <pc:sldMk cId="274399311" sldId="270"/>
            <ac:spMk id="2" creationId="{00000000-0000-0000-0000-000000000000}"/>
          </ac:spMkLst>
        </pc:spChg>
      </pc:sldChg>
    </pc:docChg>
  </pc:docChgLst>
  <pc:docChgLst>
    <pc:chgData name="Mehmet Demir" userId="8aeb60c9-8010-4491-9710-a4e50247be4f" providerId="ADAL" clId="{BE806BC9-E6BC-4FB2-9580-C87804E0EC9F}"/>
    <pc:docChg chg="undo custSel addSld delSld modSld sldOrd">
      <pc:chgData name="Mehmet Demir" userId="8aeb60c9-8010-4491-9710-a4e50247be4f" providerId="ADAL" clId="{BE806BC9-E6BC-4FB2-9580-C87804E0EC9F}" dt="2018-11-20T01:28:26.912" v="4250" actId="20577"/>
      <pc:docMkLst>
        <pc:docMk/>
      </pc:docMkLst>
      <pc:sldChg chg="modSp">
        <pc:chgData name="Mehmet Demir" userId="8aeb60c9-8010-4491-9710-a4e50247be4f" providerId="ADAL" clId="{BE806BC9-E6BC-4FB2-9580-C87804E0EC9F}" dt="2018-11-18T20:38:00.316" v="1466" actId="20577"/>
        <pc:sldMkLst>
          <pc:docMk/>
          <pc:sldMk cId="274399311" sldId="270"/>
        </pc:sldMkLst>
        <pc:spChg chg="mod">
          <ac:chgData name="Mehmet Demir" userId="8aeb60c9-8010-4491-9710-a4e50247be4f" providerId="ADAL" clId="{BE806BC9-E6BC-4FB2-9580-C87804E0EC9F}" dt="2018-11-18T18:31:33.977" v="49" actId="20577"/>
          <ac:spMkLst>
            <pc:docMk/>
            <pc:sldMk cId="274399311" sldId="270"/>
            <ac:spMk id="2" creationId="{00000000-0000-0000-0000-000000000000}"/>
          </ac:spMkLst>
        </pc:spChg>
        <pc:spChg chg="mod">
          <ac:chgData name="Mehmet Demir" userId="8aeb60c9-8010-4491-9710-a4e50247be4f" providerId="ADAL" clId="{BE806BC9-E6BC-4FB2-9580-C87804E0EC9F}" dt="2018-11-18T20:38:00.316" v="1466" actId="20577"/>
          <ac:spMkLst>
            <pc:docMk/>
            <pc:sldMk cId="274399311" sldId="270"/>
            <ac:spMk id="3" creationId="{00000000-0000-0000-0000-000000000000}"/>
          </ac:spMkLst>
        </pc:spChg>
        <pc:spChg chg="mod">
          <ac:chgData name="Mehmet Demir" userId="8aeb60c9-8010-4491-9710-a4e50247be4f" providerId="ADAL" clId="{BE806BC9-E6BC-4FB2-9580-C87804E0EC9F}" dt="2018-11-18T18:37:03.857" v="173" actId="403"/>
          <ac:spMkLst>
            <pc:docMk/>
            <pc:sldMk cId="274399311" sldId="270"/>
            <ac:spMk id="5" creationId="{76112246-A5CE-BA4C-B9DE-773F7E20FAD1}"/>
          </ac:spMkLst>
        </pc:spChg>
        <pc:spChg chg="mod">
          <ac:chgData name="Mehmet Demir" userId="8aeb60c9-8010-4491-9710-a4e50247be4f" providerId="ADAL" clId="{BE806BC9-E6BC-4FB2-9580-C87804E0EC9F}" dt="2018-11-18T18:35:54.124" v="157" actId="1076"/>
          <ac:spMkLst>
            <pc:docMk/>
            <pc:sldMk cId="274399311" sldId="270"/>
            <ac:spMk id="9" creationId="{FAB3D9DE-DE29-5F46-85D8-3F8BC971D289}"/>
          </ac:spMkLst>
        </pc:spChg>
      </pc:sldChg>
      <pc:sldChg chg="addSp delSp modSp">
        <pc:chgData name="Mehmet Demir" userId="8aeb60c9-8010-4491-9710-a4e50247be4f" providerId="ADAL" clId="{BE806BC9-E6BC-4FB2-9580-C87804E0EC9F}" dt="2018-11-18T18:47:22.019" v="348" actId="20577"/>
        <pc:sldMkLst>
          <pc:docMk/>
          <pc:sldMk cId="3268677541" sldId="278"/>
        </pc:sldMkLst>
        <pc:spChg chg="mod">
          <ac:chgData name="Mehmet Demir" userId="8aeb60c9-8010-4491-9710-a4e50247be4f" providerId="ADAL" clId="{BE806BC9-E6BC-4FB2-9580-C87804E0EC9F}" dt="2018-11-18T18:37:50.437" v="186" actId="20577"/>
          <ac:spMkLst>
            <pc:docMk/>
            <pc:sldMk cId="3268677541" sldId="278"/>
            <ac:spMk id="2" creationId="{F2F75D6C-36D2-467B-8918-BDB0D2F1F352}"/>
          </ac:spMkLst>
        </pc:spChg>
        <pc:spChg chg="add del">
          <ac:chgData name="Mehmet Demir" userId="8aeb60c9-8010-4491-9710-a4e50247be4f" providerId="ADAL" clId="{BE806BC9-E6BC-4FB2-9580-C87804E0EC9F}" dt="2018-11-18T18:38:56.083" v="188"/>
          <ac:spMkLst>
            <pc:docMk/>
            <pc:sldMk cId="3268677541" sldId="278"/>
            <ac:spMk id="5" creationId="{CB41D3FA-09E2-4334-A80E-0B744ADC70DE}"/>
          </ac:spMkLst>
        </pc:spChg>
        <pc:spChg chg="add del">
          <ac:chgData name="Mehmet Demir" userId="8aeb60c9-8010-4491-9710-a4e50247be4f" providerId="ADAL" clId="{BE806BC9-E6BC-4FB2-9580-C87804E0EC9F}" dt="2018-11-18T18:40:08.735" v="196" actId="478"/>
          <ac:spMkLst>
            <pc:docMk/>
            <pc:sldMk cId="3268677541" sldId="278"/>
            <ac:spMk id="6" creationId="{58207447-F7D7-4844-A2D9-13BAFA700A11}"/>
          </ac:spMkLst>
        </pc:spChg>
        <pc:spChg chg="add del mod">
          <ac:chgData name="Mehmet Demir" userId="8aeb60c9-8010-4491-9710-a4e50247be4f" providerId="ADAL" clId="{BE806BC9-E6BC-4FB2-9580-C87804E0EC9F}" dt="2018-11-18T18:40:11.017" v="197" actId="478"/>
          <ac:spMkLst>
            <pc:docMk/>
            <pc:sldMk cId="3268677541" sldId="278"/>
            <ac:spMk id="9" creationId="{B0B06EFE-3D30-416C-8105-9EC843B9DD92}"/>
          </ac:spMkLst>
        </pc:spChg>
        <pc:spChg chg="add mod">
          <ac:chgData name="Mehmet Demir" userId="8aeb60c9-8010-4491-9710-a4e50247be4f" providerId="ADAL" clId="{BE806BC9-E6BC-4FB2-9580-C87804E0EC9F}" dt="2018-11-18T18:47:22.019" v="348" actId="20577"/>
          <ac:spMkLst>
            <pc:docMk/>
            <pc:sldMk cId="3268677541" sldId="278"/>
            <ac:spMk id="10" creationId="{AFE5E42A-F22C-4A5F-AD59-98519FB0A9FF}"/>
          </ac:spMkLst>
        </pc:spChg>
        <pc:spChg chg="add mod">
          <ac:chgData name="Mehmet Demir" userId="8aeb60c9-8010-4491-9710-a4e50247be4f" providerId="ADAL" clId="{BE806BC9-E6BC-4FB2-9580-C87804E0EC9F}" dt="2018-11-18T18:47:14.519" v="347" actId="122"/>
          <ac:spMkLst>
            <pc:docMk/>
            <pc:sldMk cId="3268677541" sldId="278"/>
            <ac:spMk id="11" creationId="{187ACAD6-088D-4BC2-9EFE-51F9CA4F0B2B}"/>
          </ac:spMkLst>
        </pc:spChg>
        <pc:graphicFrameChg chg="del modGraphic">
          <ac:chgData name="Mehmet Demir" userId="8aeb60c9-8010-4491-9710-a4e50247be4f" providerId="ADAL" clId="{BE806BC9-E6BC-4FB2-9580-C87804E0EC9F}" dt="2018-11-18T18:37:41.769" v="175" actId="478"/>
          <ac:graphicFrameMkLst>
            <pc:docMk/>
            <pc:sldMk cId="3268677541" sldId="278"/>
            <ac:graphicFrameMk id="3" creationId="{15BC0251-EE77-7049-B909-6466DC133F6F}"/>
          </ac:graphicFrameMkLst>
        </pc:graphicFrameChg>
        <pc:graphicFrameChg chg="add mod">
          <ac:chgData name="Mehmet Demir" userId="8aeb60c9-8010-4491-9710-a4e50247be4f" providerId="ADAL" clId="{BE806BC9-E6BC-4FB2-9580-C87804E0EC9F}" dt="2018-11-18T18:45:50.529" v="304" actId="14100"/>
          <ac:graphicFrameMkLst>
            <pc:docMk/>
            <pc:sldMk cId="3268677541" sldId="278"/>
            <ac:graphicFrameMk id="7" creationId="{2495364C-0193-43D4-963B-1D605CAD7B46}"/>
          </ac:graphicFrameMkLst>
        </pc:graphicFrameChg>
      </pc:sldChg>
      <pc:sldChg chg="modSp del">
        <pc:chgData name="Mehmet Demir" userId="8aeb60c9-8010-4491-9710-a4e50247be4f" providerId="ADAL" clId="{BE806BC9-E6BC-4FB2-9580-C87804E0EC9F}" dt="2018-11-19T01:24:45.137" v="3967" actId="2696"/>
        <pc:sldMkLst>
          <pc:docMk/>
          <pc:sldMk cId="388254140" sldId="279"/>
        </pc:sldMkLst>
        <pc:spChg chg="mod">
          <ac:chgData name="Mehmet Demir" userId="8aeb60c9-8010-4491-9710-a4e50247be4f" providerId="ADAL" clId="{BE806BC9-E6BC-4FB2-9580-C87804E0EC9F}" dt="2018-11-19T01:24:31.562" v="3965" actId="20577"/>
          <ac:spMkLst>
            <pc:docMk/>
            <pc:sldMk cId="388254140" sldId="279"/>
            <ac:spMk id="3" creationId="{9C446264-F983-44C0-8726-57F4F0A8E1C6}"/>
          </ac:spMkLst>
        </pc:spChg>
        <pc:spChg chg="mod">
          <ac:chgData name="Mehmet Demir" userId="8aeb60c9-8010-4491-9710-a4e50247be4f" providerId="ADAL" clId="{BE806BC9-E6BC-4FB2-9580-C87804E0EC9F}" dt="2018-11-19T01:24:35.803" v="3966" actId="20577"/>
          <ac:spMkLst>
            <pc:docMk/>
            <pc:sldMk cId="388254140" sldId="279"/>
            <ac:spMk id="6" creationId="{94488BB2-6156-4547-82C2-2CB17FCEDE68}"/>
          </ac:spMkLst>
        </pc:spChg>
      </pc:sldChg>
      <pc:sldChg chg="modSp">
        <pc:chgData name="Mehmet Demir" userId="8aeb60c9-8010-4491-9710-a4e50247be4f" providerId="ADAL" clId="{BE806BC9-E6BC-4FB2-9580-C87804E0EC9F}" dt="2018-11-19T01:29:53.222" v="4118" actId="313"/>
        <pc:sldMkLst>
          <pc:docMk/>
          <pc:sldMk cId="1523461941" sldId="280"/>
        </pc:sldMkLst>
        <pc:spChg chg="mod">
          <ac:chgData name="Mehmet Demir" userId="8aeb60c9-8010-4491-9710-a4e50247be4f" providerId="ADAL" clId="{BE806BC9-E6BC-4FB2-9580-C87804E0EC9F}" dt="2018-11-19T01:29:53.222" v="4118" actId="313"/>
          <ac:spMkLst>
            <pc:docMk/>
            <pc:sldMk cId="1523461941" sldId="280"/>
            <ac:spMk id="3" creationId="{9C446264-F983-44C0-8726-57F4F0A8E1C6}"/>
          </ac:spMkLst>
        </pc:spChg>
      </pc:sldChg>
      <pc:sldChg chg="addSp delSp modSp">
        <pc:chgData name="Mehmet Demir" userId="8aeb60c9-8010-4491-9710-a4e50247be4f" providerId="ADAL" clId="{BE806BC9-E6BC-4FB2-9580-C87804E0EC9F}" dt="2018-11-20T01:19:49.190" v="4121" actId="404"/>
        <pc:sldMkLst>
          <pc:docMk/>
          <pc:sldMk cId="2610876023" sldId="282"/>
        </pc:sldMkLst>
        <pc:spChg chg="mod">
          <ac:chgData name="Mehmet Demir" userId="8aeb60c9-8010-4491-9710-a4e50247be4f" providerId="ADAL" clId="{BE806BC9-E6BC-4FB2-9580-C87804E0EC9F}" dt="2018-11-19T01:25:30.813" v="3980" actId="20577"/>
          <ac:spMkLst>
            <pc:docMk/>
            <pc:sldMk cId="2610876023" sldId="282"/>
            <ac:spMk id="2" creationId="{F2F75D6C-36D2-467B-8918-BDB0D2F1F352}"/>
          </ac:spMkLst>
        </pc:spChg>
        <pc:spChg chg="mod">
          <ac:chgData name="Mehmet Demir" userId="8aeb60c9-8010-4491-9710-a4e50247be4f" providerId="ADAL" clId="{BE806BC9-E6BC-4FB2-9580-C87804E0EC9F}" dt="2018-11-20T01:19:49.190" v="4121" actId="404"/>
          <ac:spMkLst>
            <pc:docMk/>
            <pc:sldMk cId="2610876023" sldId="282"/>
            <ac:spMk id="3" creationId="{9C446264-F983-44C0-8726-57F4F0A8E1C6}"/>
          </ac:spMkLst>
        </pc:spChg>
        <pc:spChg chg="add mod">
          <ac:chgData name="Mehmet Demir" userId="8aeb60c9-8010-4491-9710-a4e50247be4f" providerId="ADAL" clId="{BE806BC9-E6BC-4FB2-9580-C87804E0EC9F}" dt="2018-11-19T01:25:19.431" v="3969" actId="1076"/>
          <ac:spMkLst>
            <pc:docMk/>
            <pc:sldMk cId="2610876023" sldId="282"/>
            <ac:spMk id="5" creationId="{4AE9F726-8A2F-4D6E-B869-A8D68A77E0FD}"/>
          </ac:spMkLst>
        </pc:spChg>
        <pc:picChg chg="del">
          <ac:chgData name="Mehmet Demir" userId="8aeb60c9-8010-4491-9710-a4e50247be4f" providerId="ADAL" clId="{BE806BC9-E6BC-4FB2-9580-C87804E0EC9F}" dt="2018-11-18T18:54:45.056" v="699" actId="478"/>
          <ac:picMkLst>
            <pc:docMk/>
            <pc:sldMk cId="2610876023" sldId="282"/>
            <ac:picMk id="6" creationId="{A37BFCBF-4331-7B40-A71A-FBD3260A2514}"/>
          </ac:picMkLst>
        </pc:picChg>
      </pc:sldChg>
      <pc:sldChg chg="delSp modSp add">
        <pc:chgData name="Mehmet Demir" userId="8aeb60c9-8010-4491-9710-a4e50247be4f" providerId="ADAL" clId="{BE806BC9-E6BC-4FB2-9580-C87804E0EC9F}" dt="2018-11-18T18:54:40.845" v="698" actId="478"/>
        <pc:sldMkLst>
          <pc:docMk/>
          <pc:sldMk cId="1021551509" sldId="283"/>
        </pc:sldMkLst>
        <pc:spChg chg="mod">
          <ac:chgData name="Mehmet Demir" userId="8aeb60c9-8010-4491-9710-a4e50247be4f" providerId="ADAL" clId="{BE806BC9-E6BC-4FB2-9580-C87804E0EC9F}" dt="2018-11-18T18:52:32.657" v="581" actId="20577"/>
          <ac:spMkLst>
            <pc:docMk/>
            <pc:sldMk cId="1021551509" sldId="283"/>
            <ac:spMk id="2" creationId="{F2F75D6C-36D2-467B-8918-BDB0D2F1F352}"/>
          </ac:spMkLst>
        </pc:spChg>
        <pc:spChg chg="mod">
          <ac:chgData name="Mehmet Demir" userId="8aeb60c9-8010-4491-9710-a4e50247be4f" providerId="ADAL" clId="{BE806BC9-E6BC-4FB2-9580-C87804E0EC9F}" dt="2018-11-18T18:54:31.800" v="697" actId="20577"/>
          <ac:spMkLst>
            <pc:docMk/>
            <pc:sldMk cId="1021551509" sldId="283"/>
            <ac:spMk id="3" creationId="{9C446264-F983-44C0-8726-57F4F0A8E1C6}"/>
          </ac:spMkLst>
        </pc:spChg>
        <pc:spChg chg="del">
          <ac:chgData name="Mehmet Demir" userId="8aeb60c9-8010-4491-9710-a4e50247be4f" providerId="ADAL" clId="{BE806BC9-E6BC-4FB2-9580-C87804E0EC9F}" dt="2018-11-18T18:53:44.299" v="671" actId="478"/>
          <ac:spMkLst>
            <pc:docMk/>
            <pc:sldMk cId="1021551509" sldId="283"/>
            <ac:spMk id="5" creationId="{4AE9F726-8A2F-4D6E-B869-A8D68A77E0FD}"/>
          </ac:spMkLst>
        </pc:spChg>
        <pc:picChg chg="del">
          <ac:chgData name="Mehmet Demir" userId="8aeb60c9-8010-4491-9710-a4e50247be4f" providerId="ADAL" clId="{BE806BC9-E6BC-4FB2-9580-C87804E0EC9F}" dt="2018-11-18T18:54:40.845" v="698" actId="478"/>
          <ac:picMkLst>
            <pc:docMk/>
            <pc:sldMk cId="1021551509" sldId="283"/>
            <ac:picMk id="6" creationId="{A37BFCBF-4331-7B40-A71A-FBD3260A2514}"/>
          </ac:picMkLst>
        </pc:picChg>
      </pc:sldChg>
      <pc:sldChg chg="addSp delSp modSp add">
        <pc:chgData name="Mehmet Demir" userId="8aeb60c9-8010-4491-9710-a4e50247be4f" providerId="ADAL" clId="{BE806BC9-E6BC-4FB2-9580-C87804E0EC9F}" dt="2018-11-20T01:22:30.297" v="4129" actId="167"/>
        <pc:sldMkLst>
          <pc:docMk/>
          <pc:sldMk cId="3190774061" sldId="284"/>
        </pc:sldMkLst>
        <pc:spChg chg="del mod">
          <ac:chgData name="Mehmet Demir" userId="8aeb60c9-8010-4491-9710-a4e50247be4f" providerId="ADAL" clId="{BE806BC9-E6BC-4FB2-9580-C87804E0EC9F}" dt="2018-11-18T19:01:21.824" v="793" actId="478"/>
          <ac:spMkLst>
            <pc:docMk/>
            <pc:sldMk cId="3190774061" sldId="284"/>
            <ac:spMk id="2" creationId="{F2F75D6C-36D2-467B-8918-BDB0D2F1F352}"/>
          </ac:spMkLst>
        </pc:spChg>
        <pc:spChg chg="del">
          <ac:chgData name="Mehmet Demir" userId="8aeb60c9-8010-4491-9710-a4e50247be4f" providerId="ADAL" clId="{BE806BC9-E6BC-4FB2-9580-C87804E0EC9F}" dt="2018-11-18T18:58:46.935" v="702" actId="478"/>
          <ac:spMkLst>
            <pc:docMk/>
            <pc:sldMk cId="3190774061" sldId="284"/>
            <ac:spMk id="3" creationId="{9C446264-F983-44C0-8726-57F4F0A8E1C6}"/>
          </ac:spMkLst>
        </pc:spChg>
        <pc:spChg chg="add del mod">
          <ac:chgData name="Mehmet Demir" userId="8aeb60c9-8010-4491-9710-a4e50247be4f" providerId="ADAL" clId="{BE806BC9-E6BC-4FB2-9580-C87804E0EC9F}" dt="2018-11-18T18:58:57.426" v="705" actId="478"/>
          <ac:spMkLst>
            <pc:docMk/>
            <pc:sldMk cId="3190774061" sldId="284"/>
            <ac:spMk id="6" creationId="{748A0546-30D8-4ECD-93CE-4D5F03093F38}"/>
          </ac:spMkLst>
        </pc:spChg>
        <pc:spChg chg="add del mod">
          <ac:chgData name="Mehmet Demir" userId="8aeb60c9-8010-4491-9710-a4e50247be4f" providerId="ADAL" clId="{BE806BC9-E6BC-4FB2-9580-C87804E0EC9F}" dt="2018-11-18T19:01:24.532" v="794" actId="478"/>
          <ac:spMkLst>
            <pc:docMk/>
            <pc:sldMk cId="3190774061" sldId="284"/>
            <ac:spMk id="10" creationId="{89074198-8800-4DC5-8CB2-8BB132E5F384}"/>
          </ac:spMkLst>
        </pc:spChg>
        <pc:picChg chg="add mod">
          <ac:chgData name="Mehmet Demir" userId="8aeb60c9-8010-4491-9710-a4e50247be4f" providerId="ADAL" clId="{BE806BC9-E6BC-4FB2-9580-C87804E0EC9F}" dt="2018-11-20T01:22:07.648" v="4124" actId="14100"/>
          <ac:picMkLst>
            <pc:docMk/>
            <pc:sldMk cId="3190774061" sldId="284"/>
            <ac:picMk id="2" creationId="{7FD42FA5-60D7-4C7A-962B-DAD923E90CE6}"/>
          </ac:picMkLst>
        </pc:picChg>
        <pc:picChg chg="add mod ord">
          <ac:chgData name="Mehmet Demir" userId="8aeb60c9-8010-4491-9710-a4e50247be4f" providerId="ADAL" clId="{BE806BC9-E6BC-4FB2-9580-C87804E0EC9F}" dt="2018-11-20T01:22:30.297" v="4129" actId="167"/>
          <ac:picMkLst>
            <pc:docMk/>
            <pc:sldMk cId="3190774061" sldId="284"/>
            <ac:picMk id="3" creationId="{7DC04B4E-7F36-41B7-ACDD-6D4169399C52}"/>
          </ac:picMkLst>
        </pc:picChg>
        <pc:picChg chg="add mod">
          <ac:chgData name="Mehmet Demir" userId="8aeb60c9-8010-4491-9710-a4e50247be4f" providerId="ADAL" clId="{BE806BC9-E6BC-4FB2-9580-C87804E0EC9F}" dt="2018-11-18T19:00:50.983" v="779" actId="1076"/>
          <ac:picMkLst>
            <pc:docMk/>
            <pc:sldMk cId="3190774061" sldId="284"/>
            <ac:picMk id="7" creationId="{4D71D40E-87D3-486D-B9D5-90606A8FFD10}"/>
          </ac:picMkLst>
        </pc:picChg>
        <pc:picChg chg="add mod ord">
          <ac:chgData name="Mehmet Demir" userId="8aeb60c9-8010-4491-9710-a4e50247be4f" providerId="ADAL" clId="{BE806BC9-E6BC-4FB2-9580-C87804E0EC9F}" dt="2018-11-18T19:01:02.191" v="781" actId="167"/>
          <ac:picMkLst>
            <pc:docMk/>
            <pc:sldMk cId="3190774061" sldId="284"/>
            <ac:picMk id="8" creationId="{8207F261-10F8-4F6E-B460-1318EE33860B}"/>
          </ac:picMkLst>
        </pc:picChg>
      </pc:sldChg>
      <pc:sldChg chg="addSp modSp add">
        <pc:chgData name="Mehmet Demir" userId="8aeb60c9-8010-4491-9710-a4e50247be4f" providerId="ADAL" clId="{BE806BC9-E6BC-4FB2-9580-C87804E0EC9F}" dt="2018-11-18T20:34:37.727" v="1446" actId="20577"/>
        <pc:sldMkLst>
          <pc:docMk/>
          <pc:sldMk cId="2976557717" sldId="285"/>
        </pc:sldMkLst>
        <pc:spChg chg="mod">
          <ac:chgData name="Mehmet Demir" userId="8aeb60c9-8010-4491-9710-a4e50247be4f" providerId="ADAL" clId="{BE806BC9-E6BC-4FB2-9580-C87804E0EC9F}" dt="2018-11-18T20:34:37.727" v="1446" actId="20577"/>
          <ac:spMkLst>
            <pc:docMk/>
            <pc:sldMk cId="2976557717" sldId="285"/>
            <ac:spMk id="2" creationId="{F2F75D6C-36D2-467B-8918-BDB0D2F1F352}"/>
          </ac:spMkLst>
        </pc:spChg>
        <pc:spChg chg="mod">
          <ac:chgData name="Mehmet Demir" userId="8aeb60c9-8010-4491-9710-a4e50247be4f" providerId="ADAL" clId="{BE806BC9-E6BC-4FB2-9580-C87804E0EC9F}" dt="2018-11-18T20:32:51.043" v="1433" actId="14100"/>
          <ac:spMkLst>
            <pc:docMk/>
            <pc:sldMk cId="2976557717" sldId="285"/>
            <ac:spMk id="3" creationId="{9C446264-F983-44C0-8726-57F4F0A8E1C6}"/>
          </ac:spMkLst>
        </pc:spChg>
        <pc:picChg chg="add mod">
          <ac:chgData name="Mehmet Demir" userId="8aeb60c9-8010-4491-9710-a4e50247be4f" providerId="ADAL" clId="{BE806BC9-E6BC-4FB2-9580-C87804E0EC9F}" dt="2018-11-18T20:33:22.122" v="1436" actId="14100"/>
          <ac:picMkLst>
            <pc:docMk/>
            <pc:sldMk cId="2976557717" sldId="285"/>
            <ac:picMk id="5" creationId="{8865E409-447E-410C-AF63-17636E5A5C9E}"/>
          </ac:picMkLst>
        </pc:picChg>
      </pc:sldChg>
      <pc:sldChg chg="addSp delSp modSp add">
        <pc:chgData name="Mehmet Demir" userId="8aeb60c9-8010-4491-9710-a4e50247be4f" providerId="ADAL" clId="{BE806BC9-E6BC-4FB2-9580-C87804E0EC9F}" dt="2018-11-18T20:18:01.084" v="1376" actId="20577"/>
        <pc:sldMkLst>
          <pc:docMk/>
          <pc:sldMk cId="4026074559" sldId="286"/>
        </pc:sldMkLst>
        <pc:spChg chg="mod">
          <ac:chgData name="Mehmet Demir" userId="8aeb60c9-8010-4491-9710-a4e50247be4f" providerId="ADAL" clId="{BE806BC9-E6BC-4FB2-9580-C87804E0EC9F}" dt="2018-11-18T19:01:50.062" v="803" actId="20577"/>
          <ac:spMkLst>
            <pc:docMk/>
            <pc:sldMk cId="4026074559" sldId="286"/>
            <ac:spMk id="2" creationId="{F2F75D6C-36D2-467B-8918-BDB0D2F1F352}"/>
          </ac:spMkLst>
        </pc:spChg>
        <pc:spChg chg="del">
          <ac:chgData name="Mehmet Demir" userId="8aeb60c9-8010-4491-9710-a4e50247be4f" providerId="ADAL" clId="{BE806BC9-E6BC-4FB2-9580-C87804E0EC9F}" dt="2018-11-18T19:02:52.309" v="854" actId="478"/>
          <ac:spMkLst>
            <pc:docMk/>
            <pc:sldMk cId="4026074559" sldId="286"/>
            <ac:spMk id="10" creationId="{AFE5E42A-F22C-4A5F-AD59-98519FB0A9FF}"/>
          </ac:spMkLst>
        </pc:spChg>
        <pc:spChg chg="del">
          <ac:chgData name="Mehmet Demir" userId="8aeb60c9-8010-4491-9710-a4e50247be4f" providerId="ADAL" clId="{BE806BC9-E6BC-4FB2-9580-C87804E0EC9F}" dt="2018-11-18T19:08:20.808" v="888" actId="478"/>
          <ac:spMkLst>
            <pc:docMk/>
            <pc:sldMk cId="4026074559" sldId="286"/>
            <ac:spMk id="11" creationId="{187ACAD6-088D-4BC2-9EFE-51F9CA4F0B2B}"/>
          </ac:spMkLst>
        </pc:spChg>
        <pc:graphicFrameChg chg="add mod">
          <ac:chgData name="Mehmet Demir" userId="8aeb60c9-8010-4491-9710-a4e50247be4f" providerId="ADAL" clId="{BE806BC9-E6BC-4FB2-9580-C87804E0EC9F}" dt="2018-11-18T20:18:01.084" v="1376" actId="20577"/>
          <ac:graphicFrameMkLst>
            <pc:docMk/>
            <pc:sldMk cId="4026074559" sldId="286"/>
            <ac:graphicFrameMk id="3" creationId="{14A4DC9E-5D39-410E-9FE9-828D5F71C3AC}"/>
          </ac:graphicFrameMkLst>
        </pc:graphicFrameChg>
        <pc:graphicFrameChg chg="del mod">
          <ac:chgData name="Mehmet Demir" userId="8aeb60c9-8010-4491-9710-a4e50247be4f" providerId="ADAL" clId="{BE806BC9-E6BC-4FB2-9580-C87804E0EC9F}" dt="2018-11-18T19:08:17.430" v="887" actId="478"/>
          <ac:graphicFrameMkLst>
            <pc:docMk/>
            <pc:sldMk cId="4026074559" sldId="286"/>
            <ac:graphicFrameMk id="7" creationId="{2495364C-0193-43D4-963B-1D605CAD7B46}"/>
          </ac:graphicFrameMkLst>
        </pc:graphicFrameChg>
        <pc:graphicFrameChg chg="add mod">
          <ac:chgData name="Mehmet Demir" userId="8aeb60c9-8010-4491-9710-a4e50247be4f" providerId="ADAL" clId="{BE806BC9-E6BC-4FB2-9580-C87804E0EC9F}" dt="2018-11-18T19:04:16.350" v="859" actId="571"/>
          <ac:graphicFrameMkLst>
            <pc:docMk/>
            <pc:sldMk cId="4026074559" sldId="286"/>
            <ac:graphicFrameMk id="8" creationId="{FDBB298C-BFC6-4889-94F2-C63C85C4B3AA}"/>
          </ac:graphicFrameMkLst>
        </pc:graphicFrameChg>
      </pc:sldChg>
      <pc:sldChg chg="add del ord">
        <pc:chgData name="Mehmet Demir" userId="8aeb60c9-8010-4491-9710-a4e50247be4f" providerId="ADAL" clId="{BE806BC9-E6BC-4FB2-9580-C87804E0EC9F}" dt="2018-11-19T01:24:07.154" v="3937" actId="2696"/>
        <pc:sldMkLst>
          <pc:docMk/>
          <pc:sldMk cId="239511597" sldId="287"/>
        </pc:sldMkLst>
      </pc:sldChg>
      <pc:sldChg chg="modSp add ord">
        <pc:chgData name="Mehmet Demir" userId="8aeb60c9-8010-4491-9710-a4e50247be4f" providerId="ADAL" clId="{BE806BC9-E6BC-4FB2-9580-C87804E0EC9F}" dt="2018-11-18T20:55:42.140" v="2001" actId="5793"/>
        <pc:sldMkLst>
          <pc:docMk/>
          <pc:sldMk cId="775954589" sldId="288"/>
        </pc:sldMkLst>
        <pc:spChg chg="mod">
          <ac:chgData name="Mehmet Demir" userId="8aeb60c9-8010-4491-9710-a4e50247be4f" providerId="ADAL" clId="{BE806BC9-E6BC-4FB2-9580-C87804E0EC9F}" dt="2018-11-18T20:55:42.140" v="2001" actId="5793"/>
          <ac:spMkLst>
            <pc:docMk/>
            <pc:sldMk cId="775954589" sldId="288"/>
            <ac:spMk id="2" creationId="{F2F75D6C-36D2-467B-8918-BDB0D2F1F352}"/>
          </ac:spMkLst>
        </pc:spChg>
        <pc:spChg chg="mod">
          <ac:chgData name="Mehmet Demir" userId="8aeb60c9-8010-4491-9710-a4e50247be4f" providerId="ADAL" clId="{BE806BC9-E6BC-4FB2-9580-C87804E0EC9F}" dt="2018-11-18T20:37:31.651" v="1459" actId="122"/>
          <ac:spMkLst>
            <pc:docMk/>
            <pc:sldMk cId="775954589" sldId="288"/>
            <ac:spMk id="10" creationId="{AFE5E42A-F22C-4A5F-AD59-98519FB0A9FF}"/>
          </ac:spMkLst>
        </pc:spChg>
        <pc:graphicFrameChg chg="mod">
          <ac:chgData name="Mehmet Demir" userId="8aeb60c9-8010-4491-9710-a4e50247be4f" providerId="ADAL" clId="{BE806BC9-E6BC-4FB2-9580-C87804E0EC9F}" dt="2018-11-18T20:55:37.973" v="1992" actId="14100"/>
          <ac:graphicFrameMkLst>
            <pc:docMk/>
            <pc:sldMk cId="775954589" sldId="288"/>
            <ac:graphicFrameMk id="7" creationId="{2495364C-0193-43D4-963B-1D605CAD7B46}"/>
          </ac:graphicFrameMkLst>
        </pc:graphicFrameChg>
      </pc:sldChg>
      <pc:sldChg chg="modSp add ord">
        <pc:chgData name="Mehmet Demir" userId="8aeb60c9-8010-4491-9710-a4e50247be4f" providerId="ADAL" clId="{BE806BC9-E6BC-4FB2-9580-C87804E0EC9F}" dt="2018-11-19T01:11:34.716" v="3342" actId="20577"/>
        <pc:sldMkLst>
          <pc:docMk/>
          <pc:sldMk cId="3034838342" sldId="289"/>
        </pc:sldMkLst>
        <pc:spChg chg="mod">
          <ac:chgData name="Mehmet Demir" userId="8aeb60c9-8010-4491-9710-a4e50247be4f" providerId="ADAL" clId="{BE806BC9-E6BC-4FB2-9580-C87804E0EC9F}" dt="2018-11-19T01:11:34.716" v="3342" actId="20577"/>
          <ac:spMkLst>
            <pc:docMk/>
            <pc:sldMk cId="3034838342" sldId="289"/>
            <ac:spMk id="2" creationId="{F2F75D6C-36D2-467B-8918-BDB0D2F1F352}"/>
          </ac:spMkLst>
        </pc:spChg>
        <pc:spChg chg="mod">
          <ac:chgData name="Mehmet Demir" userId="8aeb60c9-8010-4491-9710-a4e50247be4f" providerId="ADAL" clId="{BE806BC9-E6BC-4FB2-9580-C87804E0EC9F}" dt="2018-11-19T01:06:20.765" v="3306" actId="20577"/>
          <ac:spMkLst>
            <pc:docMk/>
            <pc:sldMk cId="3034838342" sldId="289"/>
            <ac:spMk id="3" creationId="{9C446264-F983-44C0-8726-57F4F0A8E1C6}"/>
          </ac:spMkLst>
        </pc:spChg>
      </pc:sldChg>
      <pc:sldChg chg="addSp delSp modSp add">
        <pc:chgData name="Mehmet Demir" userId="8aeb60c9-8010-4491-9710-a4e50247be4f" providerId="ADAL" clId="{BE806BC9-E6BC-4FB2-9580-C87804E0EC9F}" dt="2018-11-19T00:33:11.642" v="2537" actId="20577"/>
        <pc:sldMkLst>
          <pc:docMk/>
          <pc:sldMk cId="428824079" sldId="290"/>
        </pc:sldMkLst>
        <pc:spChg chg="mod">
          <ac:chgData name="Mehmet Demir" userId="8aeb60c9-8010-4491-9710-a4e50247be4f" providerId="ADAL" clId="{BE806BC9-E6BC-4FB2-9580-C87804E0EC9F}" dt="2018-11-19T00:33:11.642" v="2537" actId="20577"/>
          <ac:spMkLst>
            <pc:docMk/>
            <pc:sldMk cId="428824079" sldId="290"/>
            <ac:spMk id="2" creationId="{F2F75D6C-36D2-467B-8918-BDB0D2F1F352}"/>
          </ac:spMkLst>
        </pc:spChg>
        <pc:spChg chg="add mod">
          <ac:chgData name="Mehmet Demir" userId="8aeb60c9-8010-4491-9710-a4e50247be4f" providerId="ADAL" clId="{BE806BC9-E6BC-4FB2-9580-C87804E0EC9F}" dt="2018-11-18T21:01:02.899" v="2181" actId="14100"/>
          <ac:spMkLst>
            <pc:docMk/>
            <pc:sldMk cId="428824079" sldId="290"/>
            <ac:spMk id="8" creationId="{97E1769C-2569-4971-877B-139EB934EB87}"/>
          </ac:spMkLst>
        </pc:spChg>
        <pc:spChg chg="add mod">
          <ac:chgData name="Mehmet Demir" userId="8aeb60c9-8010-4491-9710-a4e50247be4f" providerId="ADAL" clId="{BE806BC9-E6BC-4FB2-9580-C87804E0EC9F}" dt="2018-11-18T21:12:15.884" v="2440" actId="20577"/>
          <ac:spMkLst>
            <pc:docMk/>
            <pc:sldMk cId="428824079" sldId="290"/>
            <ac:spMk id="9" creationId="{0E0948AC-78D0-44F4-A887-3335D7EAE3EE}"/>
          </ac:spMkLst>
        </pc:spChg>
        <pc:spChg chg="mod">
          <ac:chgData name="Mehmet Demir" userId="8aeb60c9-8010-4491-9710-a4e50247be4f" providerId="ADAL" clId="{BE806BC9-E6BC-4FB2-9580-C87804E0EC9F}" dt="2018-11-18T21:01:08.401" v="2184" actId="404"/>
          <ac:spMkLst>
            <pc:docMk/>
            <pc:sldMk cId="428824079" sldId="290"/>
            <ac:spMk id="10" creationId="{AFE5E42A-F22C-4A5F-AD59-98519FB0A9FF}"/>
          </ac:spMkLst>
        </pc:spChg>
        <pc:spChg chg="del mod">
          <ac:chgData name="Mehmet Demir" userId="8aeb60c9-8010-4491-9710-a4e50247be4f" providerId="ADAL" clId="{BE806BC9-E6BC-4FB2-9580-C87804E0EC9F}" dt="2018-11-18T21:11:36.293" v="2417" actId="478"/>
          <ac:spMkLst>
            <pc:docMk/>
            <pc:sldMk cId="428824079" sldId="290"/>
            <ac:spMk id="11" creationId="{187ACAD6-088D-4BC2-9EFE-51F9CA4F0B2B}"/>
          </ac:spMkLst>
        </pc:spChg>
        <pc:spChg chg="add mod">
          <ac:chgData name="Mehmet Demir" userId="8aeb60c9-8010-4491-9710-a4e50247be4f" providerId="ADAL" clId="{BE806BC9-E6BC-4FB2-9580-C87804E0EC9F}" dt="2018-11-18T21:15:25.439" v="2441" actId="20577"/>
          <ac:spMkLst>
            <pc:docMk/>
            <pc:sldMk cId="428824079" sldId="290"/>
            <ac:spMk id="12" creationId="{778133D7-EC15-49E3-ACF1-C18DB9C8BDA4}"/>
          </ac:spMkLst>
        </pc:spChg>
        <pc:graphicFrameChg chg="mod">
          <ac:chgData name="Mehmet Demir" userId="8aeb60c9-8010-4491-9710-a4e50247be4f" providerId="ADAL" clId="{BE806BC9-E6BC-4FB2-9580-C87804E0EC9F}" dt="2018-11-18T21:11:56.820" v="2425" actId="20577"/>
          <ac:graphicFrameMkLst>
            <pc:docMk/>
            <pc:sldMk cId="428824079" sldId="290"/>
            <ac:graphicFrameMk id="7" creationId="{2495364C-0193-43D4-963B-1D605CAD7B46}"/>
          </ac:graphicFrameMkLst>
        </pc:graphicFrameChg>
      </pc:sldChg>
      <pc:sldChg chg="add del">
        <pc:chgData name="Mehmet Demir" userId="8aeb60c9-8010-4491-9710-a4e50247be4f" providerId="ADAL" clId="{BE806BC9-E6BC-4FB2-9580-C87804E0EC9F}" dt="2018-11-19T00:33:30.926" v="2539" actId="2696"/>
        <pc:sldMkLst>
          <pc:docMk/>
          <pc:sldMk cId="697054002" sldId="291"/>
        </pc:sldMkLst>
      </pc:sldChg>
      <pc:sldChg chg="delSp modSp add">
        <pc:chgData name="Mehmet Demir" userId="8aeb60c9-8010-4491-9710-a4e50247be4f" providerId="ADAL" clId="{BE806BC9-E6BC-4FB2-9580-C87804E0EC9F}" dt="2018-11-19T00:46:56.983" v="2845" actId="478"/>
        <pc:sldMkLst>
          <pc:docMk/>
          <pc:sldMk cId="2830438653" sldId="291"/>
        </pc:sldMkLst>
        <pc:spChg chg="mod">
          <ac:chgData name="Mehmet Demir" userId="8aeb60c9-8010-4491-9710-a4e50247be4f" providerId="ADAL" clId="{BE806BC9-E6BC-4FB2-9580-C87804E0EC9F}" dt="2018-11-19T00:33:57.027" v="2563" actId="20577"/>
          <ac:spMkLst>
            <pc:docMk/>
            <pc:sldMk cId="2830438653" sldId="291"/>
            <ac:spMk id="2" creationId="{F2F75D6C-36D2-467B-8918-BDB0D2F1F352}"/>
          </ac:spMkLst>
        </pc:spChg>
        <pc:spChg chg="mod">
          <ac:chgData name="Mehmet Demir" userId="8aeb60c9-8010-4491-9710-a4e50247be4f" providerId="ADAL" clId="{BE806BC9-E6BC-4FB2-9580-C87804E0EC9F}" dt="2018-11-19T00:42:22.904" v="2679" actId="20577"/>
          <ac:spMkLst>
            <pc:docMk/>
            <pc:sldMk cId="2830438653" sldId="291"/>
            <ac:spMk id="8" creationId="{97E1769C-2569-4971-877B-139EB934EB87}"/>
          </ac:spMkLst>
        </pc:spChg>
        <pc:spChg chg="mod">
          <ac:chgData name="Mehmet Demir" userId="8aeb60c9-8010-4491-9710-a4e50247be4f" providerId="ADAL" clId="{BE806BC9-E6BC-4FB2-9580-C87804E0EC9F}" dt="2018-11-19T00:45:26.751" v="2830" actId="20577"/>
          <ac:spMkLst>
            <pc:docMk/>
            <pc:sldMk cId="2830438653" sldId="291"/>
            <ac:spMk id="9" creationId="{0E0948AC-78D0-44F4-A887-3335D7EAE3EE}"/>
          </ac:spMkLst>
        </pc:spChg>
        <pc:spChg chg="del">
          <ac:chgData name="Mehmet Demir" userId="8aeb60c9-8010-4491-9710-a4e50247be4f" providerId="ADAL" clId="{BE806BC9-E6BC-4FB2-9580-C87804E0EC9F}" dt="2018-11-19T00:40:32.821" v="2586" actId="478"/>
          <ac:spMkLst>
            <pc:docMk/>
            <pc:sldMk cId="2830438653" sldId="291"/>
            <ac:spMk id="10" creationId="{AFE5E42A-F22C-4A5F-AD59-98519FB0A9FF}"/>
          </ac:spMkLst>
        </pc:spChg>
        <pc:spChg chg="del">
          <ac:chgData name="Mehmet Demir" userId="8aeb60c9-8010-4491-9710-a4e50247be4f" providerId="ADAL" clId="{BE806BC9-E6BC-4FB2-9580-C87804E0EC9F}" dt="2018-11-19T00:46:56.983" v="2845" actId="478"/>
          <ac:spMkLst>
            <pc:docMk/>
            <pc:sldMk cId="2830438653" sldId="291"/>
            <ac:spMk id="12" creationId="{778133D7-EC15-49E3-ACF1-C18DB9C8BDA4}"/>
          </ac:spMkLst>
        </pc:spChg>
        <pc:graphicFrameChg chg="mod">
          <ac:chgData name="Mehmet Demir" userId="8aeb60c9-8010-4491-9710-a4e50247be4f" providerId="ADAL" clId="{BE806BC9-E6BC-4FB2-9580-C87804E0EC9F}" dt="2018-11-19T00:46:53.294" v="2844" actId="20577"/>
          <ac:graphicFrameMkLst>
            <pc:docMk/>
            <pc:sldMk cId="2830438653" sldId="291"/>
            <ac:graphicFrameMk id="7" creationId="{2495364C-0193-43D4-963B-1D605CAD7B46}"/>
          </ac:graphicFrameMkLst>
        </pc:graphicFrameChg>
      </pc:sldChg>
      <pc:sldChg chg="modSp add">
        <pc:chgData name="Mehmet Demir" userId="8aeb60c9-8010-4491-9710-a4e50247be4f" providerId="ADAL" clId="{BE806BC9-E6BC-4FB2-9580-C87804E0EC9F}" dt="2018-11-19T01:26:21.795" v="3994" actId="20577"/>
        <pc:sldMkLst>
          <pc:docMk/>
          <pc:sldMk cId="2595541789" sldId="292"/>
        </pc:sldMkLst>
        <pc:spChg chg="mod">
          <ac:chgData name="Mehmet Demir" userId="8aeb60c9-8010-4491-9710-a4e50247be4f" providerId="ADAL" clId="{BE806BC9-E6BC-4FB2-9580-C87804E0EC9F}" dt="2018-11-19T01:26:21.795" v="3994" actId="20577"/>
          <ac:spMkLst>
            <pc:docMk/>
            <pc:sldMk cId="2595541789" sldId="292"/>
            <ac:spMk id="2" creationId="{F2F75D6C-36D2-467B-8918-BDB0D2F1F352}"/>
          </ac:spMkLst>
        </pc:spChg>
        <pc:spChg chg="mod">
          <ac:chgData name="Mehmet Demir" userId="8aeb60c9-8010-4491-9710-a4e50247be4f" providerId="ADAL" clId="{BE806BC9-E6BC-4FB2-9580-C87804E0EC9F}" dt="2018-11-19T01:24:00.539" v="3936" actId="20577"/>
          <ac:spMkLst>
            <pc:docMk/>
            <pc:sldMk cId="2595541789" sldId="292"/>
            <ac:spMk id="3" creationId="{9C446264-F983-44C0-8726-57F4F0A8E1C6}"/>
          </ac:spMkLst>
        </pc:spChg>
      </pc:sldChg>
      <pc:sldChg chg="modSp add">
        <pc:chgData name="Mehmet Demir" userId="8aeb60c9-8010-4491-9710-a4e50247be4f" providerId="ADAL" clId="{BE806BC9-E6BC-4FB2-9580-C87804E0EC9F}" dt="2018-11-20T01:28:26.912" v="4250" actId="20577"/>
        <pc:sldMkLst>
          <pc:docMk/>
          <pc:sldMk cId="1984835790" sldId="293"/>
        </pc:sldMkLst>
        <pc:spChg chg="mod">
          <ac:chgData name="Mehmet Demir" userId="8aeb60c9-8010-4491-9710-a4e50247be4f" providerId="ADAL" clId="{BE806BC9-E6BC-4FB2-9580-C87804E0EC9F}" dt="2018-11-19T01:15:46.936" v="3394" actId="20577"/>
          <ac:spMkLst>
            <pc:docMk/>
            <pc:sldMk cId="1984835790" sldId="293"/>
            <ac:spMk id="2" creationId="{F2F75D6C-36D2-467B-8918-BDB0D2F1F352}"/>
          </ac:spMkLst>
        </pc:spChg>
        <pc:spChg chg="mod">
          <ac:chgData name="Mehmet Demir" userId="8aeb60c9-8010-4491-9710-a4e50247be4f" providerId="ADAL" clId="{BE806BC9-E6BC-4FB2-9580-C87804E0EC9F}" dt="2018-11-20T01:28:26.912" v="4250" actId="20577"/>
          <ac:spMkLst>
            <pc:docMk/>
            <pc:sldMk cId="1984835790" sldId="293"/>
            <ac:spMk id="3" creationId="{9C446264-F983-44C0-8726-57F4F0A8E1C6}"/>
          </ac:spMkLst>
        </pc:spChg>
      </pc:sldChg>
      <pc:sldChg chg="addSp delSp modSp add">
        <pc:chgData name="Mehmet Demir" userId="8aeb60c9-8010-4491-9710-a4e50247be4f" providerId="ADAL" clId="{BE806BC9-E6BC-4FB2-9580-C87804E0EC9F}" dt="2018-11-20T01:27:32.574" v="4249" actId="1076"/>
        <pc:sldMkLst>
          <pc:docMk/>
          <pc:sldMk cId="3790777841" sldId="294"/>
        </pc:sldMkLst>
        <pc:spChg chg="del">
          <ac:chgData name="Mehmet Demir" userId="8aeb60c9-8010-4491-9710-a4e50247be4f" providerId="ADAL" clId="{BE806BC9-E6BC-4FB2-9580-C87804E0EC9F}" dt="2018-11-20T01:23:42.691" v="4132" actId="478"/>
          <ac:spMkLst>
            <pc:docMk/>
            <pc:sldMk cId="3790777841" sldId="294"/>
            <ac:spMk id="8" creationId="{97E1769C-2569-4971-877B-139EB934EB87}"/>
          </ac:spMkLst>
        </pc:spChg>
        <pc:spChg chg="del">
          <ac:chgData name="Mehmet Demir" userId="8aeb60c9-8010-4491-9710-a4e50247be4f" providerId="ADAL" clId="{BE806BC9-E6BC-4FB2-9580-C87804E0EC9F}" dt="2018-11-20T01:23:42.691" v="4132" actId="478"/>
          <ac:spMkLst>
            <pc:docMk/>
            <pc:sldMk cId="3790777841" sldId="294"/>
            <ac:spMk id="9" creationId="{0E0948AC-78D0-44F4-A887-3335D7EAE3EE}"/>
          </ac:spMkLst>
        </pc:spChg>
        <pc:spChg chg="del">
          <ac:chgData name="Mehmet Demir" userId="8aeb60c9-8010-4491-9710-a4e50247be4f" providerId="ADAL" clId="{BE806BC9-E6BC-4FB2-9580-C87804E0EC9F}" dt="2018-11-20T01:23:42.691" v="4132" actId="478"/>
          <ac:spMkLst>
            <pc:docMk/>
            <pc:sldMk cId="3790777841" sldId="294"/>
            <ac:spMk id="10" creationId="{AFE5E42A-F22C-4A5F-AD59-98519FB0A9FF}"/>
          </ac:spMkLst>
        </pc:spChg>
        <pc:spChg chg="add del mod">
          <ac:chgData name="Mehmet Demir" userId="8aeb60c9-8010-4491-9710-a4e50247be4f" providerId="ADAL" clId="{BE806BC9-E6BC-4FB2-9580-C87804E0EC9F}" dt="2018-11-20T01:27:27.120" v="4248" actId="1076"/>
          <ac:spMkLst>
            <pc:docMk/>
            <pc:sldMk cId="3790777841" sldId="294"/>
            <ac:spMk id="12" creationId="{778133D7-EC15-49E3-ACF1-C18DB9C8BDA4}"/>
          </ac:spMkLst>
        </pc:spChg>
        <pc:spChg chg="add mod">
          <ac:chgData name="Mehmet Demir" userId="8aeb60c9-8010-4491-9710-a4e50247be4f" providerId="ADAL" clId="{BE806BC9-E6BC-4FB2-9580-C87804E0EC9F}" dt="2018-11-20T01:27:32.574" v="4249" actId="1076"/>
          <ac:spMkLst>
            <pc:docMk/>
            <pc:sldMk cId="3790777841" sldId="294"/>
            <ac:spMk id="13" creationId="{DB5DD844-3126-4C62-8376-DBA19225EAAC}"/>
          </ac:spMkLst>
        </pc:spChg>
        <pc:graphicFrameChg chg="del">
          <ac:chgData name="Mehmet Demir" userId="8aeb60c9-8010-4491-9710-a4e50247be4f" providerId="ADAL" clId="{BE806BC9-E6BC-4FB2-9580-C87804E0EC9F}" dt="2018-11-20T01:23:38.743" v="4131" actId="478"/>
          <ac:graphicFrameMkLst>
            <pc:docMk/>
            <pc:sldMk cId="3790777841" sldId="294"/>
            <ac:graphicFrameMk id="7" creationId="{2495364C-0193-43D4-963B-1D605CAD7B46}"/>
          </ac:graphicFrameMkLst>
        </pc:graphicFrameChg>
        <pc:picChg chg="add del mod">
          <ac:chgData name="Mehmet Demir" userId="8aeb60c9-8010-4491-9710-a4e50247be4f" providerId="ADAL" clId="{BE806BC9-E6BC-4FB2-9580-C87804E0EC9F}" dt="2018-11-20T01:24:04.558" v="4139"/>
          <ac:picMkLst>
            <pc:docMk/>
            <pc:sldMk cId="3790777841" sldId="294"/>
            <ac:picMk id="3" creationId="{10D44BD9-5C47-446B-A78F-10FE73A4E6B2}"/>
          </ac:picMkLst>
        </pc:picChg>
        <pc:picChg chg="add mod">
          <ac:chgData name="Mehmet Demir" userId="8aeb60c9-8010-4491-9710-a4e50247be4f" providerId="ADAL" clId="{BE806BC9-E6BC-4FB2-9580-C87804E0EC9F}" dt="2018-11-20T01:25:43.343" v="4196" actId="14100"/>
          <ac:picMkLst>
            <pc:docMk/>
            <pc:sldMk cId="3790777841" sldId="294"/>
            <ac:picMk id="5" creationId="{88BA46BE-4C8B-43F8-9537-D68619C68777}"/>
          </ac:picMkLst>
        </pc:picChg>
        <pc:picChg chg="add mod">
          <ac:chgData name="Mehmet Demir" userId="8aeb60c9-8010-4491-9710-a4e50247be4f" providerId="ADAL" clId="{BE806BC9-E6BC-4FB2-9580-C87804E0EC9F}" dt="2018-11-20T01:25:36.418" v="4193" actId="14100"/>
          <ac:picMkLst>
            <pc:docMk/>
            <pc:sldMk cId="3790777841" sldId="294"/>
            <ac:picMk id="6" creationId="{FEAE0231-8C90-4EFB-976C-D209E79E389D}"/>
          </ac:picMkLst>
        </pc:picChg>
        <pc:picChg chg="add mod">
          <ac:chgData name="Mehmet Demir" userId="8aeb60c9-8010-4491-9710-a4e50247be4f" providerId="ADAL" clId="{BE806BC9-E6BC-4FB2-9580-C87804E0EC9F}" dt="2018-11-20T01:27:22.365" v="4247" actId="1076"/>
          <ac:picMkLst>
            <pc:docMk/>
            <pc:sldMk cId="3790777841" sldId="294"/>
            <ac:picMk id="11" creationId="{E2001ABB-1EE4-4FA8-B8D7-AACE3413DD84}"/>
          </ac:picMkLst>
        </pc:picChg>
      </pc:sldChg>
    </pc:docChg>
  </pc:docChgLst>
  <pc:docChgLst>
    <pc:chgData name="Mehmet Demir" userId="8aeb60c9-8010-4491-9710-a4e50247be4f" providerId="ADAL" clId="{DD0E4ECB-6D96-41AE-8902-04CE71A75211}"/>
    <pc:docChg chg="undo custSel addSld delSld modSld sldOrd">
      <pc:chgData name="Mehmet Demir" userId="8aeb60c9-8010-4491-9710-a4e50247be4f" providerId="ADAL" clId="{DD0E4ECB-6D96-41AE-8902-04CE71A75211}" dt="2018-09-18T17:42:13.787" v="1624" actId="20577"/>
      <pc:docMkLst>
        <pc:docMk/>
      </pc:docMkLst>
      <pc:sldChg chg="modSp add">
        <pc:chgData name="Mehmet Demir" userId="8aeb60c9-8010-4491-9710-a4e50247be4f" providerId="ADAL" clId="{DD0E4ECB-6D96-41AE-8902-04CE71A75211}" dt="2018-09-13T19:13:08.793" v="161" actId="20577"/>
        <pc:sldMkLst>
          <pc:docMk/>
          <pc:sldMk cId="274399311" sldId="270"/>
        </pc:sldMkLst>
        <pc:spChg chg="mod">
          <ac:chgData name="Mehmet Demir" userId="8aeb60c9-8010-4491-9710-a4e50247be4f" providerId="ADAL" clId="{DD0E4ECB-6D96-41AE-8902-04CE71A75211}" dt="2018-09-13T18:54:12.286" v="4" actId="14100"/>
          <ac:spMkLst>
            <pc:docMk/>
            <pc:sldMk cId="274399311" sldId="270"/>
            <ac:spMk id="2" creationId="{00000000-0000-0000-0000-000000000000}"/>
          </ac:spMkLst>
        </pc:spChg>
        <pc:spChg chg="mod">
          <ac:chgData name="Mehmet Demir" userId="8aeb60c9-8010-4491-9710-a4e50247be4f" providerId="ADAL" clId="{DD0E4ECB-6D96-41AE-8902-04CE71A75211}" dt="2018-09-13T19:13:08.793" v="161" actId="20577"/>
          <ac:spMkLst>
            <pc:docMk/>
            <pc:sldMk cId="274399311" sldId="270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5EDC6-148F-4FE3-A0A4-B91AE9E7A6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35C0461-8430-4B44-9519-8ACF9593AFFD}">
      <dgm:prSet phldrT="[Text]"/>
      <dgm:spPr/>
      <dgm:t>
        <a:bodyPr/>
        <a:lstStyle/>
        <a:p>
          <a:r>
            <a:rPr lang="en-CA" dirty="0"/>
            <a:t>Cluster Android apps by topic</a:t>
          </a:r>
        </a:p>
      </dgm:t>
    </dgm:pt>
    <dgm:pt modelId="{9D3417F6-494E-4440-AE7D-857762D50D95}" type="parTrans" cxnId="{F5C0B0B5-BE62-4138-91A0-C5B67A732C9E}">
      <dgm:prSet/>
      <dgm:spPr/>
      <dgm:t>
        <a:bodyPr/>
        <a:lstStyle/>
        <a:p>
          <a:endParaRPr lang="en-CA"/>
        </a:p>
      </dgm:t>
    </dgm:pt>
    <dgm:pt modelId="{22BC1B8B-078C-4BCB-84C1-FC3C72131963}" type="sibTrans" cxnId="{F5C0B0B5-BE62-4138-91A0-C5B67A732C9E}">
      <dgm:prSet/>
      <dgm:spPr/>
      <dgm:t>
        <a:bodyPr/>
        <a:lstStyle/>
        <a:p>
          <a:endParaRPr lang="en-CA"/>
        </a:p>
      </dgm:t>
    </dgm:pt>
    <dgm:pt modelId="{1E57AC55-E6C3-40B2-B4A8-32C2B03E8C77}">
      <dgm:prSet phldrT="[Text]" custT="1"/>
      <dgm:spPr/>
      <dgm:t>
        <a:bodyPr/>
        <a:lstStyle/>
        <a:p>
          <a:r>
            <a:rPr lang="en-CA" sz="3200" dirty="0"/>
            <a:t>Identify outliers</a:t>
          </a:r>
        </a:p>
        <a:p>
          <a:r>
            <a:rPr lang="en-CA" sz="1600" dirty="0"/>
            <a:t>(weather app that send messages)</a:t>
          </a:r>
        </a:p>
      </dgm:t>
    </dgm:pt>
    <dgm:pt modelId="{32AE4465-5192-45B7-8AD1-177289B90850}" type="parTrans" cxnId="{1318C2FD-E24A-4638-BBC1-0CAC5F9E60AE}">
      <dgm:prSet/>
      <dgm:spPr/>
      <dgm:t>
        <a:bodyPr/>
        <a:lstStyle/>
        <a:p>
          <a:endParaRPr lang="en-CA"/>
        </a:p>
      </dgm:t>
    </dgm:pt>
    <dgm:pt modelId="{D1DD8733-F4C8-4633-B4FF-79EFE20D8E5E}" type="sibTrans" cxnId="{1318C2FD-E24A-4638-BBC1-0CAC5F9E60AE}">
      <dgm:prSet/>
      <dgm:spPr/>
      <dgm:t>
        <a:bodyPr/>
        <a:lstStyle/>
        <a:p>
          <a:endParaRPr lang="en-CA"/>
        </a:p>
      </dgm:t>
    </dgm:pt>
    <dgm:pt modelId="{6357DCAD-83C7-4A55-8484-C25360339C7C}">
      <dgm:prSet phldrT="[Text]"/>
      <dgm:spPr/>
      <dgm:t>
        <a:bodyPr/>
        <a:lstStyle/>
        <a:p>
          <a:r>
            <a:rPr lang="en-CA" dirty="0"/>
            <a:t>Flag as anomaly</a:t>
          </a:r>
        </a:p>
      </dgm:t>
    </dgm:pt>
    <dgm:pt modelId="{74AF3825-D68D-460B-A5F7-FB5FFA39542E}" type="parTrans" cxnId="{6EC0A2BB-2EA3-402C-ADF3-CD249EB02E5E}">
      <dgm:prSet/>
      <dgm:spPr/>
      <dgm:t>
        <a:bodyPr/>
        <a:lstStyle/>
        <a:p>
          <a:endParaRPr lang="en-CA"/>
        </a:p>
      </dgm:t>
    </dgm:pt>
    <dgm:pt modelId="{D97D7F19-241B-47FB-9E1E-772BDC12C73D}" type="sibTrans" cxnId="{6EC0A2BB-2EA3-402C-ADF3-CD249EB02E5E}">
      <dgm:prSet/>
      <dgm:spPr/>
      <dgm:t>
        <a:bodyPr/>
        <a:lstStyle/>
        <a:p>
          <a:endParaRPr lang="en-CA"/>
        </a:p>
      </dgm:t>
    </dgm:pt>
    <dgm:pt modelId="{77313AA2-7E73-4E31-A968-F5BA463AF0F6}" type="pres">
      <dgm:prSet presAssocID="{3AC5EDC6-148F-4FE3-A0A4-B91AE9E7A620}" presName="Name0" presStyleCnt="0">
        <dgm:presLayoutVars>
          <dgm:dir/>
          <dgm:resizeHandles val="exact"/>
        </dgm:presLayoutVars>
      </dgm:prSet>
      <dgm:spPr/>
    </dgm:pt>
    <dgm:pt modelId="{114322C4-6569-45B2-955B-CD0EC9145DBA}" type="pres">
      <dgm:prSet presAssocID="{A35C0461-8430-4B44-9519-8ACF9593AFFD}" presName="node" presStyleLbl="node1" presStyleIdx="0" presStyleCnt="3">
        <dgm:presLayoutVars>
          <dgm:bulletEnabled val="1"/>
        </dgm:presLayoutVars>
      </dgm:prSet>
      <dgm:spPr/>
    </dgm:pt>
    <dgm:pt modelId="{864B0C0E-F60C-4001-AA02-926915251061}" type="pres">
      <dgm:prSet presAssocID="{22BC1B8B-078C-4BCB-84C1-FC3C72131963}" presName="sibTrans" presStyleLbl="sibTrans2D1" presStyleIdx="0" presStyleCnt="2"/>
      <dgm:spPr/>
    </dgm:pt>
    <dgm:pt modelId="{A2227071-91B4-4D7E-86C4-D9B2D74F172A}" type="pres">
      <dgm:prSet presAssocID="{22BC1B8B-078C-4BCB-84C1-FC3C72131963}" presName="connectorText" presStyleLbl="sibTrans2D1" presStyleIdx="0" presStyleCnt="2"/>
      <dgm:spPr/>
    </dgm:pt>
    <dgm:pt modelId="{18456F1F-7995-4F90-BF9B-CADC88563CF9}" type="pres">
      <dgm:prSet presAssocID="{1E57AC55-E6C3-40B2-B4A8-32C2B03E8C77}" presName="node" presStyleLbl="node1" presStyleIdx="1" presStyleCnt="3">
        <dgm:presLayoutVars>
          <dgm:bulletEnabled val="1"/>
        </dgm:presLayoutVars>
      </dgm:prSet>
      <dgm:spPr/>
    </dgm:pt>
    <dgm:pt modelId="{DBA30121-FE54-4579-82FD-CFE7DA2FD69A}" type="pres">
      <dgm:prSet presAssocID="{D1DD8733-F4C8-4633-B4FF-79EFE20D8E5E}" presName="sibTrans" presStyleLbl="sibTrans2D1" presStyleIdx="1" presStyleCnt="2"/>
      <dgm:spPr/>
    </dgm:pt>
    <dgm:pt modelId="{4C450144-90A0-4166-99A7-5B3C64A76300}" type="pres">
      <dgm:prSet presAssocID="{D1DD8733-F4C8-4633-B4FF-79EFE20D8E5E}" presName="connectorText" presStyleLbl="sibTrans2D1" presStyleIdx="1" presStyleCnt="2"/>
      <dgm:spPr/>
    </dgm:pt>
    <dgm:pt modelId="{90810B67-D650-4EF8-ACA3-314204EDB0AF}" type="pres">
      <dgm:prSet presAssocID="{6357DCAD-83C7-4A55-8484-C25360339C7C}" presName="node" presStyleLbl="node1" presStyleIdx="2" presStyleCnt="3">
        <dgm:presLayoutVars>
          <dgm:bulletEnabled val="1"/>
        </dgm:presLayoutVars>
      </dgm:prSet>
      <dgm:spPr/>
    </dgm:pt>
  </dgm:ptLst>
  <dgm:cxnLst>
    <dgm:cxn modelId="{6DE23D71-EF19-444B-BF0A-427DF04B03D6}" type="presOf" srcId="{22BC1B8B-078C-4BCB-84C1-FC3C72131963}" destId="{A2227071-91B4-4D7E-86C4-D9B2D74F172A}" srcOrd="1" destOrd="0" presId="urn:microsoft.com/office/officeart/2005/8/layout/process1"/>
    <dgm:cxn modelId="{321B879E-9632-469C-8F90-56C28CE2C505}" type="presOf" srcId="{3AC5EDC6-148F-4FE3-A0A4-B91AE9E7A620}" destId="{77313AA2-7E73-4E31-A968-F5BA463AF0F6}" srcOrd="0" destOrd="0" presId="urn:microsoft.com/office/officeart/2005/8/layout/process1"/>
    <dgm:cxn modelId="{B00BCAA4-082F-43D6-9B60-168CEA6352A3}" type="presOf" srcId="{A35C0461-8430-4B44-9519-8ACF9593AFFD}" destId="{114322C4-6569-45B2-955B-CD0EC9145DBA}" srcOrd="0" destOrd="0" presId="urn:microsoft.com/office/officeart/2005/8/layout/process1"/>
    <dgm:cxn modelId="{F5C0B0B5-BE62-4138-91A0-C5B67A732C9E}" srcId="{3AC5EDC6-148F-4FE3-A0A4-B91AE9E7A620}" destId="{A35C0461-8430-4B44-9519-8ACF9593AFFD}" srcOrd="0" destOrd="0" parTransId="{9D3417F6-494E-4440-AE7D-857762D50D95}" sibTransId="{22BC1B8B-078C-4BCB-84C1-FC3C72131963}"/>
    <dgm:cxn modelId="{1220D1B8-A1A5-4F12-838D-CC731B6A0F7B}" type="presOf" srcId="{1E57AC55-E6C3-40B2-B4A8-32C2B03E8C77}" destId="{18456F1F-7995-4F90-BF9B-CADC88563CF9}" srcOrd="0" destOrd="0" presId="urn:microsoft.com/office/officeart/2005/8/layout/process1"/>
    <dgm:cxn modelId="{6EC0A2BB-2EA3-402C-ADF3-CD249EB02E5E}" srcId="{3AC5EDC6-148F-4FE3-A0A4-B91AE9E7A620}" destId="{6357DCAD-83C7-4A55-8484-C25360339C7C}" srcOrd="2" destOrd="0" parTransId="{74AF3825-D68D-460B-A5F7-FB5FFA39542E}" sibTransId="{D97D7F19-241B-47FB-9E1E-772BDC12C73D}"/>
    <dgm:cxn modelId="{6C0115C5-92C7-4D07-9CCD-1712CD066F7C}" type="presOf" srcId="{6357DCAD-83C7-4A55-8484-C25360339C7C}" destId="{90810B67-D650-4EF8-ACA3-314204EDB0AF}" srcOrd="0" destOrd="0" presId="urn:microsoft.com/office/officeart/2005/8/layout/process1"/>
    <dgm:cxn modelId="{4B20C0D6-E77B-477A-B72B-C760E9A28947}" type="presOf" srcId="{D1DD8733-F4C8-4633-B4FF-79EFE20D8E5E}" destId="{4C450144-90A0-4166-99A7-5B3C64A76300}" srcOrd="1" destOrd="0" presId="urn:microsoft.com/office/officeart/2005/8/layout/process1"/>
    <dgm:cxn modelId="{D0ABD8DF-7CEC-4110-AAD8-5AC46B53B888}" type="presOf" srcId="{22BC1B8B-078C-4BCB-84C1-FC3C72131963}" destId="{864B0C0E-F60C-4001-AA02-926915251061}" srcOrd="0" destOrd="0" presId="urn:microsoft.com/office/officeart/2005/8/layout/process1"/>
    <dgm:cxn modelId="{688FB3F1-6A7A-4840-A9D0-91EB29727C47}" type="presOf" srcId="{D1DD8733-F4C8-4633-B4FF-79EFE20D8E5E}" destId="{DBA30121-FE54-4579-82FD-CFE7DA2FD69A}" srcOrd="0" destOrd="0" presId="urn:microsoft.com/office/officeart/2005/8/layout/process1"/>
    <dgm:cxn modelId="{1318C2FD-E24A-4638-BBC1-0CAC5F9E60AE}" srcId="{3AC5EDC6-148F-4FE3-A0A4-B91AE9E7A620}" destId="{1E57AC55-E6C3-40B2-B4A8-32C2B03E8C77}" srcOrd="1" destOrd="0" parTransId="{32AE4465-5192-45B7-8AD1-177289B90850}" sibTransId="{D1DD8733-F4C8-4633-B4FF-79EFE20D8E5E}"/>
    <dgm:cxn modelId="{9DF4D51F-BD3D-461F-8B90-06BCA3244313}" type="presParOf" srcId="{77313AA2-7E73-4E31-A968-F5BA463AF0F6}" destId="{114322C4-6569-45B2-955B-CD0EC9145DBA}" srcOrd="0" destOrd="0" presId="urn:microsoft.com/office/officeart/2005/8/layout/process1"/>
    <dgm:cxn modelId="{9EB04E96-8562-41B4-BFDF-352533FBD913}" type="presParOf" srcId="{77313AA2-7E73-4E31-A968-F5BA463AF0F6}" destId="{864B0C0E-F60C-4001-AA02-926915251061}" srcOrd="1" destOrd="0" presId="urn:microsoft.com/office/officeart/2005/8/layout/process1"/>
    <dgm:cxn modelId="{885B38B7-4501-4FA5-8F7E-179C67AA7A0A}" type="presParOf" srcId="{864B0C0E-F60C-4001-AA02-926915251061}" destId="{A2227071-91B4-4D7E-86C4-D9B2D74F172A}" srcOrd="0" destOrd="0" presId="urn:microsoft.com/office/officeart/2005/8/layout/process1"/>
    <dgm:cxn modelId="{5FC1DC89-645E-4E31-BAF7-920A45B03AEA}" type="presParOf" srcId="{77313AA2-7E73-4E31-A968-F5BA463AF0F6}" destId="{18456F1F-7995-4F90-BF9B-CADC88563CF9}" srcOrd="2" destOrd="0" presId="urn:microsoft.com/office/officeart/2005/8/layout/process1"/>
    <dgm:cxn modelId="{C0D6BF13-5252-4548-85F1-9491A282BC90}" type="presParOf" srcId="{77313AA2-7E73-4E31-A968-F5BA463AF0F6}" destId="{DBA30121-FE54-4579-82FD-CFE7DA2FD69A}" srcOrd="3" destOrd="0" presId="urn:microsoft.com/office/officeart/2005/8/layout/process1"/>
    <dgm:cxn modelId="{5FD2572F-2428-40EE-BA83-7B081BB84140}" type="presParOf" srcId="{DBA30121-FE54-4579-82FD-CFE7DA2FD69A}" destId="{4C450144-90A0-4166-99A7-5B3C64A76300}" srcOrd="0" destOrd="0" presId="urn:microsoft.com/office/officeart/2005/8/layout/process1"/>
    <dgm:cxn modelId="{BB2E44A4-C1F5-4CBD-AEFE-668C48EE845F}" type="presParOf" srcId="{77313AA2-7E73-4E31-A968-F5BA463AF0F6}" destId="{90810B67-D650-4EF8-ACA3-314204EDB0A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F2EF80-F9DA-4D9F-A62C-ACD63692412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FB4AEFB1-6A9F-4B8E-980F-670117D9245B}">
      <dgm:prSet phldrT="[Text]" custT="1"/>
      <dgm:spPr/>
      <dgm:t>
        <a:bodyPr/>
        <a:lstStyle/>
        <a:p>
          <a:r>
            <a:rPr lang="en-CA" sz="1050" dirty="0"/>
            <a:t>Gather good apps</a:t>
          </a:r>
        </a:p>
      </dgm:t>
    </dgm:pt>
    <dgm:pt modelId="{6846C7A8-7DEF-47A6-8922-5C67437CDCAD}" type="parTrans" cxnId="{DE7742DF-70A1-4CAA-B237-D3ADE676386C}">
      <dgm:prSet/>
      <dgm:spPr/>
      <dgm:t>
        <a:bodyPr/>
        <a:lstStyle/>
        <a:p>
          <a:endParaRPr lang="en-CA"/>
        </a:p>
      </dgm:t>
    </dgm:pt>
    <dgm:pt modelId="{2522E1BB-116F-47C0-A948-73CCB81F3D03}" type="sibTrans" cxnId="{DE7742DF-70A1-4CAA-B237-D3ADE676386C}">
      <dgm:prSet/>
      <dgm:spPr/>
      <dgm:t>
        <a:bodyPr/>
        <a:lstStyle/>
        <a:p>
          <a:endParaRPr lang="en-CA"/>
        </a:p>
      </dgm:t>
    </dgm:pt>
    <dgm:pt modelId="{B5DFA2C3-9685-4EBA-B3BA-4F0279A08E95}">
      <dgm:prSet phldrT="[Text]" custT="1"/>
      <dgm:spPr/>
      <dgm:t>
        <a:bodyPr/>
        <a:lstStyle/>
        <a:p>
          <a:r>
            <a:rPr lang="en-CA" sz="1050" dirty="0"/>
            <a:t>Cluster </a:t>
          </a:r>
        </a:p>
        <a:p>
          <a:r>
            <a:rPr lang="en-CA" sz="1050" dirty="0"/>
            <a:t>Apps with topics</a:t>
          </a:r>
        </a:p>
      </dgm:t>
    </dgm:pt>
    <dgm:pt modelId="{4632B47F-9D3C-4420-8963-D8426F0E95BF}" type="parTrans" cxnId="{8566FCB8-5A02-48A4-867A-F6A0F0B6A1CC}">
      <dgm:prSet/>
      <dgm:spPr/>
      <dgm:t>
        <a:bodyPr/>
        <a:lstStyle/>
        <a:p>
          <a:endParaRPr lang="en-CA"/>
        </a:p>
      </dgm:t>
    </dgm:pt>
    <dgm:pt modelId="{7C1BC26C-3AFB-44DC-99F1-151366DE8F16}" type="sibTrans" cxnId="{8566FCB8-5A02-48A4-867A-F6A0F0B6A1CC}">
      <dgm:prSet/>
      <dgm:spPr/>
      <dgm:t>
        <a:bodyPr/>
        <a:lstStyle/>
        <a:p>
          <a:endParaRPr lang="en-CA"/>
        </a:p>
      </dgm:t>
    </dgm:pt>
    <dgm:pt modelId="{8A82EC9D-57AD-4679-A081-4F59EF9E2166}">
      <dgm:prSet phldrT="[Text]" custT="1"/>
      <dgm:spPr/>
      <dgm:t>
        <a:bodyPr/>
        <a:lstStyle/>
        <a:p>
          <a:r>
            <a:rPr lang="en-CA" sz="1050" dirty="0"/>
            <a:t>Identify app access</a:t>
          </a:r>
        </a:p>
      </dgm:t>
    </dgm:pt>
    <dgm:pt modelId="{142C8BF8-90ED-4C22-AE3D-9DD86CD64C14}" type="parTrans" cxnId="{737A8BF5-579C-4851-8093-89557D0F2E78}">
      <dgm:prSet/>
      <dgm:spPr/>
      <dgm:t>
        <a:bodyPr/>
        <a:lstStyle/>
        <a:p>
          <a:endParaRPr lang="en-CA"/>
        </a:p>
      </dgm:t>
    </dgm:pt>
    <dgm:pt modelId="{B9FD01AA-719D-4755-9E91-104776B4FCD4}" type="sibTrans" cxnId="{737A8BF5-579C-4851-8093-89557D0F2E78}">
      <dgm:prSet/>
      <dgm:spPr/>
      <dgm:t>
        <a:bodyPr/>
        <a:lstStyle/>
        <a:p>
          <a:endParaRPr lang="en-CA"/>
        </a:p>
      </dgm:t>
    </dgm:pt>
    <dgm:pt modelId="{D18E0494-BB0B-4B24-B23A-0D95156AAB9A}">
      <dgm:prSet custT="1"/>
      <dgm:spPr/>
      <dgm:t>
        <a:bodyPr/>
        <a:lstStyle/>
        <a:p>
          <a:r>
            <a:rPr lang="en-CA" sz="1050" dirty="0"/>
            <a:t>Identify topics per app</a:t>
          </a:r>
        </a:p>
      </dgm:t>
    </dgm:pt>
    <dgm:pt modelId="{0524AB93-A803-44A2-8945-C47C3A0A559F}" type="parTrans" cxnId="{C6F385F0-6CD8-4DE0-BE7E-13DE0EBAEC15}">
      <dgm:prSet/>
      <dgm:spPr/>
      <dgm:t>
        <a:bodyPr/>
        <a:lstStyle/>
        <a:p>
          <a:endParaRPr lang="en-CA"/>
        </a:p>
      </dgm:t>
    </dgm:pt>
    <dgm:pt modelId="{E762629C-A073-48C3-A1B5-A39C98541A64}" type="sibTrans" cxnId="{C6F385F0-6CD8-4DE0-BE7E-13DE0EBAEC15}">
      <dgm:prSet/>
      <dgm:spPr/>
      <dgm:t>
        <a:bodyPr/>
        <a:lstStyle/>
        <a:p>
          <a:endParaRPr lang="en-CA"/>
        </a:p>
      </dgm:t>
    </dgm:pt>
    <dgm:pt modelId="{89A6BC4D-5B18-468F-B08A-036D2557566F}">
      <dgm:prSet custT="1"/>
      <dgm:spPr/>
      <dgm:t>
        <a:bodyPr/>
        <a:lstStyle/>
        <a:p>
          <a:r>
            <a:rPr lang="en-CA" sz="2400" dirty="0"/>
            <a:t>Use Latent Dirichlet Allocation on description	</a:t>
          </a:r>
        </a:p>
      </dgm:t>
    </dgm:pt>
    <dgm:pt modelId="{F71407F3-6496-4938-8F1D-D3C7F0361AD8}" type="parTrans" cxnId="{934376F3-22DE-4C7B-9492-49D87D566D61}">
      <dgm:prSet/>
      <dgm:spPr/>
      <dgm:t>
        <a:bodyPr/>
        <a:lstStyle/>
        <a:p>
          <a:endParaRPr lang="en-CA"/>
        </a:p>
      </dgm:t>
    </dgm:pt>
    <dgm:pt modelId="{AEB9A717-426B-4C29-A84D-C33147ABC5C2}" type="sibTrans" cxnId="{934376F3-22DE-4C7B-9492-49D87D566D61}">
      <dgm:prSet/>
      <dgm:spPr/>
      <dgm:t>
        <a:bodyPr/>
        <a:lstStyle/>
        <a:p>
          <a:endParaRPr lang="en-CA"/>
        </a:p>
      </dgm:t>
    </dgm:pt>
    <dgm:pt modelId="{4F2685B4-DE45-4CF5-BB98-E81F24E908ED}">
      <dgm:prSet custT="1"/>
      <dgm:spPr/>
      <dgm:t>
        <a:bodyPr/>
        <a:lstStyle/>
        <a:p>
          <a:r>
            <a:rPr lang="en-CA" sz="2400" dirty="0"/>
            <a:t>22500+ good android apps from Android.</a:t>
          </a:r>
        </a:p>
      </dgm:t>
    </dgm:pt>
    <dgm:pt modelId="{15BA8BF5-9631-4AEA-A3C9-B7B1FCF1B10C}" type="parTrans" cxnId="{2542B5D9-7E34-42CF-93CB-EACFFA4A1AF4}">
      <dgm:prSet/>
      <dgm:spPr/>
      <dgm:t>
        <a:bodyPr/>
        <a:lstStyle/>
        <a:p>
          <a:endParaRPr lang="en-CA"/>
        </a:p>
      </dgm:t>
    </dgm:pt>
    <dgm:pt modelId="{E3D81BE3-7821-424D-AE41-78E3D4DD509A}" type="sibTrans" cxnId="{2542B5D9-7E34-42CF-93CB-EACFFA4A1AF4}">
      <dgm:prSet/>
      <dgm:spPr/>
      <dgm:t>
        <a:bodyPr/>
        <a:lstStyle/>
        <a:p>
          <a:endParaRPr lang="en-CA"/>
        </a:p>
      </dgm:t>
    </dgm:pt>
    <dgm:pt modelId="{4F144B9A-58C6-45F2-9A17-5691D299A3C6}">
      <dgm:prSet custT="1"/>
      <dgm:spPr/>
      <dgm:t>
        <a:bodyPr/>
        <a:lstStyle/>
        <a:p>
          <a:r>
            <a:rPr lang="en-CA" sz="2400" dirty="0"/>
            <a:t>Identify which applications share topics?</a:t>
          </a:r>
        </a:p>
      </dgm:t>
    </dgm:pt>
    <dgm:pt modelId="{564BDA93-4773-48B7-A142-EB83FC558AFF}" type="parTrans" cxnId="{B0284A22-902B-4E0F-AF03-83EABCF4821A}">
      <dgm:prSet/>
      <dgm:spPr/>
      <dgm:t>
        <a:bodyPr/>
        <a:lstStyle/>
        <a:p>
          <a:endParaRPr lang="en-CA"/>
        </a:p>
      </dgm:t>
    </dgm:pt>
    <dgm:pt modelId="{B157986F-F8B1-4257-8575-457E50F2E69B}" type="sibTrans" cxnId="{B0284A22-902B-4E0F-AF03-83EABCF4821A}">
      <dgm:prSet/>
      <dgm:spPr/>
      <dgm:t>
        <a:bodyPr/>
        <a:lstStyle/>
        <a:p>
          <a:endParaRPr lang="en-CA"/>
        </a:p>
      </dgm:t>
    </dgm:pt>
    <dgm:pt modelId="{E0B204B6-C80A-4198-9364-6D7B8D168EDD}">
      <dgm:prSet custT="1"/>
      <dgm:spPr/>
      <dgm:t>
        <a:bodyPr/>
        <a:lstStyle/>
        <a:p>
          <a:r>
            <a:rPr lang="en-CA" sz="2400" dirty="0"/>
            <a:t>Identify sensitive API access and collect the permission </a:t>
          </a:r>
        </a:p>
      </dgm:t>
    </dgm:pt>
    <dgm:pt modelId="{FE483887-5E08-491C-AD59-542329C908F0}" type="parTrans" cxnId="{B1F42955-8DB2-4FCB-8984-94B7B7D88171}">
      <dgm:prSet/>
      <dgm:spPr/>
      <dgm:t>
        <a:bodyPr/>
        <a:lstStyle/>
        <a:p>
          <a:endParaRPr lang="en-CA"/>
        </a:p>
      </dgm:t>
    </dgm:pt>
    <dgm:pt modelId="{4CE9B606-B396-4C11-88AB-CCB46EFCECC7}" type="sibTrans" cxnId="{B1F42955-8DB2-4FCB-8984-94B7B7D88171}">
      <dgm:prSet/>
      <dgm:spPr/>
      <dgm:t>
        <a:bodyPr/>
        <a:lstStyle/>
        <a:p>
          <a:endParaRPr lang="en-CA"/>
        </a:p>
      </dgm:t>
    </dgm:pt>
    <dgm:pt modelId="{89D43E86-2EB2-46A6-BD2F-35DC3048A0CD}">
      <dgm:prSet custT="1"/>
      <dgm:spPr/>
      <dgm:t>
        <a:bodyPr/>
        <a:lstStyle/>
        <a:p>
          <a:r>
            <a:rPr lang="en-CA" sz="1050" dirty="0"/>
            <a:t>Identify anomaly</a:t>
          </a:r>
          <a:endParaRPr lang="en-CA" sz="1400" dirty="0"/>
        </a:p>
      </dgm:t>
    </dgm:pt>
    <dgm:pt modelId="{6CB7EC5F-7A49-4E0C-B26D-E1D086B07332}" type="parTrans" cxnId="{CD953F93-2B31-4669-B9C6-264BC62AA259}">
      <dgm:prSet/>
      <dgm:spPr/>
      <dgm:t>
        <a:bodyPr/>
        <a:lstStyle/>
        <a:p>
          <a:endParaRPr lang="en-CA"/>
        </a:p>
      </dgm:t>
    </dgm:pt>
    <dgm:pt modelId="{70AC71E3-0242-46F7-82EF-44BD1B021C9F}" type="sibTrans" cxnId="{CD953F93-2B31-4669-B9C6-264BC62AA259}">
      <dgm:prSet/>
      <dgm:spPr/>
      <dgm:t>
        <a:bodyPr/>
        <a:lstStyle/>
        <a:p>
          <a:endParaRPr lang="en-CA"/>
        </a:p>
      </dgm:t>
    </dgm:pt>
    <dgm:pt modelId="{BB598B0E-A294-4C6B-A1E2-908AB034748F}">
      <dgm:prSet custT="1"/>
      <dgm:spPr/>
      <dgm:t>
        <a:bodyPr/>
        <a:lstStyle/>
        <a:p>
          <a:r>
            <a:rPr lang="en-CA" sz="2400" dirty="0"/>
            <a:t>Use unsupervised one-class SVM for anomaly classification and identify outliers </a:t>
          </a:r>
          <a:r>
            <a:rPr lang="en-CA" sz="2400" dirty="0" err="1"/>
            <a:t>w.r.t.</a:t>
          </a:r>
          <a:r>
            <a:rPr lang="en-CA" sz="2400" dirty="0"/>
            <a:t> their API usage  </a:t>
          </a:r>
        </a:p>
      </dgm:t>
    </dgm:pt>
    <dgm:pt modelId="{195572EF-1AA8-4942-B27E-FC2EF0369616}" type="parTrans" cxnId="{5DB2B4A9-9305-47BC-B4B1-E1E7FADA8212}">
      <dgm:prSet/>
      <dgm:spPr/>
      <dgm:t>
        <a:bodyPr/>
        <a:lstStyle/>
        <a:p>
          <a:endParaRPr lang="en-CA"/>
        </a:p>
      </dgm:t>
    </dgm:pt>
    <dgm:pt modelId="{23A31F1F-BBD3-477A-8FBF-FB588E76C50F}" type="sibTrans" cxnId="{5DB2B4A9-9305-47BC-B4B1-E1E7FADA8212}">
      <dgm:prSet/>
      <dgm:spPr/>
      <dgm:t>
        <a:bodyPr/>
        <a:lstStyle/>
        <a:p>
          <a:endParaRPr lang="en-CA"/>
        </a:p>
      </dgm:t>
    </dgm:pt>
    <dgm:pt modelId="{39EB16EF-7E26-4D1B-834D-7FE0D26D6B71}" type="pres">
      <dgm:prSet presAssocID="{3FF2EF80-F9DA-4D9F-A62C-ACD63692412E}" presName="linearFlow" presStyleCnt="0">
        <dgm:presLayoutVars>
          <dgm:dir/>
          <dgm:animLvl val="lvl"/>
          <dgm:resizeHandles val="exact"/>
        </dgm:presLayoutVars>
      </dgm:prSet>
      <dgm:spPr/>
    </dgm:pt>
    <dgm:pt modelId="{F4A2E018-184C-46BC-9FF0-47774D0B8D9F}" type="pres">
      <dgm:prSet presAssocID="{FB4AEFB1-6A9F-4B8E-980F-670117D9245B}" presName="composite" presStyleCnt="0"/>
      <dgm:spPr/>
    </dgm:pt>
    <dgm:pt modelId="{0039A081-6CB4-4B47-B668-0F08023A80F3}" type="pres">
      <dgm:prSet presAssocID="{FB4AEFB1-6A9F-4B8E-980F-670117D9245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B397FBDC-C9AC-4452-A49B-2BF62FD21A71}" type="pres">
      <dgm:prSet presAssocID="{FB4AEFB1-6A9F-4B8E-980F-670117D9245B}" presName="descendantText" presStyleLbl="alignAcc1" presStyleIdx="0" presStyleCnt="5">
        <dgm:presLayoutVars>
          <dgm:bulletEnabled val="1"/>
        </dgm:presLayoutVars>
      </dgm:prSet>
      <dgm:spPr/>
    </dgm:pt>
    <dgm:pt modelId="{125EB5BB-1E7A-47EC-A513-92D30282115C}" type="pres">
      <dgm:prSet presAssocID="{2522E1BB-116F-47C0-A948-73CCB81F3D03}" presName="sp" presStyleCnt="0"/>
      <dgm:spPr/>
    </dgm:pt>
    <dgm:pt modelId="{A5201A58-3186-45BB-A941-F2D61F2A8C42}" type="pres">
      <dgm:prSet presAssocID="{D18E0494-BB0B-4B24-B23A-0D95156AAB9A}" presName="composite" presStyleCnt="0"/>
      <dgm:spPr/>
    </dgm:pt>
    <dgm:pt modelId="{200DA5A7-DFD6-4ED7-8AF9-C090481355B6}" type="pres">
      <dgm:prSet presAssocID="{D18E0494-BB0B-4B24-B23A-0D95156AAB9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4BE8535-963C-408C-8725-51613282E6A7}" type="pres">
      <dgm:prSet presAssocID="{D18E0494-BB0B-4B24-B23A-0D95156AAB9A}" presName="descendantText" presStyleLbl="alignAcc1" presStyleIdx="1" presStyleCnt="5">
        <dgm:presLayoutVars>
          <dgm:bulletEnabled val="1"/>
        </dgm:presLayoutVars>
      </dgm:prSet>
      <dgm:spPr/>
    </dgm:pt>
    <dgm:pt modelId="{3DA05449-2F44-4C5F-88EB-6177127E6956}" type="pres">
      <dgm:prSet presAssocID="{E762629C-A073-48C3-A1B5-A39C98541A64}" presName="sp" presStyleCnt="0"/>
      <dgm:spPr/>
    </dgm:pt>
    <dgm:pt modelId="{9700B646-D063-4ECF-B77F-384A45286DD9}" type="pres">
      <dgm:prSet presAssocID="{B5DFA2C3-9685-4EBA-B3BA-4F0279A08E95}" presName="composite" presStyleCnt="0"/>
      <dgm:spPr/>
    </dgm:pt>
    <dgm:pt modelId="{61441D69-F5BB-4745-BEF7-2DFBCCE940E2}" type="pres">
      <dgm:prSet presAssocID="{B5DFA2C3-9685-4EBA-B3BA-4F0279A08E9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3352C371-FF12-4712-BA86-E9093E3B9027}" type="pres">
      <dgm:prSet presAssocID="{B5DFA2C3-9685-4EBA-B3BA-4F0279A08E95}" presName="descendantText" presStyleLbl="alignAcc1" presStyleIdx="2" presStyleCnt="5">
        <dgm:presLayoutVars>
          <dgm:bulletEnabled val="1"/>
        </dgm:presLayoutVars>
      </dgm:prSet>
      <dgm:spPr/>
    </dgm:pt>
    <dgm:pt modelId="{963DAA59-B71B-4F2A-9DF7-840475AB50B0}" type="pres">
      <dgm:prSet presAssocID="{7C1BC26C-3AFB-44DC-99F1-151366DE8F16}" presName="sp" presStyleCnt="0"/>
      <dgm:spPr/>
    </dgm:pt>
    <dgm:pt modelId="{5D3A6877-B33E-49E1-8018-175186BB4194}" type="pres">
      <dgm:prSet presAssocID="{8A82EC9D-57AD-4679-A081-4F59EF9E2166}" presName="composite" presStyleCnt="0"/>
      <dgm:spPr/>
    </dgm:pt>
    <dgm:pt modelId="{E979D590-BF01-422C-813D-45FCF8D7FDF6}" type="pres">
      <dgm:prSet presAssocID="{8A82EC9D-57AD-4679-A081-4F59EF9E216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EB91F91B-049A-41B6-993D-5010C15B4A7B}" type="pres">
      <dgm:prSet presAssocID="{8A82EC9D-57AD-4679-A081-4F59EF9E2166}" presName="descendantText" presStyleLbl="alignAcc1" presStyleIdx="3" presStyleCnt="5">
        <dgm:presLayoutVars>
          <dgm:bulletEnabled val="1"/>
        </dgm:presLayoutVars>
      </dgm:prSet>
      <dgm:spPr/>
    </dgm:pt>
    <dgm:pt modelId="{86B4035D-C269-4DC2-8AC5-60CF41BD9BCF}" type="pres">
      <dgm:prSet presAssocID="{B9FD01AA-719D-4755-9E91-104776B4FCD4}" presName="sp" presStyleCnt="0"/>
      <dgm:spPr/>
    </dgm:pt>
    <dgm:pt modelId="{5B90ECEE-B4B7-4C24-A764-8C3E78EB653E}" type="pres">
      <dgm:prSet presAssocID="{89D43E86-2EB2-46A6-BD2F-35DC3048A0CD}" presName="composite" presStyleCnt="0"/>
      <dgm:spPr/>
    </dgm:pt>
    <dgm:pt modelId="{1CAFB42D-4E6F-433D-9013-E6933DB16A38}" type="pres">
      <dgm:prSet presAssocID="{89D43E86-2EB2-46A6-BD2F-35DC3048A0CD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7FA8A30-D058-4C4B-B677-F2221856B0D9}" type="pres">
      <dgm:prSet presAssocID="{89D43E86-2EB2-46A6-BD2F-35DC3048A0CD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F0A210B-BE60-4DBB-82CD-6882A4AD6159}" type="presOf" srcId="{89A6BC4D-5B18-468F-B08A-036D2557566F}" destId="{54BE8535-963C-408C-8725-51613282E6A7}" srcOrd="0" destOrd="0" presId="urn:microsoft.com/office/officeart/2005/8/layout/chevron2"/>
    <dgm:cxn modelId="{11C3890F-0D17-48D1-8716-C262493C6BD7}" type="presOf" srcId="{BB598B0E-A294-4C6B-A1E2-908AB034748F}" destId="{57FA8A30-D058-4C4B-B677-F2221856B0D9}" srcOrd="0" destOrd="0" presId="urn:microsoft.com/office/officeart/2005/8/layout/chevron2"/>
    <dgm:cxn modelId="{27CA9918-EC5C-4889-AEF6-A29888EB5A52}" type="presOf" srcId="{4F144B9A-58C6-45F2-9A17-5691D299A3C6}" destId="{3352C371-FF12-4712-BA86-E9093E3B9027}" srcOrd="0" destOrd="0" presId="urn:microsoft.com/office/officeart/2005/8/layout/chevron2"/>
    <dgm:cxn modelId="{B0284A22-902B-4E0F-AF03-83EABCF4821A}" srcId="{B5DFA2C3-9685-4EBA-B3BA-4F0279A08E95}" destId="{4F144B9A-58C6-45F2-9A17-5691D299A3C6}" srcOrd="0" destOrd="0" parTransId="{564BDA93-4773-48B7-A142-EB83FC558AFF}" sibTransId="{B157986F-F8B1-4257-8575-457E50F2E69B}"/>
    <dgm:cxn modelId="{2D7D6851-A0C4-47FA-9386-D70B85FBDB2F}" type="presOf" srcId="{3FF2EF80-F9DA-4D9F-A62C-ACD63692412E}" destId="{39EB16EF-7E26-4D1B-834D-7FE0D26D6B71}" srcOrd="0" destOrd="0" presId="urn:microsoft.com/office/officeart/2005/8/layout/chevron2"/>
    <dgm:cxn modelId="{B1F42955-8DB2-4FCB-8984-94B7B7D88171}" srcId="{8A82EC9D-57AD-4679-A081-4F59EF9E2166}" destId="{E0B204B6-C80A-4198-9364-6D7B8D168EDD}" srcOrd="0" destOrd="0" parTransId="{FE483887-5E08-491C-AD59-542329C908F0}" sibTransId="{4CE9B606-B396-4C11-88AB-CCB46EFCECC7}"/>
    <dgm:cxn modelId="{C90C4A7B-3349-41D3-ABA8-FDED81BAF468}" type="presOf" srcId="{4F2685B4-DE45-4CF5-BB98-E81F24E908ED}" destId="{B397FBDC-C9AC-4452-A49B-2BF62FD21A71}" srcOrd="0" destOrd="0" presId="urn:microsoft.com/office/officeart/2005/8/layout/chevron2"/>
    <dgm:cxn modelId="{6FA46589-ABCD-411A-BC31-9BA2BE1AE74B}" type="presOf" srcId="{89D43E86-2EB2-46A6-BD2F-35DC3048A0CD}" destId="{1CAFB42D-4E6F-433D-9013-E6933DB16A38}" srcOrd="0" destOrd="0" presId="urn:microsoft.com/office/officeart/2005/8/layout/chevron2"/>
    <dgm:cxn modelId="{CD953F93-2B31-4669-B9C6-264BC62AA259}" srcId="{3FF2EF80-F9DA-4D9F-A62C-ACD63692412E}" destId="{89D43E86-2EB2-46A6-BD2F-35DC3048A0CD}" srcOrd="4" destOrd="0" parTransId="{6CB7EC5F-7A49-4E0C-B26D-E1D086B07332}" sibTransId="{70AC71E3-0242-46F7-82EF-44BD1B021C9F}"/>
    <dgm:cxn modelId="{D30417A5-EEAE-47AE-ACE1-7F081AC136C5}" type="presOf" srcId="{B5DFA2C3-9685-4EBA-B3BA-4F0279A08E95}" destId="{61441D69-F5BB-4745-BEF7-2DFBCCE940E2}" srcOrd="0" destOrd="0" presId="urn:microsoft.com/office/officeart/2005/8/layout/chevron2"/>
    <dgm:cxn modelId="{5DB2B4A9-9305-47BC-B4B1-E1E7FADA8212}" srcId="{89D43E86-2EB2-46A6-BD2F-35DC3048A0CD}" destId="{BB598B0E-A294-4C6B-A1E2-908AB034748F}" srcOrd="0" destOrd="0" parTransId="{195572EF-1AA8-4942-B27E-FC2EF0369616}" sibTransId="{23A31F1F-BBD3-477A-8FBF-FB588E76C50F}"/>
    <dgm:cxn modelId="{8566FCB8-5A02-48A4-867A-F6A0F0B6A1CC}" srcId="{3FF2EF80-F9DA-4D9F-A62C-ACD63692412E}" destId="{B5DFA2C3-9685-4EBA-B3BA-4F0279A08E95}" srcOrd="2" destOrd="0" parTransId="{4632B47F-9D3C-4420-8963-D8426F0E95BF}" sibTransId="{7C1BC26C-3AFB-44DC-99F1-151366DE8F16}"/>
    <dgm:cxn modelId="{98CD80B9-B538-45C9-B26F-B7E916D49E8B}" type="presOf" srcId="{E0B204B6-C80A-4198-9364-6D7B8D168EDD}" destId="{EB91F91B-049A-41B6-993D-5010C15B4A7B}" srcOrd="0" destOrd="0" presId="urn:microsoft.com/office/officeart/2005/8/layout/chevron2"/>
    <dgm:cxn modelId="{930F83B9-4A8F-4E51-AFF2-BFCB49A1B72B}" type="presOf" srcId="{8A82EC9D-57AD-4679-A081-4F59EF9E2166}" destId="{E979D590-BF01-422C-813D-45FCF8D7FDF6}" srcOrd="0" destOrd="0" presId="urn:microsoft.com/office/officeart/2005/8/layout/chevron2"/>
    <dgm:cxn modelId="{72504DD6-2F4C-4916-B8E7-C47E80C6F0AA}" type="presOf" srcId="{D18E0494-BB0B-4B24-B23A-0D95156AAB9A}" destId="{200DA5A7-DFD6-4ED7-8AF9-C090481355B6}" srcOrd="0" destOrd="0" presId="urn:microsoft.com/office/officeart/2005/8/layout/chevron2"/>
    <dgm:cxn modelId="{2542B5D9-7E34-42CF-93CB-EACFFA4A1AF4}" srcId="{FB4AEFB1-6A9F-4B8E-980F-670117D9245B}" destId="{4F2685B4-DE45-4CF5-BB98-E81F24E908ED}" srcOrd="0" destOrd="0" parTransId="{15BA8BF5-9631-4AEA-A3C9-B7B1FCF1B10C}" sibTransId="{E3D81BE3-7821-424D-AE41-78E3D4DD509A}"/>
    <dgm:cxn modelId="{DE7742DF-70A1-4CAA-B237-D3ADE676386C}" srcId="{3FF2EF80-F9DA-4D9F-A62C-ACD63692412E}" destId="{FB4AEFB1-6A9F-4B8E-980F-670117D9245B}" srcOrd="0" destOrd="0" parTransId="{6846C7A8-7DEF-47A6-8922-5C67437CDCAD}" sibTransId="{2522E1BB-116F-47C0-A948-73CCB81F3D03}"/>
    <dgm:cxn modelId="{C6F385F0-6CD8-4DE0-BE7E-13DE0EBAEC15}" srcId="{3FF2EF80-F9DA-4D9F-A62C-ACD63692412E}" destId="{D18E0494-BB0B-4B24-B23A-0D95156AAB9A}" srcOrd="1" destOrd="0" parTransId="{0524AB93-A803-44A2-8945-C47C3A0A559F}" sibTransId="{E762629C-A073-48C3-A1B5-A39C98541A64}"/>
    <dgm:cxn modelId="{934376F3-22DE-4C7B-9492-49D87D566D61}" srcId="{D18E0494-BB0B-4B24-B23A-0D95156AAB9A}" destId="{89A6BC4D-5B18-468F-B08A-036D2557566F}" srcOrd="0" destOrd="0" parTransId="{F71407F3-6496-4938-8F1D-D3C7F0361AD8}" sibTransId="{AEB9A717-426B-4C29-A84D-C33147ABC5C2}"/>
    <dgm:cxn modelId="{737A8BF5-579C-4851-8093-89557D0F2E78}" srcId="{3FF2EF80-F9DA-4D9F-A62C-ACD63692412E}" destId="{8A82EC9D-57AD-4679-A081-4F59EF9E2166}" srcOrd="3" destOrd="0" parTransId="{142C8BF8-90ED-4C22-AE3D-9DD86CD64C14}" sibTransId="{B9FD01AA-719D-4755-9E91-104776B4FCD4}"/>
    <dgm:cxn modelId="{2D7D0AF9-B6C8-4B68-8420-F811E760E1D4}" type="presOf" srcId="{FB4AEFB1-6A9F-4B8E-980F-670117D9245B}" destId="{0039A081-6CB4-4B47-B668-0F08023A80F3}" srcOrd="0" destOrd="0" presId="urn:microsoft.com/office/officeart/2005/8/layout/chevron2"/>
    <dgm:cxn modelId="{24988198-FCA9-49FF-9BB7-A31CD6A19580}" type="presParOf" srcId="{39EB16EF-7E26-4D1B-834D-7FE0D26D6B71}" destId="{F4A2E018-184C-46BC-9FF0-47774D0B8D9F}" srcOrd="0" destOrd="0" presId="urn:microsoft.com/office/officeart/2005/8/layout/chevron2"/>
    <dgm:cxn modelId="{4094C218-5CF8-46E3-9CDC-A82B8E74CADA}" type="presParOf" srcId="{F4A2E018-184C-46BC-9FF0-47774D0B8D9F}" destId="{0039A081-6CB4-4B47-B668-0F08023A80F3}" srcOrd="0" destOrd="0" presId="urn:microsoft.com/office/officeart/2005/8/layout/chevron2"/>
    <dgm:cxn modelId="{3FDA96D0-7A73-4B9F-B62A-0FE9B651DB96}" type="presParOf" srcId="{F4A2E018-184C-46BC-9FF0-47774D0B8D9F}" destId="{B397FBDC-C9AC-4452-A49B-2BF62FD21A71}" srcOrd="1" destOrd="0" presId="urn:microsoft.com/office/officeart/2005/8/layout/chevron2"/>
    <dgm:cxn modelId="{6D6330EC-013E-4659-B4A4-435A9DC8A490}" type="presParOf" srcId="{39EB16EF-7E26-4D1B-834D-7FE0D26D6B71}" destId="{125EB5BB-1E7A-47EC-A513-92D30282115C}" srcOrd="1" destOrd="0" presId="urn:microsoft.com/office/officeart/2005/8/layout/chevron2"/>
    <dgm:cxn modelId="{ECED5948-9A53-4644-B7D8-764080E48228}" type="presParOf" srcId="{39EB16EF-7E26-4D1B-834D-7FE0D26D6B71}" destId="{A5201A58-3186-45BB-A941-F2D61F2A8C42}" srcOrd="2" destOrd="0" presId="urn:microsoft.com/office/officeart/2005/8/layout/chevron2"/>
    <dgm:cxn modelId="{469B4EE0-23E6-41EB-96F3-FC77C57E5845}" type="presParOf" srcId="{A5201A58-3186-45BB-A941-F2D61F2A8C42}" destId="{200DA5A7-DFD6-4ED7-8AF9-C090481355B6}" srcOrd="0" destOrd="0" presId="urn:microsoft.com/office/officeart/2005/8/layout/chevron2"/>
    <dgm:cxn modelId="{685C412C-2B95-44E2-BE91-5D14FFBC54D1}" type="presParOf" srcId="{A5201A58-3186-45BB-A941-F2D61F2A8C42}" destId="{54BE8535-963C-408C-8725-51613282E6A7}" srcOrd="1" destOrd="0" presId="urn:microsoft.com/office/officeart/2005/8/layout/chevron2"/>
    <dgm:cxn modelId="{DB4128F9-0040-49A7-AF8C-4063226EBB67}" type="presParOf" srcId="{39EB16EF-7E26-4D1B-834D-7FE0D26D6B71}" destId="{3DA05449-2F44-4C5F-88EB-6177127E6956}" srcOrd="3" destOrd="0" presId="urn:microsoft.com/office/officeart/2005/8/layout/chevron2"/>
    <dgm:cxn modelId="{479731D6-5C5B-4D9F-9A2D-94BC64C599C1}" type="presParOf" srcId="{39EB16EF-7E26-4D1B-834D-7FE0D26D6B71}" destId="{9700B646-D063-4ECF-B77F-384A45286DD9}" srcOrd="4" destOrd="0" presId="urn:microsoft.com/office/officeart/2005/8/layout/chevron2"/>
    <dgm:cxn modelId="{4E91B7E6-D889-4A5B-85CB-6EB5422B3B9B}" type="presParOf" srcId="{9700B646-D063-4ECF-B77F-384A45286DD9}" destId="{61441D69-F5BB-4745-BEF7-2DFBCCE940E2}" srcOrd="0" destOrd="0" presId="urn:microsoft.com/office/officeart/2005/8/layout/chevron2"/>
    <dgm:cxn modelId="{7FBE0E89-2FF7-409C-8BDB-30B5A9530F4D}" type="presParOf" srcId="{9700B646-D063-4ECF-B77F-384A45286DD9}" destId="{3352C371-FF12-4712-BA86-E9093E3B9027}" srcOrd="1" destOrd="0" presId="urn:microsoft.com/office/officeart/2005/8/layout/chevron2"/>
    <dgm:cxn modelId="{ADA33F97-FC7C-4B01-9AB4-B666E8466EAC}" type="presParOf" srcId="{39EB16EF-7E26-4D1B-834D-7FE0D26D6B71}" destId="{963DAA59-B71B-4F2A-9DF7-840475AB50B0}" srcOrd="5" destOrd="0" presId="urn:microsoft.com/office/officeart/2005/8/layout/chevron2"/>
    <dgm:cxn modelId="{01B6C98E-BCFD-4387-B672-A046B5E2B5C1}" type="presParOf" srcId="{39EB16EF-7E26-4D1B-834D-7FE0D26D6B71}" destId="{5D3A6877-B33E-49E1-8018-175186BB4194}" srcOrd="6" destOrd="0" presId="urn:microsoft.com/office/officeart/2005/8/layout/chevron2"/>
    <dgm:cxn modelId="{5746C0B1-5A91-48C9-B90E-08E12D59BBE1}" type="presParOf" srcId="{5D3A6877-B33E-49E1-8018-175186BB4194}" destId="{E979D590-BF01-422C-813D-45FCF8D7FDF6}" srcOrd="0" destOrd="0" presId="urn:microsoft.com/office/officeart/2005/8/layout/chevron2"/>
    <dgm:cxn modelId="{065478FB-F198-4503-AD41-70EEC1AED5E1}" type="presParOf" srcId="{5D3A6877-B33E-49E1-8018-175186BB4194}" destId="{EB91F91B-049A-41B6-993D-5010C15B4A7B}" srcOrd="1" destOrd="0" presId="urn:microsoft.com/office/officeart/2005/8/layout/chevron2"/>
    <dgm:cxn modelId="{D835EA9A-6134-4095-A84F-408EA35BA209}" type="presParOf" srcId="{39EB16EF-7E26-4D1B-834D-7FE0D26D6B71}" destId="{86B4035D-C269-4DC2-8AC5-60CF41BD9BCF}" srcOrd="7" destOrd="0" presId="urn:microsoft.com/office/officeart/2005/8/layout/chevron2"/>
    <dgm:cxn modelId="{1D301208-7331-4BFF-B664-D40DCF02FD1D}" type="presParOf" srcId="{39EB16EF-7E26-4D1B-834D-7FE0D26D6B71}" destId="{5B90ECEE-B4B7-4C24-A764-8C3E78EB653E}" srcOrd="8" destOrd="0" presId="urn:microsoft.com/office/officeart/2005/8/layout/chevron2"/>
    <dgm:cxn modelId="{C9BFE6B3-C1D5-47EF-8A0E-30C84F71F2DB}" type="presParOf" srcId="{5B90ECEE-B4B7-4C24-A764-8C3E78EB653E}" destId="{1CAFB42D-4E6F-433D-9013-E6933DB16A38}" srcOrd="0" destOrd="0" presId="urn:microsoft.com/office/officeart/2005/8/layout/chevron2"/>
    <dgm:cxn modelId="{09B28076-974F-4938-89A8-8BBC5F5F263D}" type="presParOf" srcId="{5B90ECEE-B4B7-4C24-A764-8C3E78EB653E}" destId="{57FA8A30-D058-4C4B-B677-F2221856B0D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C5EDC6-148F-4FE3-A0A4-B91AE9E7A6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35C0461-8430-4B44-9519-8ACF9593AFFD}">
      <dgm:prSet phldrT="[Text]"/>
      <dgm:spPr/>
      <dgm:t>
        <a:bodyPr/>
        <a:lstStyle/>
        <a:p>
          <a:r>
            <a:rPr lang="en-CA" dirty="0"/>
            <a:t>Cluster Android apps by topic</a:t>
          </a:r>
        </a:p>
      </dgm:t>
    </dgm:pt>
    <dgm:pt modelId="{9D3417F6-494E-4440-AE7D-857762D50D95}" type="parTrans" cxnId="{F5C0B0B5-BE62-4138-91A0-C5B67A732C9E}">
      <dgm:prSet/>
      <dgm:spPr/>
      <dgm:t>
        <a:bodyPr/>
        <a:lstStyle/>
        <a:p>
          <a:endParaRPr lang="en-CA"/>
        </a:p>
      </dgm:t>
    </dgm:pt>
    <dgm:pt modelId="{22BC1B8B-078C-4BCB-84C1-FC3C72131963}" type="sibTrans" cxnId="{F5C0B0B5-BE62-4138-91A0-C5B67A732C9E}">
      <dgm:prSet/>
      <dgm:spPr/>
      <dgm:t>
        <a:bodyPr/>
        <a:lstStyle/>
        <a:p>
          <a:endParaRPr lang="en-CA"/>
        </a:p>
      </dgm:t>
    </dgm:pt>
    <dgm:pt modelId="{1E57AC55-E6C3-40B2-B4A8-32C2B03E8C77}">
      <dgm:prSet phldrT="[Text]" custT="1"/>
      <dgm:spPr/>
      <dgm:t>
        <a:bodyPr/>
        <a:lstStyle/>
        <a:p>
          <a:r>
            <a:rPr lang="en-CA" sz="3200" dirty="0"/>
            <a:t>Identify outliers</a:t>
          </a:r>
        </a:p>
        <a:p>
          <a:r>
            <a:rPr lang="en-CA" sz="1600" dirty="0"/>
            <a:t>(weather app that send messages)</a:t>
          </a:r>
        </a:p>
      </dgm:t>
    </dgm:pt>
    <dgm:pt modelId="{32AE4465-5192-45B7-8AD1-177289B90850}" type="parTrans" cxnId="{1318C2FD-E24A-4638-BBC1-0CAC5F9E60AE}">
      <dgm:prSet/>
      <dgm:spPr/>
      <dgm:t>
        <a:bodyPr/>
        <a:lstStyle/>
        <a:p>
          <a:endParaRPr lang="en-CA"/>
        </a:p>
      </dgm:t>
    </dgm:pt>
    <dgm:pt modelId="{D1DD8733-F4C8-4633-B4FF-79EFE20D8E5E}" type="sibTrans" cxnId="{1318C2FD-E24A-4638-BBC1-0CAC5F9E60AE}">
      <dgm:prSet/>
      <dgm:spPr/>
      <dgm:t>
        <a:bodyPr/>
        <a:lstStyle/>
        <a:p>
          <a:endParaRPr lang="en-CA"/>
        </a:p>
      </dgm:t>
    </dgm:pt>
    <dgm:pt modelId="{6357DCAD-83C7-4A55-8484-C25360339C7C}">
      <dgm:prSet phldrT="[Text]"/>
      <dgm:spPr/>
      <dgm:t>
        <a:bodyPr/>
        <a:lstStyle/>
        <a:p>
          <a:r>
            <a:rPr lang="en-CA" dirty="0"/>
            <a:t>Flag as anomaly</a:t>
          </a:r>
        </a:p>
      </dgm:t>
    </dgm:pt>
    <dgm:pt modelId="{74AF3825-D68D-460B-A5F7-FB5FFA39542E}" type="parTrans" cxnId="{6EC0A2BB-2EA3-402C-ADF3-CD249EB02E5E}">
      <dgm:prSet/>
      <dgm:spPr/>
      <dgm:t>
        <a:bodyPr/>
        <a:lstStyle/>
        <a:p>
          <a:endParaRPr lang="en-CA"/>
        </a:p>
      </dgm:t>
    </dgm:pt>
    <dgm:pt modelId="{D97D7F19-241B-47FB-9E1E-772BDC12C73D}" type="sibTrans" cxnId="{6EC0A2BB-2EA3-402C-ADF3-CD249EB02E5E}">
      <dgm:prSet/>
      <dgm:spPr/>
      <dgm:t>
        <a:bodyPr/>
        <a:lstStyle/>
        <a:p>
          <a:endParaRPr lang="en-CA"/>
        </a:p>
      </dgm:t>
    </dgm:pt>
    <dgm:pt modelId="{77313AA2-7E73-4E31-A968-F5BA463AF0F6}" type="pres">
      <dgm:prSet presAssocID="{3AC5EDC6-148F-4FE3-A0A4-B91AE9E7A620}" presName="Name0" presStyleCnt="0">
        <dgm:presLayoutVars>
          <dgm:dir/>
          <dgm:resizeHandles val="exact"/>
        </dgm:presLayoutVars>
      </dgm:prSet>
      <dgm:spPr/>
    </dgm:pt>
    <dgm:pt modelId="{114322C4-6569-45B2-955B-CD0EC9145DBA}" type="pres">
      <dgm:prSet presAssocID="{A35C0461-8430-4B44-9519-8ACF9593AFFD}" presName="node" presStyleLbl="node1" presStyleIdx="0" presStyleCnt="3">
        <dgm:presLayoutVars>
          <dgm:bulletEnabled val="1"/>
        </dgm:presLayoutVars>
      </dgm:prSet>
      <dgm:spPr/>
    </dgm:pt>
    <dgm:pt modelId="{864B0C0E-F60C-4001-AA02-926915251061}" type="pres">
      <dgm:prSet presAssocID="{22BC1B8B-078C-4BCB-84C1-FC3C72131963}" presName="sibTrans" presStyleLbl="sibTrans2D1" presStyleIdx="0" presStyleCnt="2"/>
      <dgm:spPr/>
    </dgm:pt>
    <dgm:pt modelId="{A2227071-91B4-4D7E-86C4-D9B2D74F172A}" type="pres">
      <dgm:prSet presAssocID="{22BC1B8B-078C-4BCB-84C1-FC3C72131963}" presName="connectorText" presStyleLbl="sibTrans2D1" presStyleIdx="0" presStyleCnt="2"/>
      <dgm:spPr/>
    </dgm:pt>
    <dgm:pt modelId="{18456F1F-7995-4F90-BF9B-CADC88563CF9}" type="pres">
      <dgm:prSet presAssocID="{1E57AC55-E6C3-40B2-B4A8-32C2B03E8C77}" presName="node" presStyleLbl="node1" presStyleIdx="1" presStyleCnt="3">
        <dgm:presLayoutVars>
          <dgm:bulletEnabled val="1"/>
        </dgm:presLayoutVars>
      </dgm:prSet>
      <dgm:spPr/>
    </dgm:pt>
    <dgm:pt modelId="{DBA30121-FE54-4579-82FD-CFE7DA2FD69A}" type="pres">
      <dgm:prSet presAssocID="{D1DD8733-F4C8-4633-B4FF-79EFE20D8E5E}" presName="sibTrans" presStyleLbl="sibTrans2D1" presStyleIdx="1" presStyleCnt="2"/>
      <dgm:spPr/>
    </dgm:pt>
    <dgm:pt modelId="{4C450144-90A0-4166-99A7-5B3C64A76300}" type="pres">
      <dgm:prSet presAssocID="{D1DD8733-F4C8-4633-B4FF-79EFE20D8E5E}" presName="connectorText" presStyleLbl="sibTrans2D1" presStyleIdx="1" presStyleCnt="2"/>
      <dgm:spPr/>
    </dgm:pt>
    <dgm:pt modelId="{90810B67-D650-4EF8-ACA3-314204EDB0AF}" type="pres">
      <dgm:prSet presAssocID="{6357DCAD-83C7-4A55-8484-C25360339C7C}" presName="node" presStyleLbl="node1" presStyleIdx="2" presStyleCnt="3">
        <dgm:presLayoutVars>
          <dgm:bulletEnabled val="1"/>
        </dgm:presLayoutVars>
      </dgm:prSet>
      <dgm:spPr/>
    </dgm:pt>
  </dgm:ptLst>
  <dgm:cxnLst>
    <dgm:cxn modelId="{6DE23D71-EF19-444B-BF0A-427DF04B03D6}" type="presOf" srcId="{22BC1B8B-078C-4BCB-84C1-FC3C72131963}" destId="{A2227071-91B4-4D7E-86C4-D9B2D74F172A}" srcOrd="1" destOrd="0" presId="urn:microsoft.com/office/officeart/2005/8/layout/process1"/>
    <dgm:cxn modelId="{321B879E-9632-469C-8F90-56C28CE2C505}" type="presOf" srcId="{3AC5EDC6-148F-4FE3-A0A4-B91AE9E7A620}" destId="{77313AA2-7E73-4E31-A968-F5BA463AF0F6}" srcOrd="0" destOrd="0" presId="urn:microsoft.com/office/officeart/2005/8/layout/process1"/>
    <dgm:cxn modelId="{B00BCAA4-082F-43D6-9B60-168CEA6352A3}" type="presOf" srcId="{A35C0461-8430-4B44-9519-8ACF9593AFFD}" destId="{114322C4-6569-45B2-955B-CD0EC9145DBA}" srcOrd="0" destOrd="0" presId="urn:microsoft.com/office/officeart/2005/8/layout/process1"/>
    <dgm:cxn modelId="{F5C0B0B5-BE62-4138-91A0-C5B67A732C9E}" srcId="{3AC5EDC6-148F-4FE3-A0A4-B91AE9E7A620}" destId="{A35C0461-8430-4B44-9519-8ACF9593AFFD}" srcOrd="0" destOrd="0" parTransId="{9D3417F6-494E-4440-AE7D-857762D50D95}" sibTransId="{22BC1B8B-078C-4BCB-84C1-FC3C72131963}"/>
    <dgm:cxn modelId="{1220D1B8-A1A5-4F12-838D-CC731B6A0F7B}" type="presOf" srcId="{1E57AC55-E6C3-40B2-B4A8-32C2B03E8C77}" destId="{18456F1F-7995-4F90-BF9B-CADC88563CF9}" srcOrd="0" destOrd="0" presId="urn:microsoft.com/office/officeart/2005/8/layout/process1"/>
    <dgm:cxn modelId="{6EC0A2BB-2EA3-402C-ADF3-CD249EB02E5E}" srcId="{3AC5EDC6-148F-4FE3-A0A4-B91AE9E7A620}" destId="{6357DCAD-83C7-4A55-8484-C25360339C7C}" srcOrd="2" destOrd="0" parTransId="{74AF3825-D68D-460B-A5F7-FB5FFA39542E}" sibTransId="{D97D7F19-241B-47FB-9E1E-772BDC12C73D}"/>
    <dgm:cxn modelId="{6C0115C5-92C7-4D07-9CCD-1712CD066F7C}" type="presOf" srcId="{6357DCAD-83C7-4A55-8484-C25360339C7C}" destId="{90810B67-D650-4EF8-ACA3-314204EDB0AF}" srcOrd="0" destOrd="0" presId="urn:microsoft.com/office/officeart/2005/8/layout/process1"/>
    <dgm:cxn modelId="{4B20C0D6-E77B-477A-B72B-C760E9A28947}" type="presOf" srcId="{D1DD8733-F4C8-4633-B4FF-79EFE20D8E5E}" destId="{4C450144-90A0-4166-99A7-5B3C64A76300}" srcOrd="1" destOrd="0" presId="urn:microsoft.com/office/officeart/2005/8/layout/process1"/>
    <dgm:cxn modelId="{D0ABD8DF-7CEC-4110-AAD8-5AC46B53B888}" type="presOf" srcId="{22BC1B8B-078C-4BCB-84C1-FC3C72131963}" destId="{864B0C0E-F60C-4001-AA02-926915251061}" srcOrd="0" destOrd="0" presId="urn:microsoft.com/office/officeart/2005/8/layout/process1"/>
    <dgm:cxn modelId="{688FB3F1-6A7A-4840-A9D0-91EB29727C47}" type="presOf" srcId="{D1DD8733-F4C8-4633-B4FF-79EFE20D8E5E}" destId="{DBA30121-FE54-4579-82FD-CFE7DA2FD69A}" srcOrd="0" destOrd="0" presId="urn:microsoft.com/office/officeart/2005/8/layout/process1"/>
    <dgm:cxn modelId="{1318C2FD-E24A-4638-BBC1-0CAC5F9E60AE}" srcId="{3AC5EDC6-148F-4FE3-A0A4-B91AE9E7A620}" destId="{1E57AC55-E6C3-40B2-B4A8-32C2B03E8C77}" srcOrd="1" destOrd="0" parTransId="{32AE4465-5192-45B7-8AD1-177289B90850}" sibTransId="{D1DD8733-F4C8-4633-B4FF-79EFE20D8E5E}"/>
    <dgm:cxn modelId="{9DF4D51F-BD3D-461F-8B90-06BCA3244313}" type="presParOf" srcId="{77313AA2-7E73-4E31-A968-F5BA463AF0F6}" destId="{114322C4-6569-45B2-955B-CD0EC9145DBA}" srcOrd="0" destOrd="0" presId="urn:microsoft.com/office/officeart/2005/8/layout/process1"/>
    <dgm:cxn modelId="{9EB04E96-8562-41B4-BFDF-352533FBD913}" type="presParOf" srcId="{77313AA2-7E73-4E31-A968-F5BA463AF0F6}" destId="{864B0C0E-F60C-4001-AA02-926915251061}" srcOrd="1" destOrd="0" presId="urn:microsoft.com/office/officeart/2005/8/layout/process1"/>
    <dgm:cxn modelId="{885B38B7-4501-4FA5-8F7E-179C67AA7A0A}" type="presParOf" srcId="{864B0C0E-F60C-4001-AA02-926915251061}" destId="{A2227071-91B4-4D7E-86C4-D9B2D74F172A}" srcOrd="0" destOrd="0" presId="urn:microsoft.com/office/officeart/2005/8/layout/process1"/>
    <dgm:cxn modelId="{5FC1DC89-645E-4E31-BAF7-920A45B03AEA}" type="presParOf" srcId="{77313AA2-7E73-4E31-A968-F5BA463AF0F6}" destId="{18456F1F-7995-4F90-BF9B-CADC88563CF9}" srcOrd="2" destOrd="0" presId="urn:microsoft.com/office/officeart/2005/8/layout/process1"/>
    <dgm:cxn modelId="{C0D6BF13-5252-4548-85F1-9491A282BC90}" type="presParOf" srcId="{77313AA2-7E73-4E31-A968-F5BA463AF0F6}" destId="{DBA30121-FE54-4579-82FD-CFE7DA2FD69A}" srcOrd="3" destOrd="0" presId="urn:microsoft.com/office/officeart/2005/8/layout/process1"/>
    <dgm:cxn modelId="{5FD2572F-2428-40EE-BA83-7B081BB84140}" type="presParOf" srcId="{DBA30121-FE54-4579-82FD-CFE7DA2FD69A}" destId="{4C450144-90A0-4166-99A7-5B3C64A76300}" srcOrd="0" destOrd="0" presId="urn:microsoft.com/office/officeart/2005/8/layout/process1"/>
    <dgm:cxn modelId="{BB2E44A4-C1F5-4CBD-AEFE-668C48EE845F}" type="presParOf" srcId="{77313AA2-7E73-4E31-A968-F5BA463AF0F6}" destId="{90810B67-D650-4EF8-ACA3-314204EDB0A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C5EDC6-148F-4FE3-A0A4-B91AE9E7A6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35C0461-8430-4B44-9519-8ACF9593AFFD}">
      <dgm:prSet phldrT="[Text]" custT="1"/>
      <dgm:spPr/>
      <dgm:t>
        <a:bodyPr/>
        <a:lstStyle/>
        <a:p>
          <a:r>
            <a:rPr lang="en-CA" sz="2400" dirty="0"/>
            <a:t>Collected the applications </a:t>
          </a:r>
        </a:p>
        <a:p>
          <a:r>
            <a:rPr lang="en-CA" sz="1600" dirty="0"/>
            <a:t>(top 150 in their categories)</a:t>
          </a:r>
        </a:p>
      </dgm:t>
    </dgm:pt>
    <dgm:pt modelId="{9D3417F6-494E-4440-AE7D-857762D50D95}" type="parTrans" cxnId="{F5C0B0B5-BE62-4138-91A0-C5B67A732C9E}">
      <dgm:prSet/>
      <dgm:spPr/>
      <dgm:t>
        <a:bodyPr/>
        <a:lstStyle/>
        <a:p>
          <a:endParaRPr lang="en-CA"/>
        </a:p>
      </dgm:t>
    </dgm:pt>
    <dgm:pt modelId="{22BC1B8B-078C-4BCB-84C1-FC3C72131963}" type="sibTrans" cxnId="{F5C0B0B5-BE62-4138-91A0-C5B67A732C9E}">
      <dgm:prSet/>
      <dgm:spPr/>
      <dgm:t>
        <a:bodyPr/>
        <a:lstStyle/>
        <a:p>
          <a:endParaRPr lang="en-CA"/>
        </a:p>
      </dgm:t>
    </dgm:pt>
    <dgm:pt modelId="{6357DCAD-83C7-4A55-8484-C25360339C7C}">
      <dgm:prSet phldrT="[Text]"/>
      <dgm:spPr/>
      <dgm:t>
        <a:bodyPr/>
        <a:lstStyle/>
        <a:p>
          <a:r>
            <a:rPr lang="en-CA" dirty="0"/>
            <a:t>Clustering with k-means</a:t>
          </a:r>
        </a:p>
      </dgm:t>
    </dgm:pt>
    <dgm:pt modelId="{74AF3825-D68D-460B-A5F7-FB5FFA39542E}" type="parTrans" cxnId="{6EC0A2BB-2EA3-402C-ADF3-CD249EB02E5E}">
      <dgm:prSet/>
      <dgm:spPr/>
      <dgm:t>
        <a:bodyPr/>
        <a:lstStyle/>
        <a:p>
          <a:endParaRPr lang="en-CA"/>
        </a:p>
      </dgm:t>
    </dgm:pt>
    <dgm:pt modelId="{D97D7F19-241B-47FB-9E1E-772BDC12C73D}" type="sibTrans" cxnId="{6EC0A2BB-2EA3-402C-ADF3-CD249EB02E5E}">
      <dgm:prSet/>
      <dgm:spPr/>
      <dgm:t>
        <a:bodyPr/>
        <a:lstStyle/>
        <a:p>
          <a:endParaRPr lang="en-CA"/>
        </a:p>
      </dgm:t>
    </dgm:pt>
    <dgm:pt modelId="{EC48C137-8699-4A3A-87FA-7920497C9ED8}">
      <dgm:prSet custT="1"/>
      <dgm:spPr/>
      <dgm:t>
        <a:bodyPr/>
        <a:lstStyle/>
        <a:p>
          <a:r>
            <a:rPr lang="en-CA" sz="2100" dirty="0"/>
            <a:t>NLP pre-process</a:t>
          </a:r>
        </a:p>
        <a:p>
          <a:r>
            <a:rPr lang="en-CA" sz="1600" dirty="0"/>
            <a:t>(remove foreign </a:t>
          </a:r>
          <a:r>
            <a:rPr lang="en-CA" sz="1600" dirty="0" err="1"/>
            <a:t>lang</a:t>
          </a:r>
          <a:r>
            <a:rPr lang="en-CA" sz="1600" dirty="0"/>
            <a:t>, remove common words, stemming )</a:t>
          </a:r>
          <a:endParaRPr lang="en-CA" sz="2100" dirty="0"/>
        </a:p>
      </dgm:t>
    </dgm:pt>
    <dgm:pt modelId="{DCDA83E1-9EAD-4D50-9CEF-526871EC9C15}" type="parTrans" cxnId="{1C4E2893-BDD5-41C4-B82D-1A2B4A5E0995}">
      <dgm:prSet/>
      <dgm:spPr/>
      <dgm:t>
        <a:bodyPr/>
        <a:lstStyle/>
        <a:p>
          <a:endParaRPr lang="en-CA"/>
        </a:p>
      </dgm:t>
    </dgm:pt>
    <dgm:pt modelId="{714F22E8-A9B6-4575-B166-6EA49F9BBFF3}" type="sibTrans" cxnId="{1C4E2893-BDD5-41C4-B82D-1A2B4A5E0995}">
      <dgm:prSet/>
      <dgm:spPr/>
      <dgm:t>
        <a:bodyPr/>
        <a:lstStyle/>
        <a:p>
          <a:endParaRPr lang="en-CA"/>
        </a:p>
      </dgm:t>
    </dgm:pt>
    <dgm:pt modelId="{187DEE63-DD2F-4051-AB63-1DA518AF3B15}">
      <dgm:prSet/>
      <dgm:spPr/>
      <dgm:t>
        <a:bodyPr/>
        <a:lstStyle/>
        <a:p>
          <a:r>
            <a:rPr lang="en-CA" dirty="0"/>
            <a:t>LDA</a:t>
          </a:r>
          <a:r>
            <a:rPr lang="en-CA" baseline="0" dirty="0"/>
            <a:t> </a:t>
          </a:r>
        </a:p>
        <a:p>
          <a:r>
            <a:rPr lang="en-CA" baseline="0" dirty="0"/>
            <a:t>Identify topics</a:t>
          </a:r>
          <a:endParaRPr lang="en-CA" dirty="0"/>
        </a:p>
      </dgm:t>
    </dgm:pt>
    <dgm:pt modelId="{448CD00F-00A2-41B2-B117-0F65539E0440}" type="parTrans" cxnId="{71D9DBD0-FC56-430F-BB2A-55D60870B75A}">
      <dgm:prSet/>
      <dgm:spPr/>
      <dgm:t>
        <a:bodyPr/>
        <a:lstStyle/>
        <a:p>
          <a:endParaRPr lang="en-CA"/>
        </a:p>
      </dgm:t>
    </dgm:pt>
    <dgm:pt modelId="{B4E4894C-85F6-42D1-97B5-A118EDDC2E10}" type="sibTrans" cxnId="{71D9DBD0-FC56-430F-BB2A-55D60870B75A}">
      <dgm:prSet/>
      <dgm:spPr/>
      <dgm:t>
        <a:bodyPr/>
        <a:lstStyle/>
        <a:p>
          <a:endParaRPr lang="en-CA"/>
        </a:p>
      </dgm:t>
    </dgm:pt>
    <dgm:pt modelId="{77313AA2-7E73-4E31-A968-F5BA463AF0F6}" type="pres">
      <dgm:prSet presAssocID="{3AC5EDC6-148F-4FE3-A0A4-B91AE9E7A620}" presName="Name0" presStyleCnt="0">
        <dgm:presLayoutVars>
          <dgm:dir/>
          <dgm:resizeHandles val="exact"/>
        </dgm:presLayoutVars>
      </dgm:prSet>
      <dgm:spPr/>
    </dgm:pt>
    <dgm:pt modelId="{114322C4-6569-45B2-955B-CD0EC9145DBA}" type="pres">
      <dgm:prSet presAssocID="{A35C0461-8430-4B44-9519-8ACF9593AFFD}" presName="node" presStyleLbl="node1" presStyleIdx="0" presStyleCnt="4">
        <dgm:presLayoutVars>
          <dgm:bulletEnabled val="1"/>
        </dgm:presLayoutVars>
      </dgm:prSet>
      <dgm:spPr/>
    </dgm:pt>
    <dgm:pt modelId="{864B0C0E-F60C-4001-AA02-926915251061}" type="pres">
      <dgm:prSet presAssocID="{22BC1B8B-078C-4BCB-84C1-FC3C72131963}" presName="sibTrans" presStyleLbl="sibTrans2D1" presStyleIdx="0" presStyleCnt="3"/>
      <dgm:spPr/>
    </dgm:pt>
    <dgm:pt modelId="{A2227071-91B4-4D7E-86C4-D9B2D74F172A}" type="pres">
      <dgm:prSet presAssocID="{22BC1B8B-078C-4BCB-84C1-FC3C72131963}" presName="connectorText" presStyleLbl="sibTrans2D1" presStyleIdx="0" presStyleCnt="3"/>
      <dgm:spPr/>
    </dgm:pt>
    <dgm:pt modelId="{161C0027-167D-4476-8EB2-0B669B320E74}" type="pres">
      <dgm:prSet presAssocID="{EC48C137-8699-4A3A-87FA-7920497C9ED8}" presName="node" presStyleLbl="node1" presStyleIdx="1" presStyleCnt="4">
        <dgm:presLayoutVars>
          <dgm:bulletEnabled val="1"/>
        </dgm:presLayoutVars>
      </dgm:prSet>
      <dgm:spPr/>
    </dgm:pt>
    <dgm:pt modelId="{60AF8141-6F6A-42E9-BC92-CF4D4EEDF2BB}" type="pres">
      <dgm:prSet presAssocID="{714F22E8-A9B6-4575-B166-6EA49F9BBFF3}" presName="sibTrans" presStyleLbl="sibTrans2D1" presStyleIdx="1" presStyleCnt="3"/>
      <dgm:spPr/>
    </dgm:pt>
    <dgm:pt modelId="{EEB76C96-1774-464E-ABBB-895D5D3CB281}" type="pres">
      <dgm:prSet presAssocID="{714F22E8-A9B6-4575-B166-6EA49F9BBFF3}" presName="connectorText" presStyleLbl="sibTrans2D1" presStyleIdx="1" presStyleCnt="3"/>
      <dgm:spPr/>
    </dgm:pt>
    <dgm:pt modelId="{B4F21AD3-172F-4B7F-9FBD-B9EA21441932}" type="pres">
      <dgm:prSet presAssocID="{187DEE63-DD2F-4051-AB63-1DA518AF3B15}" presName="node" presStyleLbl="node1" presStyleIdx="2" presStyleCnt="4">
        <dgm:presLayoutVars>
          <dgm:bulletEnabled val="1"/>
        </dgm:presLayoutVars>
      </dgm:prSet>
      <dgm:spPr/>
    </dgm:pt>
    <dgm:pt modelId="{CD9A5631-7BF5-4352-A0B9-BED644C495C0}" type="pres">
      <dgm:prSet presAssocID="{B4E4894C-85F6-42D1-97B5-A118EDDC2E10}" presName="sibTrans" presStyleLbl="sibTrans2D1" presStyleIdx="2" presStyleCnt="3"/>
      <dgm:spPr/>
    </dgm:pt>
    <dgm:pt modelId="{78F4B875-ACB3-41E7-B8CE-85C97F2193B6}" type="pres">
      <dgm:prSet presAssocID="{B4E4894C-85F6-42D1-97B5-A118EDDC2E10}" presName="connectorText" presStyleLbl="sibTrans2D1" presStyleIdx="2" presStyleCnt="3"/>
      <dgm:spPr/>
    </dgm:pt>
    <dgm:pt modelId="{90810B67-D650-4EF8-ACA3-314204EDB0AF}" type="pres">
      <dgm:prSet presAssocID="{6357DCAD-83C7-4A55-8484-C25360339C7C}" presName="node" presStyleLbl="node1" presStyleIdx="3" presStyleCnt="4">
        <dgm:presLayoutVars>
          <dgm:bulletEnabled val="1"/>
        </dgm:presLayoutVars>
      </dgm:prSet>
      <dgm:spPr/>
    </dgm:pt>
  </dgm:ptLst>
  <dgm:cxnLst>
    <dgm:cxn modelId="{EDDE3F21-8ED3-4C5A-8B29-723425BC9238}" type="presOf" srcId="{B4E4894C-85F6-42D1-97B5-A118EDDC2E10}" destId="{CD9A5631-7BF5-4352-A0B9-BED644C495C0}" srcOrd="0" destOrd="0" presId="urn:microsoft.com/office/officeart/2005/8/layout/process1"/>
    <dgm:cxn modelId="{0212842D-F5E6-4B8F-BA83-2241009FEFC3}" type="presOf" srcId="{187DEE63-DD2F-4051-AB63-1DA518AF3B15}" destId="{B4F21AD3-172F-4B7F-9FBD-B9EA21441932}" srcOrd="0" destOrd="0" presId="urn:microsoft.com/office/officeart/2005/8/layout/process1"/>
    <dgm:cxn modelId="{B926AF5D-99E8-4DF6-9812-3254671715EE}" type="presOf" srcId="{B4E4894C-85F6-42D1-97B5-A118EDDC2E10}" destId="{78F4B875-ACB3-41E7-B8CE-85C97F2193B6}" srcOrd="1" destOrd="0" presId="urn:microsoft.com/office/officeart/2005/8/layout/process1"/>
    <dgm:cxn modelId="{02A73A51-0DA6-4514-A14D-A07AA4D75A2D}" type="presOf" srcId="{EC48C137-8699-4A3A-87FA-7920497C9ED8}" destId="{161C0027-167D-4476-8EB2-0B669B320E74}" srcOrd="0" destOrd="0" presId="urn:microsoft.com/office/officeart/2005/8/layout/process1"/>
    <dgm:cxn modelId="{6DE23D71-EF19-444B-BF0A-427DF04B03D6}" type="presOf" srcId="{22BC1B8B-078C-4BCB-84C1-FC3C72131963}" destId="{A2227071-91B4-4D7E-86C4-D9B2D74F172A}" srcOrd="1" destOrd="0" presId="urn:microsoft.com/office/officeart/2005/8/layout/process1"/>
    <dgm:cxn modelId="{9269F292-BDB0-409F-B053-4F9240645201}" type="presOf" srcId="{714F22E8-A9B6-4575-B166-6EA49F9BBFF3}" destId="{EEB76C96-1774-464E-ABBB-895D5D3CB281}" srcOrd="1" destOrd="0" presId="urn:microsoft.com/office/officeart/2005/8/layout/process1"/>
    <dgm:cxn modelId="{1C4E2893-BDD5-41C4-B82D-1A2B4A5E0995}" srcId="{3AC5EDC6-148F-4FE3-A0A4-B91AE9E7A620}" destId="{EC48C137-8699-4A3A-87FA-7920497C9ED8}" srcOrd="1" destOrd="0" parTransId="{DCDA83E1-9EAD-4D50-9CEF-526871EC9C15}" sibTransId="{714F22E8-A9B6-4575-B166-6EA49F9BBFF3}"/>
    <dgm:cxn modelId="{321B879E-9632-469C-8F90-56C28CE2C505}" type="presOf" srcId="{3AC5EDC6-148F-4FE3-A0A4-B91AE9E7A620}" destId="{77313AA2-7E73-4E31-A968-F5BA463AF0F6}" srcOrd="0" destOrd="0" presId="urn:microsoft.com/office/officeart/2005/8/layout/process1"/>
    <dgm:cxn modelId="{B00BCAA4-082F-43D6-9B60-168CEA6352A3}" type="presOf" srcId="{A35C0461-8430-4B44-9519-8ACF9593AFFD}" destId="{114322C4-6569-45B2-955B-CD0EC9145DBA}" srcOrd="0" destOrd="0" presId="urn:microsoft.com/office/officeart/2005/8/layout/process1"/>
    <dgm:cxn modelId="{F5C0B0B5-BE62-4138-91A0-C5B67A732C9E}" srcId="{3AC5EDC6-148F-4FE3-A0A4-B91AE9E7A620}" destId="{A35C0461-8430-4B44-9519-8ACF9593AFFD}" srcOrd="0" destOrd="0" parTransId="{9D3417F6-494E-4440-AE7D-857762D50D95}" sibTransId="{22BC1B8B-078C-4BCB-84C1-FC3C72131963}"/>
    <dgm:cxn modelId="{6EC0A2BB-2EA3-402C-ADF3-CD249EB02E5E}" srcId="{3AC5EDC6-148F-4FE3-A0A4-B91AE9E7A620}" destId="{6357DCAD-83C7-4A55-8484-C25360339C7C}" srcOrd="3" destOrd="0" parTransId="{74AF3825-D68D-460B-A5F7-FB5FFA39542E}" sibTransId="{D97D7F19-241B-47FB-9E1E-772BDC12C73D}"/>
    <dgm:cxn modelId="{6C0115C5-92C7-4D07-9CCD-1712CD066F7C}" type="presOf" srcId="{6357DCAD-83C7-4A55-8484-C25360339C7C}" destId="{90810B67-D650-4EF8-ACA3-314204EDB0AF}" srcOrd="0" destOrd="0" presId="urn:microsoft.com/office/officeart/2005/8/layout/process1"/>
    <dgm:cxn modelId="{71D9DBD0-FC56-430F-BB2A-55D60870B75A}" srcId="{3AC5EDC6-148F-4FE3-A0A4-B91AE9E7A620}" destId="{187DEE63-DD2F-4051-AB63-1DA518AF3B15}" srcOrd="2" destOrd="0" parTransId="{448CD00F-00A2-41B2-B117-0F65539E0440}" sibTransId="{B4E4894C-85F6-42D1-97B5-A118EDDC2E10}"/>
    <dgm:cxn modelId="{BE16C5DE-FBF9-49A8-A7DF-201986C0DFD6}" type="presOf" srcId="{714F22E8-A9B6-4575-B166-6EA49F9BBFF3}" destId="{60AF8141-6F6A-42E9-BC92-CF4D4EEDF2BB}" srcOrd="0" destOrd="0" presId="urn:microsoft.com/office/officeart/2005/8/layout/process1"/>
    <dgm:cxn modelId="{D0ABD8DF-7CEC-4110-AAD8-5AC46B53B888}" type="presOf" srcId="{22BC1B8B-078C-4BCB-84C1-FC3C72131963}" destId="{864B0C0E-F60C-4001-AA02-926915251061}" srcOrd="0" destOrd="0" presId="urn:microsoft.com/office/officeart/2005/8/layout/process1"/>
    <dgm:cxn modelId="{9DF4D51F-BD3D-461F-8B90-06BCA3244313}" type="presParOf" srcId="{77313AA2-7E73-4E31-A968-F5BA463AF0F6}" destId="{114322C4-6569-45B2-955B-CD0EC9145DBA}" srcOrd="0" destOrd="0" presId="urn:microsoft.com/office/officeart/2005/8/layout/process1"/>
    <dgm:cxn modelId="{9EB04E96-8562-41B4-BFDF-352533FBD913}" type="presParOf" srcId="{77313AA2-7E73-4E31-A968-F5BA463AF0F6}" destId="{864B0C0E-F60C-4001-AA02-926915251061}" srcOrd="1" destOrd="0" presId="urn:microsoft.com/office/officeart/2005/8/layout/process1"/>
    <dgm:cxn modelId="{885B38B7-4501-4FA5-8F7E-179C67AA7A0A}" type="presParOf" srcId="{864B0C0E-F60C-4001-AA02-926915251061}" destId="{A2227071-91B4-4D7E-86C4-D9B2D74F172A}" srcOrd="0" destOrd="0" presId="urn:microsoft.com/office/officeart/2005/8/layout/process1"/>
    <dgm:cxn modelId="{00B7D0E3-3887-40EB-BBB6-77FC1A19CBDC}" type="presParOf" srcId="{77313AA2-7E73-4E31-A968-F5BA463AF0F6}" destId="{161C0027-167D-4476-8EB2-0B669B320E74}" srcOrd="2" destOrd="0" presId="urn:microsoft.com/office/officeart/2005/8/layout/process1"/>
    <dgm:cxn modelId="{4DEC54FB-C650-4695-87DF-D0EA018939A9}" type="presParOf" srcId="{77313AA2-7E73-4E31-A968-F5BA463AF0F6}" destId="{60AF8141-6F6A-42E9-BC92-CF4D4EEDF2BB}" srcOrd="3" destOrd="0" presId="urn:microsoft.com/office/officeart/2005/8/layout/process1"/>
    <dgm:cxn modelId="{778BFE37-4351-4EDB-AA25-D6B42F9C47AD}" type="presParOf" srcId="{60AF8141-6F6A-42E9-BC92-CF4D4EEDF2BB}" destId="{EEB76C96-1774-464E-ABBB-895D5D3CB281}" srcOrd="0" destOrd="0" presId="urn:microsoft.com/office/officeart/2005/8/layout/process1"/>
    <dgm:cxn modelId="{24A13F43-764A-485D-B1AD-64829F150434}" type="presParOf" srcId="{77313AA2-7E73-4E31-A968-F5BA463AF0F6}" destId="{B4F21AD3-172F-4B7F-9FBD-B9EA21441932}" srcOrd="4" destOrd="0" presId="urn:microsoft.com/office/officeart/2005/8/layout/process1"/>
    <dgm:cxn modelId="{738A8BD6-D883-4023-ADD1-86FA3F8913DF}" type="presParOf" srcId="{77313AA2-7E73-4E31-A968-F5BA463AF0F6}" destId="{CD9A5631-7BF5-4352-A0B9-BED644C495C0}" srcOrd="5" destOrd="0" presId="urn:microsoft.com/office/officeart/2005/8/layout/process1"/>
    <dgm:cxn modelId="{30B0A5D3-C662-43DB-B391-C216B59F2401}" type="presParOf" srcId="{CD9A5631-7BF5-4352-A0B9-BED644C495C0}" destId="{78F4B875-ACB3-41E7-B8CE-85C97F2193B6}" srcOrd="0" destOrd="0" presId="urn:microsoft.com/office/officeart/2005/8/layout/process1"/>
    <dgm:cxn modelId="{BB2E44A4-C1F5-4CBD-AEFE-668C48EE845F}" type="presParOf" srcId="{77313AA2-7E73-4E31-A968-F5BA463AF0F6}" destId="{90810B67-D650-4EF8-ACA3-314204EDB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C5EDC6-148F-4FE3-A0A4-B91AE9E7A6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35C0461-8430-4B44-9519-8ACF9593AFFD}">
      <dgm:prSet phldrT="[Text]" custT="1"/>
      <dgm:spPr/>
      <dgm:t>
        <a:bodyPr/>
        <a:lstStyle/>
        <a:p>
          <a:r>
            <a:rPr lang="en-CA" sz="2400" dirty="0"/>
            <a:t>Extract the API usage </a:t>
          </a:r>
        </a:p>
      </dgm:t>
    </dgm:pt>
    <dgm:pt modelId="{9D3417F6-494E-4440-AE7D-857762D50D95}" type="parTrans" cxnId="{F5C0B0B5-BE62-4138-91A0-C5B67A732C9E}">
      <dgm:prSet/>
      <dgm:spPr/>
      <dgm:t>
        <a:bodyPr/>
        <a:lstStyle/>
        <a:p>
          <a:endParaRPr lang="en-CA"/>
        </a:p>
      </dgm:t>
    </dgm:pt>
    <dgm:pt modelId="{22BC1B8B-078C-4BCB-84C1-FC3C72131963}" type="sibTrans" cxnId="{F5C0B0B5-BE62-4138-91A0-C5B67A732C9E}">
      <dgm:prSet/>
      <dgm:spPr/>
      <dgm:t>
        <a:bodyPr/>
        <a:lstStyle/>
        <a:p>
          <a:endParaRPr lang="en-CA"/>
        </a:p>
      </dgm:t>
    </dgm:pt>
    <dgm:pt modelId="{6357DCAD-83C7-4A55-8484-C25360339C7C}">
      <dgm:prSet phldrT="[Text]"/>
      <dgm:spPr/>
      <dgm:t>
        <a:bodyPr/>
        <a:lstStyle/>
        <a:p>
          <a:r>
            <a:rPr lang="en-CA" dirty="0"/>
            <a:t>Classification</a:t>
          </a:r>
        </a:p>
      </dgm:t>
    </dgm:pt>
    <dgm:pt modelId="{74AF3825-D68D-460B-A5F7-FB5FFA39542E}" type="parTrans" cxnId="{6EC0A2BB-2EA3-402C-ADF3-CD249EB02E5E}">
      <dgm:prSet/>
      <dgm:spPr/>
      <dgm:t>
        <a:bodyPr/>
        <a:lstStyle/>
        <a:p>
          <a:endParaRPr lang="en-CA"/>
        </a:p>
      </dgm:t>
    </dgm:pt>
    <dgm:pt modelId="{D97D7F19-241B-47FB-9E1E-772BDC12C73D}" type="sibTrans" cxnId="{6EC0A2BB-2EA3-402C-ADF3-CD249EB02E5E}">
      <dgm:prSet/>
      <dgm:spPr/>
      <dgm:t>
        <a:bodyPr/>
        <a:lstStyle/>
        <a:p>
          <a:endParaRPr lang="en-CA"/>
        </a:p>
      </dgm:t>
    </dgm:pt>
    <dgm:pt modelId="{EC48C137-8699-4A3A-87FA-7920497C9ED8}">
      <dgm:prSet custT="1"/>
      <dgm:spPr/>
      <dgm:t>
        <a:bodyPr/>
        <a:lstStyle/>
        <a:p>
          <a:r>
            <a:rPr lang="en-CA" sz="2100" dirty="0"/>
            <a:t>Sensitive APIs</a:t>
          </a:r>
        </a:p>
      </dgm:t>
    </dgm:pt>
    <dgm:pt modelId="{DCDA83E1-9EAD-4D50-9CEF-526871EC9C15}" type="parTrans" cxnId="{1C4E2893-BDD5-41C4-B82D-1A2B4A5E0995}">
      <dgm:prSet/>
      <dgm:spPr/>
      <dgm:t>
        <a:bodyPr/>
        <a:lstStyle/>
        <a:p>
          <a:endParaRPr lang="en-CA"/>
        </a:p>
      </dgm:t>
    </dgm:pt>
    <dgm:pt modelId="{714F22E8-A9B6-4575-B166-6EA49F9BBFF3}" type="sibTrans" cxnId="{1C4E2893-BDD5-41C4-B82D-1A2B4A5E0995}">
      <dgm:prSet/>
      <dgm:spPr/>
      <dgm:t>
        <a:bodyPr/>
        <a:lstStyle/>
        <a:p>
          <a:endParaRPr lang="en-CA"/>
        </a:p>
      </dgm:t>
    </dgm:pt>
    <dgm:pt modelId="{187DEE63-DD2F-4051-AB63-1DA518AF3B15}">
      <dgm:prSet/>
      <dgm:spPr/>
      <dgm:t>
        <a:bodyPr/>
        <a:lstStyle/>
        <a:p>
          <a:r>
            <a:rPr lang="en-CA" dirty="0"/>
            <a:t>Identify outliers with OC-SVM</a:t>
          </a:r>
        </a:p>
      </dgm:t>
    </dgm:pt>
    <dgm:pt modelId="{448CD00F-00A2-41B2-B117-0F65539E0440}" type="parTrans" cxnId="{71D9DBD0-FC56-430F-BB2A-55D60870B75A}">
      <dgm:prSet/>
      <dgm:spPr/>
      <dgm:t>
        <a:bodyPr/>
        <a:lstStyle/>
        <a:p>
          <a:endParaRPr lang="en-CA"/>
        </a:p>
      </dgm:t>
    </dgm:pt>
    <dgm:pt modelId="{B4E4894C-85F6-42D1-97B5-A118EDDC2E10}" type="sibTrans" cxnId="{71D9DBD0-FC56-430F-BB2A-55D60870B75A}">
      <dgm:prSet/>
      <dgm:spPr/>
      <dgm:t>
        <a:bodyPr/>
        <a:lstStyle/>
        <a:p>
          <a:endParaRPr lang="en-CA"/>
        </a:p>
      </dgm:t>
    </dgm:pt>
    <dgm:pt modelId="{77313AA2-7E73-4E31-A968-F5BA463AF0F6}" type="pres">
      <dgm:prSet presAssocID="{3AC5EDC6-148F-4FE3-A0A4-B91AE9E7A620}" presName="Name0" presStyleCnt="0">
        <dgm:presLayoutVars>
          <dgm:dir/>
          <dgm:resizeHandles val="exact"/>
        </dgm:presLayoutVars>
      </dgm:prSet>
      <dgm:spPr/>
    </dgm:pt>
    <dgm:pt modelId="{114322C4-6569-45B2-955B-CD0EC9145DBA}" type="pres">
      <dgm:prSet presAssocID="{A35C0461-8430-4B44-9519-8ACF9593AFFD}" presName="node" presStyleLbl="node1" presStyleIdx="0" presStyleCnt="4">
        <dgm:presLayoutVars>
          <dgm:bulletEnabled val="1"/>
        </dgm:presLayoutVars>
      </dgm:prSet>
      <dgm:spPr/>
    </dgm:pt>
    <dgm:pt modelId="{864B0C0E-F60C-4001-AA02-926915251061}" type="pres">
      <dgm:prSet presAssocID="{22BC1B8B-078C-4BCB-84C1-FC3C72131963}" presName="sibTrans" presStyleLbl="sibTrans2D1" presStyleIdx="0" presStyleCnt="3"/>
      <dgm:spPr/>
    </dgm:pt>
    <dgm:pt modelId="{A2227071-91B4-4D7E-86C4-D9B2D74F172A}" type="pres">
      <dgm:prSet presAssocID="{22BC1B8B-078C-4BCB-84C1-FC3C72131963}" presName="connectorText" presStyleLbl="sibTrans2D1" presStyleIdx="0" presStyleCnt="3"/>
      <dgm:spPr/>
    </dgm:pt>
    <dgm:pt modelId="{161C0027-167D-4476-8EB2-0B669B320E74}" type="pres">
      <dgm:prSet presAssocID="{EC48C137-8699-4A3A-87FA-7920497C9ED8}" presName="node" presStyleLbl="node1" presStyleIdx="1" presStyleCnt="4">
        <dgm:presLayoutVars>
          <dgm:bulletEnabled val="1"/>
        </dgm:presLayoutVars>
      </dgm:prSet>
      <dgm:spPr/>
    </dgm:pt>
    <dgm:pt modelId="{60AF8141-6F6A-42E9-BC92-CF4D4EEDF2BB}" type="pres">
      <dgm:prSet presAssocID="{714F22E8-A9B6-4575-B166-6EA49F9BBFF3}" presName="sibTrans" presStyleLbl="sibTrans2D1" presStyleIdx="1" presStyleCnt="3"/>
      <dgm:spPr/>
    </dgm:pt>
    <dgm:pt modelId="{EEB76C96-1774-464E-ABBB-895D5D3CB281}" type="pres">
      <dgm:prSet presAssocID="{714F22E8-A9B6-4575-B166-6EA49F9BBFF3}" presName="connectorText" presStyleLbl="sibTrans2D1" presStyleIdx="1" presStyleCnt="3"/>
      <dgm:spPr/>
    </dgm:pt>
    <dgm:pt modelId="{B4F21AD3-172F-4B7F-9FBD-B9EA21441932}" type="pres">
      <dgm:prSet presAssocID="{187DEE63-DD2F-4051-AB63-1DA518AF3B15}" presName="node" presStyleLbl="node1" presStyleIdx="2" presStyleCnt="4">
        <dgm:presLayoutVars>
          <dgm:bulletEnabled val="1"/>
        </dgm:presLayoutVars>
      </dgm:prSet>
      <dgm:spPr/>
    </dgm:pt>
    <dgm:pt modelId="{CD9A5631-7BF5-4352-A0B9-BED644C495C0}" type="pres">
      <dgm:prSet presAssocID="{B4E4894C-85F6-42D1-97B5-A118EDDC2E10}" presName="sibTrans" presStyleLbl="sibTrans2D1" presStyleIdx="2" presStyleCnt="3"/>
      <dgm:spPr/>
    </dgm:pt>
    <dgm:pt modelId="{78F4B875-ACB3-41E7-B8CE-85C97F2193B6}" type="pres">
      <dgm:prSet presAssocID="{B4E4894C-85F6-42D1-97B5-A118EDDC2E10}" presName="connectorText" presStyleLbl="sibTrans2D1" presStyleIdx="2" presStyleCnt="3"/>
      <dgm:spPr/>
    </dgm:pt>
    <dgm:pt modelId="{90810B67-D650-4EF8-ACA3-314204EDB0AF}" type="pres">
      <dgm:prSet presAssocID="{6357DCAD-83C7-4A55-8484-C25360339C7C}" presName="node" presStyleLbl="node1" presStyleIdx="3" presStyleCnt="4">
        <dgm:presLayoutVars>
          <dgm:bulletEnabled val="1"/>
        </dgm:presLayoutVars>
      </dgm:prSet>
      <dgm:spPr/>
    </dgm:pt>
  </dgm:ptLst>
  <dgm:cxnLst>
    <dgm:cxn modelId="{EDDE3F21-8ED3-4C5A-8B29-723425BC9238}" type="presOf" srcId="{B4E4894C-85F6-42D1-97B5-A118EDDC2E10}" destId="{CD9A5631-7BF5-4352-A0B9-BED644C495C0}" srcOrd="0" destOrd="0" presId="urn:microsoft.com/office/officeart/2005/8/layout/process1"/>
    <dgm:cxn modelId="{0212842D-F5E6-4B8F-BA83-2241009FEFC3}" type="presOf" srcId="{187DEE63-DD2F-4051-AB63-1DA518AF3B15}" destId="{B4F21AD3-172F-4B7F-9FBD-B9EA21441932}" srcOrd="0" destOrd="0" presId="urn:microsoft.com/office/officeart/2005/8/layout/process1"/>
    <dgm:cxn modelId="{B926AF5D-99E8-4DF6-9812-3254671715EE}" type="presOf" srcId="{B4E4894C-85F6-42D1-97B5-A118EDDC2E10}" destId="{78F4B875-ACB3-41E7-B8CE-85C97F2193B6}" srcOrd="1" destOrd="0" presId="urn:microsoft.com/office/officeart/2005/8/layout/process1"/>
    <dgm:cxn modelId="{02A73A51-0DA6-4514-A14D-A07AA4D75A2D}" type="presOf" srcId="{EC48C137-8699-4A3A-87FA-7920497C9ED8}" destId="{161C0027-167D-4476-8EB2-0B669B320E74}" srcOrd="0" destOrd="0" presId="urn:microsoft.com/office/officeart/2005/8/layout/process1"/>
    <dgm:cxn modelId="{6DE23D71-EF19-444B-BF0A-427DF04B03D6}" type="presOf" srcId="{22BC1B8B-078C-4BCB-84C1-FC3C72131963}" destId="{A2227071-91B4-4D7E-86C4-D9B2D74F172A}" srcOrd="1" destOrd="0" presId="urn:microsoft.com/office/officeart/2005/8/layout/process1"/>
    <dgm:cxn modelId="{9269F292-BDB0-409F-B053-4F9240645201}" type="presOf" srcId="{714F22E8-A9B6-4575-B166-6EA49F9BBFF3}" destId="{EEB76C96-1774-464E-ABBB-895D5D3CB281}" srcOrd="1" destOrd="0" presId="urn:microsoft.com/office/officeart/2005/8/layout/process1"/>
    <dgm:cxn modelId="{1C4E2893-BDD5-41C4-B82D-1A2B4A5E0995}" srcId="{3AC5EDC6-148F-4FE3-A0A4-B91AE9E7A620}" destId="{EC48C137-8699-4A3A-87FA-7920497C9ED8}" srcOrd="1" destOrd="0" parTransId="{DCDA83E1-9EAD-4D50-9CEF-526871EC9C15}" sibTransId="{714F22E8-A9B6-4575-B166-6EA49F9BBFF3}"/>
    <dgm:cxn modelId="{321B879E-9632-469C-8F90-56C28CE2C505}" type="presOf" srcId="{3AC5EDC6-148F-4FE3-A0A4-B91AE9E7A620}" destId="{77313AA2-7E73-4E31-A968-F5BA463AF0F6}" srcOrd="0" destOrd="0" presId="urn:microsoft.com/office/officeart/2005/8/layout/process1"/>
    <dgm:cxn modelId="{B00BCAA4-082F-43D6-9B60-168CEA6352A3}" type="presOf" srcId="{A35C0461-8430-4B44-9519-8ACF9593AFFD}" destId="{114322C4-6569-45B2-955B-CD0EC9145DBA}" srcOrd="0" destOrd="0" presId="urn:microsoft.com/office/officeart/2005/8/layout/process1"/>
    <dgm:cxn modelId="{F5C0B0B5-BE62-4138-91A0-C5B67A732C9E}" srcId="{3AC5EDC6-148F-4FE3-A0A4-B91AE9E7A620}" destId="{A35C0461-8430-4B44-9519-8ACF9593AFFD}" srcOrd="0" destOrd="0" parTransId="{9D3417F6-494E-4440-AE7D-857762D50D95}" sibTransId="{22BC1B8B-078C-4BCB-84C1-FC3C72131963}"/>
    <dgm:cxn modelId="{6EC0A2BB-2EA3-402C-ADF3-CD249EB02E5E}" srcId="{3AC5EDC6-148F-4FE3-A0A4-B91AE9E7A620}" destId="{6357DCAD-83C7-4A55-8484-C25360339C7C}" srcOrd="3" destOrd="0" parTransId="{74AF3825-D68D-460B-A5F7-FB5FFA39542E}" sibTransId="{D97D7F19-241B-47FB-9E1E-772BDC12C73D}"/>
    <dgm:cxn modelId="{6C0115C5-92C7-4D07-9CCD-1712CD066F7C}" type="presOf" srcId="{6357DCAD-83C7-4A55-8484-C25360339C7C}" destId="{90810B67-D650-4EF8-ACA3-314204EDB0AF}" srcOrd="0" destOrd="0" presId="urn:microsoft.com/office/officeart/2005/8/layout/process1"/>
    <dgm:cxn modelId="{71D9DBD0-FC56-430F-BB2A-55D60870B75A}" srcId="{3AC5EDC6-148F-4FE3-A0A4-B91AE9E7A620}" destId="{187DEE63-DD2F-4051-AB63-1DA518AF3B15}" srcOrd="2" destOrd="0" parTransId="{448CD00F-00A2-41B2-B117-0F65539E0440}" sibTransId="{B4E4894C-85F6-42D1-97B5-A118EDDC2E10}"/>
    <dgm:cxn modelId="{BE16C5DE-FBF9-49A8-A7DF-201986C0DFD6}" type="presOf" srcId="{714F22E8-A9B6-4575-B166-6EA49F9BBFF3}" destId="{60AF8141-6F6A-42E9-BC92-CF4D4EEDF2BB}" srcOrd="0" destOrd="0" presId="urn:microsoft.com/office/officeart/2005/8/layout/process1"/>
    <dgm:cxn modelId="{D0ABD8DF-7CEC-4110-AAD8-5AC46B53B888}" type="presOf" srcId="{22BC1B8B-078C-4BCB-84C1-FC3C72131963}" destId="{864B0C0E-F60C-4001-AA02-926915251061}" srcOrd="0" destOrd="0" presId="urn:microsoft.com/office/officeart/2005/8/layout/process1"/>
    <dgm:cxn modelId="{9DF4D51F-BD3D-461F-8B90-06BCA3244313}" type="presParOf" srcId="{77313AA2-7E73-4E31-A968-F5BA463AF0F6}" destId="{114322C4-6569-45B2-955B-CD0EC9145DBA}" srcOrd="0" destOrd="0" presId="urn:microsoft.com/office/officeart/2005/8/layout/process1"/>
    <dgm:cxn modelId="{9EB04E96-8562-41B4-BFDF-352533FBD913}" type="presParOf" srcId="{77313AA2-7E73-4E31-A968-F5BA463AF0F6}" destId="{864B0C0E-F60C-4001-AA02-926915251061}" srcOrd="1" destOrd="0" presId="urn:microsoft.com/office/officeart/2005/8/layout/process1"/>
    <dgm:cxn modelId="{885B38B7-4501-4FA5-8F7E-179C67AA7A0A}" type="presParOf" srcId="{864B0C0E-F60C-4001-AA02-926915251061}" destId="{A2227071-91B4-4D7E-86C4-D9B2D74F172A}" srcOrd="0" destOrd="0" presId="urn:microsoft.com/office/officeart/2005/8/layout/process1"/>
    <dgm:cxn modelId="{00B7D0E3-3887-40EB-BBB6-77FC1A19CBDC}" type="presParOf" srcId="{77313AA2-7E73-4E31-A968-F5BA463AF0F6}" destId="{161C0027-167D-4476-8EB2-0B669B320E74}" srcOrd="2" destOrd="0" presId="urn:microsoft.com/office/officeart/2005/8/layout/process1"/>
    <dgm:cxn modelId="{4DEC54FB-C650-4695-87DF-D0EA018939A9}" type="presParOf" srcId="{77313AA2-7E73-4E31-A968-F5BA463AF0F6}" destId="{60AF8141-6F6A-42E9-BC92-CF4D4EEDF2BB}" srcOrd="3" destOrd="0" presId="urn:microsoft.com/office/officeart/2005/8/layout/process1"/>
    <dgm:cxn modelId="{778BFE37-4351-4EDB-AA25-D6B42F9C47AD}" type="presParOf" srcId="{60AF8141-6F6A-42E9-BC92-CF4D4EEDF2BB}" destId="{EEB76C96-1774-464E-ABBB-895D5D3CB281}" srcOrd="0" destOrd="0" presId="urn:microsoft.com/office/officeart/2005/8/layout/process1"/>
    <dgm:cxn modelId="{24A13F43-764A-485D-B1AD-64829F150434}" type="presParOf" srcId="{77313AA2-7E73-4E31-A968-F5BA463AF0F6}" destId="{B4F21AD3-172F-4B7F-9FBD-B9EA21441932}" srcOrd="4" destOrd="0" presId="urn:microsoft.com/office/officeart/2005/8/layout/process1"/>
    <dgm:cxn modelId="{738A8BD6-D883-4023-ADD1-86FA3F8913DF}" type="presParOf" srcId="{77313AA2-7E73-4E31-A968-F5BA463AF0F6}" destId="{CD9A5631-7BF5-4352-A0B9-BED644C495C0}" srcOrd="5" destOrd="0" presId="urn:microsoft.com/office/officeart/2005/8/layout/process1"/>
    <dgm:cxn modelId="{30B0A5D3-C662-43DB-B391-C216B59F2401}" type="presParOf" srcId="{CD9A5631-7BF5-4352-A0B9-BED644C495C0}" destId="{78F4B875-ACB3-41E7-B8CE-85C97F2193B6}" srcOrd="0" destOrd="0" presId="urn:microsoft.com/office/officeart/2005/8/layout/process1"/>
    <dgm:cxn modelId="{BB2E44A4-C1F5-4CBD-AEFE-668C48EE845F}" type="presParOf" srcId="{77313AA2-7E73-4E31-A968-F5BA463AF0F6}" destId="{90810B67-D650-4EF8-ACA3-314204EDB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322C4-6569-45B2-955B-CD0EC9145DBA}">
      <dsp:nvSpPr>
        <dsp:cNvPr id="0" name=""/>
        <dsp:cNvSpPr/>
      </dsp:nvSpPr>
      <dsp:spPr>
        <a:xfrm>
          <a:off x="9291" y="1294537"/>
          <a:ext cx="2777148" cy="1822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Cluster Android apps by topic</a:t>
          </a:r>
        </a:p>
      </dsp:txBody>
      <dsp:txXfrm>
        <a:off x="62670" y="1347916"/>
        <a:ext cx="2670390" cy="1715745"/>
      </dsp:txXfrm>
    </dsp:sp>
    <dsp:sp modelId="{864B0C0E-F60C-4001-AA02-926915251061}">
      <dsp:nvSpPr>
        <dsp:cNvPr id="0" name=""/>
        <dsp:cNvSpPr/>
      </dsp:nvSpPr>
      <dsp:spPr>
        <a:xfrm>
          <a:off x="3064155" y="1861423"/>
          <a:ext cx="588755" cy="688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600" kern="1200"/>
        </a:p>
      </dsp:txBody>
      <dsp:txXfrm>
        <a:off x="3064155" y="1999169"/>
        <a:ext cx="412129" cy="413240"/>
      </dsp:txXfrm>
    </dsp:sp>
    <dsp:sp modelId="{18456F1F-7995-4F90-BF9B-CADC88563CF9}">
      <dsp:nvSpPr>
        <dsp:cNvPr id="0" name=""/>
        <dsp:cNvSpPr/>
      </dsp:nvSpPr>
      <dsp:spPr>
        <a:xfrm>
          <a:off x="3897299" y="1294537"/>
          <a:ext cx="2777148" cy="1822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Identify outliers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(weather app that send messages)</a:t>
          </a:r>
        </a:p>
      </dsp:txBody>
      <dsp:txXfrm>
        <a:off x="3950678" y="1347916"/>
        <a:ext cx="2670390" cy="1715745"/>
      </dsp:txXfrm>
    </dsp:sp>
    <dsp:sp modelId="{DBA30121-FE54-4579-82FD-CFE7DA2FD69A}">
      <dsp:nvSpPr>
        <dsp:cNvPr id="0" name=""/>
        <dsp:cNvSpPr/>
      </dsp:nvSpPr>
      <dsp:spPr>
        <a:xfrm>
          <a:off x="6952163" y="1861423"/>
          <a:ext cx="588755" cy="688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600" kern="1200"/>
        </a:p>
      </dsp:txBody>
      <dsp:txXfrm>
        <a:off x="6952163" y="1999169"/>
        <a:ext cx="412129" cy="413240"/>
      </dsp:txXfrm>
    </dsp:sp>
    <dsp:sp modelId="{90810B67-D650-4EF8-ACA3-314204EDB0AF}">
      <dsp:nvSpPr>
        <dsp:cNvPr id="0" name=""/>
        <dsp:cNvSpPr/>
      </dsp:nvSpPr>
      <dsp:spPr>
        <a:xfrm>
          <a:off x="7785307" y="1294537"/>
          <a:ext cx="2777148" cy="1822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Flag as anomaly</a:t>
          </a:r>
        </a:p>
      </dsp:txBody>
      <dsp:txXfrm>
        <a:off x="7838686" y="1347916"/>
        <a:ext cx="2670390" cy="1715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9A081-6CB4-4B47-B668-0F08023A80F3}">
      <dsp:nvSpPr>
        <dsp:cNvPr id="0" name=""/>
        <dsp:cNvSpPr/>
      </dsp:nvSpPr>
      <dsp:spPr>
        <a:xfrm rot="5400000">
          <a:off x="-157140" y="159518"/>
          <a:ext cx="1047602" cy="73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Gather good apps</a:t>
          </a:r>
        </a:p>
      </dsp:txBody>
      <dsp:txXfrm rot="-5400000">
        <a:off x="1" y="369039"/>
        <a:ext cx="733321" cy="314281"/>
      </dsp:txXfrm>
    </dsp:sp>
    <dsp:sp modelId="{B397FBDC-C9AC-4452-A49B-2BF62FD21A71}">
      <dsp:nvSpPr>
        <dsp:cNvPr id="0" name=""/>
        <dsp:cNvSpPr/>
      </dsp:nvSpPr>
      <dsp:spPr>
        <a:xfrm rot="5400000">
          <a:off x="5374803" y="-4639103"/>
          <a:ext cx="680941" cy="996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/>
            <a:t>22500+ good android apps from Android.</a:t>
          </a:r>
        </a:p>
      </dsp:txBody>
      <dsp:txXfrm rot="-5400000">
        <a:off x="733322" y="35619"/>
        <a:ext cx="9930664" cy="614459"/>
      </dsp:txXfrm>
    </dsp:sp>
    <dsp:sp modelId="{200DA5A7-DFD6-4ED7-8AF9-C090481355B6}">
      <dsp:nvSpPr>
        <dsp:cNvPr id="0" name=""/>
        <dsp:cNvSpPr/>
      </dsp:nvSpPr>
      <dsp:spPr>
        <a:xfrm rot="5400000">
          <a:off x="-157140" y="1089532"/>
          <a:ext cx="1047602" cy="73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Identify topics per app</a:t>
          </a:r>
        </a:p>
      </dsp:txBody>
      <dsp:txXfrm rot="-5400000">
        <a:off x="1" y="1299053"/>
        <a:ext cx="733321" cy="314281"/>
      </dsp:txXfrm>
    </dsp:sp>
    <dsp:sp modelId="{54BE8535-963C-408C-8725-51613282E6A7}">
      <dsp:nvSpPr>
        <dsp:cNvPr id="0" name=""/>
        <dsp:cNvSpPr/>
      </dsp:nvSpPr>
      <dsp:spPr>
        <a:xfrm rot="5400000">
          <a:off x="5374624" y="-3708910"/>
          <a:ext cx="681299" cy="996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/>
            <a:t>Use Latent Dirichlet Allocation on description	</a:t>
          </a:r>
        </a:p>
      </dsp:txBody>
      <dsp:txXfrm rot="-5400000">
        <a:off x="733321" y="965651"/>
        <a:ext cx="9930647" cy="614783"/>
      </dsp:txXfrm>
    </dsp:sp>
    <dsp:sp modelId="{61441D69-F5BB-4745-BEF7-2DFBCCE940E2}">
      <dsp:nvSpPr>
        <dsp:cNvPr id="0" name=""/>
        <dsp:cNvSpPr/>
      </dsp:nvSpPr>
      <dsp:spPr>
        <a:xfrm rot="5400000">
          <a:off x="-157140" y="2019547"/>
          <a:ext cx="1047602" cy="73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Cluster 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Apps with topics</a:t>
          </a:r>
        </a:p>
      </dsp:txBody>
      <dsp:txXfrm rot="-5400000">
        <a:off x="1" y="2229068"/>
        <a:ext cx="733321" cy="314281"/>
      </dsp:txXfrm>
    </dsp:sp>
    <dsp:sp modelId="{3352C371-FF12-4712-BA86-E9093E3B9027}">
      <dsp:nvSpPr>
        <dsp:cNvPr id="0" name=""/>
        <dsp:cNvSpPr/>
      </dsp:nvSpPr>
      <dsp:spPr>
        <a:xfrm rot="5400000">
          <a:off x="5374803" y="-2779074"/>
          <a:ext cx="680941" cy="996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/>
            <a:t>Identify which applications share topics?</a:t>
          </a:r>
        </a:p>
      </dsp:txBody>
      <dsp:txXfrm rot="-5400000">
        <a:off x="733322" y="1895648"/>
        <a:ext cx="9930664" cy="614459"/>
      </dsp:txXfrm>
    </dsp:sp>
    <dsp:sp modelId="{E979D590-BF01-422C-813D-45FCF8D7FDF6}">
      <dsp:nvSpPr>
        <dsp:cNvPr id="0" name=""/>
        <dsp:cNvSpPr/>
      </dsp:nvSpPr>
      <dsp:spPr>
        <a:xfrm rot="5400000">
          <a:off x="-157140" y="2949562"/>
          <a:ext cx="1047602" cy="73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Identify app access</a:t>
          </a:r>
        </a:p>
      </dsp:txBody>
      <dsp:txXfrm rot="-5400000">
        <a:off x="1" y="3159083"/>
        <a:ext cx="733321" cy="314281"/>
      </dsp:txXfrm>
    </dsp:sp>
    <dsp:sp modelId="{EB91F91B-049A-41B6-993D-5010C15B4A7B}">
      <dsp:nvSpPr>
        <dsp:cNvPr id="0" name=""/>
        <dsp:cNvSpPr/>
      </dsp:nvSpPr>
      <dsp:spPr>
        <a:xfrm rot="5400000">
          <a:off x="5374803" y="-1849059"/>
          <a:ext cx="680941" cy="996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/>
            <a:t>Identify sensitive API access and collect the permission </a:t>
          </a:r>
        </a:p>
      </dsp:txBody>
      <dsp:txXfrm rot="-5400000">
        <a:off x="733322" y="2825663"/>
        <a:ext cx="9930664" cy="614459"/>
      </dsp:txXfrm>
    </dsp:sp>
    <dsp:sp modelId="{1CAFB42D-4E6F-433D-9013-E6933DB16A38}">
      <dsp:nvSpPr>
        <dsp:cNvPr id="0" name=""/>
        <dsp:cNvSpPr/>
      </dsp:nvSpPr>
      <dsp:spPr>
        <a:xfrm rot="5400000">
          <a:off x="-157140" y="3879576"/>
          <a:ext cx="1047602" cy="73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Identify anomaly</a:t>
          </a:r>
          <a:endParaRPr lang="en-CA" sz="1400" kern="1200" dirty="0"/>
        </a:p>
      </dsp:txBody>
      <dsp:txXfrm rot="-5400000">
        <a:off x="1" y="4089097"/>
        <a:ext cx="733321" cy="314281"/>
      </dsp:txXfrm>
    </dsp:sp>
    <dsp:sp modelId="{57FA8A30-D058-4C4B-B677-F2221856B0D9}">
      <dsp:nvSpPr>
        <dsp:cNvPr id="0" name=""/>
        <dsp:cNvSpPr/>
      </dsp:nvSpPr>
      <dsp:spPr>
        <a:xfrm rot="5400000">
          <a:off x="5374803" y="-919045"/>
          <a:ext cx="680941" cy="996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/>
            <a:t>Use unsupervised one-class SVM for anomaly classification and identify outliers </a:t>
          </a:r>
          <a:r>
            <a:rPr lang="en-CA" sz="2400" kern="1200" dirty="0" err="1"/>
            <a:t>w.r.t.</a:t>
          </a:r>
          <a:r>
            <a:rPr lang="en-CA" sz="2400" kern="1200" dirty="0"/>
            <a:t> their API usage  </a:t>
          </a:r>
        </a:p>
      </dsp:txBody>
      <dsp:txXfrm rot="-5400000">
        <a:off x="733322" y="3755677"/>
        <a:ext cx="9930664" cy="614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322C4-6569-45B2-955B-CD0EC9145DBA}">
      <dsp:nvSpPr>
        <dsp:cNvPr id="0" name=""/>
        <dsp:cNvSpPr/>
      </dsp:nvSpPr>
      <dsp:spPr>
        <a:xfrm>
          <a:off x="9291" y="1043948"/>
          <a:ext cx="2777148" cy="1822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Cluster Android apps by topic</a:t>
          </a:r>
        </a:p>
      </dsp:txBody>
      <dsp:txXfrm>
        <a:off x="62670" y="1097327"/>
        <a:ext cx="2670390" cy="1715745"/>
      </dsp:txXfrm>
    </dsp:sp>
    <dsp:sp modelId="{864B0C0E-F60C-4001-AA02-926915251061}">
      <dsp:nvSpPr>
        <dsp:cNvPr id="0" name=""/>
        <dsp:cNvSpPr/>
      </dsp:nvSpPr>
      <dsp:spPr>
        <a:xfrm>
          <a:off x="3064155" y="1610834"/>
          <a:ext cx="588755" cy="688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600" kern="1200"/>
        </a:p>
      </dsp:txBody>
      <dsp:txXfrm>
        <a:off x="3064155" y="1748580"/>
        <a:ext cx="412129" cy="413240"/>
      </dsp:txXfrm>
    </dsp:sp>
    <dsp:sp modelId="{18456F1F-7995-4F90-BF9B-CADC88563CF9}">
      <dsp:nvSpPr>
        <dsp:cNvPr id="0" name=""/>
        <dsp:cNvSpPr/>
      </dsp:nvSpPr>
      <dsp:spPr>
        <a:xfrm>
          <a:off x="3897299" y="1043948"/>
          <a:ext cx="2777148" cy="1822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Identify outliers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(weather app that send messages)</a:t>
          </a:r>
        </a:p>
      </dsp:txBody>
      <dsp:txXfrm>
        <a:off x="3950678" y="1097327"/>
        <a:ext cx="2670390" cy="1715745"/>
      </dsp:txXfrm>
    </dsp:sp>
    <dsp:sp modelId="{DBA30121-FE54-4579-82FD-CFE7DA2FD69A}">
      <dsp:nvSpPr>
        <dsp:cNvPr id="0" name=""/>
        <dsp:cNvSpPr/>
      </dsp:nvSpPr>
      <dsp:spPr>
        <a:xfrm>
          <a:off x="6952163" y="1610834"/>
          <a:ext cx="588755" cy="688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600" kern="1200"/>
        </a:p>
      </dsp:txBody>
      <dsp:txXfrm>
        <a:off x="6952163" y="1748580"/>
        <a:ext cx="412129" cy="413240"/>
      </dsp:txXfrm>
    </dsp:sp>
    <dsp:sp modelId="{90810B67-D650-4EF8-ACA3-314204EDB0AF}">
      <dsp:nvSpPr>
        <dsp:cNvPr id="0" name=""/>
        <dsp:cNvSpPr/>
      </dsp:nvSpPr>
      <dsp:spPr>
        <a:xfrm>
          <a:off x="7785307" y="1043948"/>
          <a:ext cx="2777148" cy="1822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Flag as anomaly</a:t>
          </a:r>
        </a:p>
      </dsp:txBody>
      <dsp:txXfrm>
        <a:off x="7838686" y="1097327"/>
        <a:ext cx="2670390" cy="17157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322C4-6569-45B2-955B-CD0EC9145DBA}">
      <dsp:nvSpPr>
        <dsp:cNvPr id="0" name=""/>
        <dsp:cNvSpPr/>
      </dsp:nvSpPr>
      <dsp:spPr>
        <a:xfrm>
          <a:off x="4645" y="1060184"/>
          <a:ext cx="2031241" cy="179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Collected the applications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(top 150 in their categories)</a:t>
          </a:r>
        </a:p>
      </dsp:txBody>
      <dsp:txXfrm>
        <a:off x="57073" y="1112612"/>
        <a:ext cx="1926385" cy="1685175"/>
      </dsp:txXfrm>
    </dsp:sp>
    <dsp:sp modelId="{864B0C0E-F60C-4001-AA02-926915251061}">
      <dsp:nvSpPr>
        <dsp:cNvPr id="0" name=""/>
        <dsp:cNvSpPr/>
      </dsp:nvSpPr>
      <dsp:spPr>
        <a:xfrm>
          <a:off x="2239011" y="1703326"/>
          <a:ext cx="430623" cy="503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200" kern="1200"/>
        </a:p>
      </dsp:txBody>
      <dsp:txXfrm>
        <a:off x="2239011" y="1804075"/>
        <a:ext cx="301436" cy="302249"/>
      </dsp:txXfrm>
    </dsp:sp>
    <dsp:sp modelId="{161C0027-167D-4476-8EB2-0B669B320E74}">
      <dsp:nvSpPr>
        <dsp:cNvPr id="0" name=""/>
        <dsp:cNvSpPr/>
      </dsp:nvSpPr>
      <dsp:spPr>
        <a:xfrm>
          <a:off x="2848384" y="1060184"/>
          <a:ext cx="2031241" cy="179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NLP pre-process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(remove foreign </a:t>
          </a:r>
          <a:r>
            <a:rPr lang="en-CA" sz="1600" kern="1200" dirty="0" err="1"/>
            <a:t>lang</a:t>
          </a:r>
          <a:r>
            <a:rPr lang="en-CA" sz="1600" kern="1200" dirty="0"/>
            <a:t>, remove common words, stemming )</a:t>
          </a:r>
          <a:endParaRPr lang="en-CA" sz="2100" kern="1200" dirty="0"/>
        </a:p>
      </dsp:txBody>
      <dsp:txXfrm>
        <a:off x="2900812" y="1112612"/>
        <a:ext cx="1926385" cy="1685175"/>
      </dsp:txXfrm>
    </dsp:sp>
    <dsp:sp modelId="{60AF8141-6F6A-42E9-BC92-CF4D4EEDF2BB}">
      <dsp:nvSpPr>
        <dsp:cNvPr id="0" name=""/>
        <dsp:cNvSpPr/>
      </dsp:nvSpPr>
      <dsp:spPr>
        <a:xfrm>
          <a:off x="5082749" y="1703326"/>
          <a:ext cx="430623" cy="503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200" kern="1200"/>
        </a:p>
      </dsp:txBody>
      <dsp:txXfrm>
        <a:off x="5082749" y="1804075"/>
        <a:ext cx="301436" cy="302249"/>
      </dsp:txXfrm>
    </dsp:sp>
    <dsp:sp modelId="{B4F21AD3-172F-4B7F-9FBD-B9EA21441932}">
      <dsp:nvSpPr>
        <dsp:cNvPr id="0" name=""/>
        <dsp:cNvSpPr/>
      </dsp:nvSpPr>
      <dsp:spPr>
        <a:xfrm>
          <a:off x="5692122" y="1060184"/>
          <a:ext cx="2031241" cy="179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LDA</a:t>
          </a:r>
          <a:r>
            <a:rPr lang="en-CA" sz="2900" kern="1200" baseline="0" dirty="0"/>
            <a:t>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baseline="0" dirty="0"/>
            <a:t>Identify topics</a:t>
          </a:r>
          <a:endParaRPr lang="en-CA" sz="2900" kern="1200" dirty="0"/>
        </a:p>
      </dsp:txBody>
      <dsp:txXfrm>
        <a:off x="5744550" y="1112612"/>
        <a:ext cx="1926385" cy="1685175"/>
      </dsp:txXfrm>
    </dsp:sp>
    <dsp:sp modelId="{CD9A5631-7BF5-4352-A0B9-BED644C495C0}">
      <dsp:nvSpPr>
        <dsp:cNvPr id="0" name=""/>
        <dsp:cNvSpPr/>
      </dsp:nvSpPr>
      <dsp:spPr>
        <a:xfrm>
          <a:off x="7926488" y="1703326"/>
          <a:ext cx="430623" cy="503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200" kern="1200"/>
        </a:p>
      </dsp:txBody>
      <dsp:txXfrm>
        <a:off x="7926488" y="1804075"/>
        <a:ext cx="301436" cy="302249"/>
      </dsp:txXfrm>
    </dsp:sp>
    <dsp:sp modelId="{90810B67-D650-4EF8-ACA3-314204EDB0AF}">
      <dsp:nvSpPr>
        <dsp:cNvPr id="0" name=""/>
        <dsp:cNvSpPr/>
      </dsp:nvSpPr>
      <dsp:spPr>
        <a:xfrm>
          <a:off x="8535860" y="1060184"/>
          <a:ext cx="2031241" cy="179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Clustering with k-means</a:t>
          </a:r>
        </a:p>
      </dsp:txBody>
      <dsp:txXfrm>
        <a:off x="8588288" y="1112612"/>
        <a:ext cx="1926385" cy="16851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322C4-6569-45B2-955B-CD0EC9145DBA}">
      <dsp:nvSpPr>
        <dsp:cNvPr id="0" name=""/>
        <dsp:cNvSpPr/>
      </dsp:nvSpPr>
      <dsp:spPr>
        <a:xfrm>
          <a:off x="4645" y="1345828"/>
          <a:ext cx="2031241" cy="1218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Extract the API usage </a:t>
          </a:r>
        </a:p>
      </dsp:txBody>
      <dsp:txXfrm>
        <a:off x="40341" y="1381524"/>
        <a:ext cx="1959849" cy="1147352"/>
      </dsp:txXfrm>
    </dsp:sp>
    <dsp:sp modelId="{864B0C0E-F60C-4001-AA02-926915251061}">
      <dsp:nvSpPr>
        <dsp:cNvPr id="0" name=""/>
        <dsp:cNvSpPr/>
      </dsp:nvSpPr>
      <dsp:spPr>
        <a:xfrm>
          <a:off x="2239011" y="1703326"/>
          <a:ext cx="430623" cy="503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2239011" y="1804075"/>
        <a:ext cx="301436" cy="302249"/>
      </dsp:txXfrm>
    </dsp:sp>
    <dsp:sp modelId="{161C0027-167D-4476-8EB2-0B669B320E74}">
      <dsp:nvSpPr>
        <dsp:cNvPr id="0" name=""/>
        <dsp:cNvSpPr/>
      </dsp:nvSpPr>
      <dsp:spPr>
        <a:xfrm>
          <a:off x="2848384" y="1345828"/>
          <a:ext cx="2031241" cy="1218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Sensitive APIs</a:t>
          </a:r>
        </a:p>
      </dsp:txBody>
      <dsp:txXfrm>
        <a:off x="2884080" y="1381524"/>
        <a:ext cx="1959849" cy="1147352"/>
      </dsp:txXfrm>
    </dsp:sp>
    <dsp:sp modelId="{60AF8141-6F6A-42E9-BC92-CF4D4EEDF2BB}">
      <dsp:nvSpPr>
        <dsp:cNvPr id="0" name=""/>
        <dsp:cNvSpPr/>
      </dsp:nvSpPr>
      <dsp:spPr>
        <a:xfrm>
          <a:off x="5082749" y="1703326"/>
          <a:ext cx="430623" cy="503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5082749" y="1804075"/>
        <a:ext cx="301436" cy="302249"/>
      </dsp:txXfrm>
    </dsp:sp>
    <dsp:sp modelId="{B4F21AD3-172F-4B7F-9FBD-B9EA21441932}">
      <dsp:nvSpPr>
        <dsp:cNvPr id="0" name=""/>
        <dsp:cNvSpPr/>
      </dsp:nvSpPr>
      <dsp:spPr>
        <a:xfrm>
          <a:off x="5692122" y="1345828"/>
          <a:ext cx="2031241" cy="1218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Identify outliers with OC-SVM</a:t>
          </a:r>
        </a:p>
      </dsp:txBody>
      <dsp:txXfrm>
        <a:off x="5727818" y="1381524"/>
        <a:ext cx="1959849" cy="1147352"/>
      </dsp:txXfrm>
    </dsp:sp>
    <dsp:sp modelId="{CD9A5631-7BF5-4352-A0B9-BED644C495C0}">
      <dsp:nvSpPr>
        <dsp:cNvPr id="0" name=""/>
        <dsp:cNvSpPr/>
      </dsp:nvSpPr>
      <dsp:spPr>
        <a:xfrm>
          <a:off x="7926488" y="1703326"/>
          <a:ext cx="430623" cy="503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7926488" y="1804075"/>
        <a:ext cx="301436" cy="302249"/>
      </dsp:txXfrm>
    </dsp:sp>
    <dsp:sp modelId="{90810B67-D650-4EF8-ACA3-314204EDB0AF}">
      <dsp:nvSpPr>
        <dsp:cNvPr id="0" name=""/>
        <dsp:cNvSpPr/>
      </dsp:nvSpPr>
      <dsp:spPr>
        <a:xfrm>
          <a:off x="8535860" y="1345828"/>
          <a:ext cx="2031241" cy="1218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Classification</a:t>
          </a:r>
        </a:p>
      </dsp:txBody>
      <dsp:txXfrm>
        <a:off x="8571556" y="1381524"/>
        <a:ext cx="1959849" cy="1147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D84E0-D1F2-4823-87D9-F832A9CA0689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45D9D-5003-487E-82E0-F74B0DF049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3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72B48-FA61-584C-AD7E-A62697C40A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2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How we put the application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45D9D-5003-487E-82E0-F74B0DF0490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7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How we put the application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45D9D-5003-487E-82E0-F74B0DF0490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14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How we put the application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45D9D-5003-487E-82E0-F74B0DF0490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64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How we put the application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45D9D-5003-487E-82E0-F74B0DF0490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07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How we put the application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45D9D-5003-487E-82E0-F74B0DF0490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77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How we put the application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45D9D-5003-487E-82E0-F74B0DF0490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28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10182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4639"/>
            <a:ext cx="216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257798"/>
            <a:ext cx="6811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26906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0" y="253614"/>
            <a:ext cx="2160000" cy="365125"/>
          </a:xfrm>
        </p:spPr>
        <p:txBody>
          <a:bodyPr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74F6F3D3-1745-0344-9322-C4FAE3731E48}" type="datetime1">
              <a:rPr lang="en-CA" smtClean="0"/>
              <a:t>2018-11-19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5106988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C55225-E97E-9340-AA0A-C4EA9F410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5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8" y="660038"/>
            <a:ext cx="9524643" cy="529200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1018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5FA78A3C-B9F8-6B4E-B337-963D26E92060}" type="datetime1">
              <a:rPr lang="en-CA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3"/>
          </p:nvPr>
        </p:nvSpPr>
        <p:spPr>
          <a:xfrm>
            <a:off x="838199" y="1278110"/>
            <a:ext cx="9524643" cy="4358569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F5B28F-0F28-1E4C-BA8B-85D07565BC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82C5709A-A1EE-A943-9598-FF6383EA6C97}" type="datetime1">
              <a:rPr lang="en-CA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26906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C22C84-53E7-7F4D-B7A3-DF009098C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4639"/>
            <a:ext cx="216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257798"/>
            <a:ext cx="6811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26906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0" y="253614"/>
            <a:ext cx="21600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F314DF02-8546-9248-9283-B5ACA0E30F36}" type="datetime1">
              <a:rPr lang="en-CA" smtClean="0"/>
              <a:t>2018-11-19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510698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3390B-7B5F-2048-B1A0-BA4AA7A7C4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87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A3A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4639"/>
            <a:ext cx="2160000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257798"/>
            <a:ext cx="6811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26906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0" y="253614"/>
            <a:ext cx="21600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C568A606-0759-884E-9174-A17BF341E541}" type="datetime1">
              <a:rPr lang="en-CA" smtClean="0"/>
              <a:t>2018-11-19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5106988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AD49A0-C954-414F-8885-019624BE7E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A3AD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858" y="2044045"/>
            <a:ext cx="9787591" cy="2852737"/>
          </a:xfrm>
        </p:spPr>
        <p:txBody>
          <a:bodyPr anchor="t">
            <a:normAutofit/>
          </a:bodyPr>
          <a:lstStyle>
            <a:lvl1pPr>
              <a:defRPr sz="5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800" y="4589463"/>
            <a:ext cx="5787532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76620"/>
            <a:ext cx="2743200" cy="365125"/>
          </a:xfrm>
        </p:spPr>
        <p:txBody>
          <a:bodyPr/>
          <a:lstStyle/>
          <a:p>
            <a:fld id="{2DB62C52-4A52-384F-934A-81FD53836B0A}" type="datetime1">
              <a:rPr lang="en-CA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9858" y="6356350"/>
            <a:ext cx="2554942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7727" y="6356350"/>
            <a:ext cx="2097741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30906" y="834639"/>
            <a:ext cx="21600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80800" y="5257799"/>
            <a:ext cx="68112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8664" y="5611387"/>
            <a:ext cx="642831" cy="642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243" y="5622424"/>
            <a:ext cx="1598557" cy="9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70996"/>
            <a:ext cx="9524643" cy="1325563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24643" cy="36607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101820">
                    <a:alpha val="80000"/>
                  </a:srgb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rgbClr val="101820">
                    <a:alpha val="80000"/>
                  </a:srgb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rgbClr val="101820">
                    <a:alpha val="80000"/>
                  </a:srgbClr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4A399250-EC7E-774E-B270-7B1EBBD60C52}" type="datetime1">
              <a:rPr lang="en-CA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575E9D-08BF-BE41-9AE1-A2D39AAABA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2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667"/>
            <a:ext cx="5159188" cy="4351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101820">
                    <a:alpha val="80000"/>
                  </a:srgb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rgbClr val="101820">
                    <a:alpha val="80000"/>
                  </a:srgb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rgbClr val="101820">
                    <a:alpha val="80000"/>
                  </a:srgbClr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194F8514-F8F4-F543-BCF2-6009AEBF885D}" type="datetime1">
              <a:rPr lang="en-CA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167718" y="1225667"/>
            <a:ext cx="5159188" cy="4351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101820">
                    <a:alpha val="80000"/>
                  </a:srgb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rgbClr val="101820">
                    <a:alpha val="80000"/>
                  </a:srgb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rgbClr val="101820">
                    <a:alpha val="80000"/>
                  </a:srgbClr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69750"/>
            <a:ext cx="10515600" cy="527341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2475ED-2C17-454E-9C19-C31821CFE5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8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69749"/>
            <a:ext cx="10515600" cy="529200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347"/>
            <a:ext cx="5159188" cy="424746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101820">
                    <a:alpha val="80000"/>
                  </a:srgb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rgbClr val="101820">
                    <a:alpha val="80000"/>
                  </a:srgb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rgbClr val="101820">
                    <a:alpha val="80000"/>
                  </a:srgbClr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2566F936-CE1A-DD4C-9CA2-4748A018EFC9}" type="datetime1">
              <a:rPr lang="en-CA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02744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39512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173787" y="1232347"/>
            <a:ext cx="2563200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8787737" y="1232347"/>
            <a:ext cx="2563200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173787" y="3387590"/>
            <a:ext cx="5173662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89941D-0841-4246-873F-9190B5B141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DCB77106-7786-F846-8A16-760B2CCF1549}" type="datetime1">
              <a:rPr lang="en-CA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38200" y="5527955"/>
            <a:ext cx="5792787" cy="64452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838200" y="585787"/>
            <a:ext cx="10515600" cy="48564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88203D-1355-C949-90A6-9CA4BED687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838200" y="669750"/>
            <a:ext cx="5287167" cy="4261661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2A27DE3C-35EC-C64E-AC52-340733DFE3EF}" type="datetime1">
              <a:rPr lang="en-CA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173787" y="669750"/>
            <a:ext cx="2563200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8787737" y="669750"/>
            <a:ext cx="2563200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173787" y="2824993"/>
            <a:ext cx="5173662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C2075F-8292-B64D-8FF3-C84F0B6A7B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3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278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6B27-4ED5-C84C-AB25-3E0F536A0D84}" type="datetime1">
              <a:rPr lang="en-CA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7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Mehmet.Demir@Ryerson.ca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233" y="1130752"/>
            <a:ext cx="9787156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Checking app behavior against app descriptions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22770"/>
          </a:xfrm>
        </p:spPr>
        <p:txBody>
          <a:bodyPr/>
          <a:lstStyle/>
          <a:p>
            <a:r>
              <a:rPr lang="en-US" dirty="0"/>
              <a:t>CHABADA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112246-A5CE-BA4C-B9DE-773F7E20FAD1}"/>
              </a:ext>
            </a:extLst>
          </p:cNvPr>
          <p:cNvSpPr txBox="1">
            <a:spLocks/>
          </p:cNvSpPr>
          <p:nvPr/>
        </p:nvSpPr>
        <p:spPr>
          <a:xfrm>
            <a:off x="1524000" y="5579450"/>
            <a:ext cx="7881257" cy="588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Presenter: Mehmet Demir</a:t>
            </a:r>
          </a:p>
          <a:p>
            <a:r>
              <a:rPr lang="en-US" sz="2000" dirty="0">
                <a:solidFill>
                  <a:schemeClr val="tx2"/>
                </a:solidFill>
              </a:rPr>
              <a:t>Authors: </a:t>
            </a:r>
            <a:r>
              <a:rPr lang="it-IT" sz="1800" dirty="0">
                <a:solidFill>
                  <a:schemeClr val="tx2"/>
                </a:solidFill>
              </a:rPr>
              <a:t>Alessandra Gorla, Ilaria Tavecchia, Florian Gross, Andreas Zeller</a:t>
            </a:r>
          </a:p>
          <a:p>
            <a:endParaRPr lang="en-CA" sz="20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027" name="Picture 3" descr="page1image1748064">
            <a:extLst>
              <a:ext uri="{FF2B5EF4-FFF2-40B4-BE49-F238E27FC236}">
                <a16:creationId xmlns:a16="http://schemas.microsoft.com/office/drawing/2014/main" id="{71E44893-DB51-9C45-8132-42096B486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8" y="20205"/>
            <a:ext cx="6234545" cy="40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AB3D9DE-DE29-5F46-85D8-3F8BC971D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9" y="6333181"/>
            <a:ext cx="65915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TimesNewRomanPSMT"/>
              </a:rPr>
              <a:t>ICSE 14</a:t>
            </a:r>
          </a:p>
        </p:txBody>
      </p:sp>
    </p:spTree>
    <p:extLst>
      <p:ext uri="{BB962C8B-B14F-4D97-AF65-F5344CB8AC3E}">
        <p14:creationId xmlns:p14="http://schemas.microsoft.com/office/powerpoint/2010/main" val="27439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Processing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495364C-0193-43D4-963B-1D605CAD7B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382199"/>
              </p:ext>
            </p:extLst>
          </p:nvPr>
        </p:nvGraphicFramePr>
        <p:xfrm>
          <a:off x="641684" y="1303283"/>
          <a:ext cx="10571748" cy="3910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E5E42A-F22C-4A5F-AD59-98519FB0A9FF}"/>
              </a:ext>
            </a:extLst>
          </p:cNvPr>
          <p:cNvSpPr txBox="1"/>
          <p:nvPr/>
        </p:nvSpPr>
        <p:spPr>
          <a:xfrm>
            <a:off x="641684" y="4395537"/>
            <a:ext cx="203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22,500+ good 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1769C-2569-4971-877B-139EB934EB87}"/>
              </a:ext>
            </a:extLst>
          </p:cNvPr>
          <p:cNvSpPr txBox="1"/>
          <p:nvPr/>
        </p:nvSpPr>
        <p:spPr>
          <a:xfrm>
            <a:off x="3449054" y="4435278"/>
            <a:ext cx="20373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Prepositions (</a:t>
            </a:r>
            <a:r>
              <a:rPr lang="en-US" sz="1400" i="1" dirty="0"/>
              <a:t>to, at, of, between</a:t>
            </a:r>
            <a:r>
              <a:rPr lang="en-US" sz="1400" dirty="0"/>
              <a:t>)</a:t>
            </a:r>
          </a:p>
          <a:p>
            <a:r>
              <a:rPr lang="en-US" sz="1400" dirty="0"/>
              <a:t>Articles (</a:t>
            </a:r>
            <a:r>
              <a:rPr lang="en-US" sz="1400" i="1" dirty="0"/>
              <a:t>the, a, an</a:t>
            </a:r>
            <a:r>
              <a:rPr lang="en-US" sz="1400" dirty="0"/>
              <a:t>)</a:t>
            </a:r>
          </a:p>
          <a:p>
            <a:r>
              <a:rPr lang="en-US" sz="1400" dirty="0"/>
              <a:t>Conjunctions (</a:t>
            </a:r>
            <a:r>
              <a:rPr lang="en-US" sz="1400" i="1" dirty="0"/>
              <a:t>and, but, so</a:t>
            </a:r>
            <a:r>
              <a:rPr lang="en-US" sz="1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948AC-78D0-44F4-A887-3335D7EAE3EE}"/>
              </a:ext>
            </a:extLst>
          </p:cNvPr>
          <p:cNvSpPr txBox="1"/>
          <p:nvPr/>
        </p:nvSpPr>
        <p:spPr>
          <a:xfrm>
            <a:off x="6325012" y="4385166"/>
            <a:ext cx="2037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Identify keywords per category </a:t>
            </a:r>
          </a:p>
          <a:p>
            <a:r>
              <a:rPr lang="en-US" sz="1200" dirty="0"/>
              <a:t>Limit 30 categories in total </a:t>
            </a:r>
          </a:p>
          <a:p>
            <a:r>
              <a:rPr lang="en-US" sz="1200" dirty="0"/>
              <a:t>Limit 4 category per app</a:t>
            </a:r>
          </a:p>
          <a:p>
            <a:r>
              <a:rPr lang="en-US" sz="1200" dirty="0"/>
              <a:t>App is assigned to category with a certain probability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8133D7-EC15-49E3-ACF1-C18DB9C8BDA4}"/>
              </a:ext>
            </a:extLst>
          </p:cNvPr>
          <p:cNvSpPr txBox="1"/>
          <p:nvPr/>
        </p:nvSpPr>
        <p:spPr>
          <a:xfrm>
            <a:off x="9200970" y="4385166"/>
            <a:ext cx="203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32 clusters</a:t>
            </a:r>
          </a:p>
          <a:p>
            <a:r>
              <a:rPr lang="en-US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82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Processing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8133D7-EC15-49E3-ACF1-C18DB9C8BDA4}"/>
              </a:ext>
            </a:extLst>
          </p:cNvPr>
          <p:cNvSpPr txBox="1"/>
          <p:nvPr/>
        </p:nvSpPr>
        <p:spPr>
          <a:xfrm>
            <a:off x="489929" y="5408510"/>
            <a:ext cx="138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 topics identified by LDA</a:t>
            </a:r>
          </a:p>
          <a:p>
            <a:r>
              <a:rPr lang="en-US" sz="1200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A46BE-4C8B-43F8-9537-D68619C68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61" y="1209000"/>
            <a:ext cx="5520250" cy="3226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AE0231-8C90-4EFB-976C-D209E79E3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585" y="933777"/>
            <a:ext cx="5655236" cy="50925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5DD844-3126-4C62-8376-DBA19225EAAC}"/>
              </a:ext>
            </a:extLst>
          </p:cNvPr>
          <p:cNvSpPr txBox="1"/>
          <p:nvPr/>
        </p:nvSpPr>
        <p:spPr>
          <a:xfrm>
            <a:off x="10272410" y="489164"/>
            <a:ext cx="1155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32 clusters of applications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001ABB-1EE4-4FA8-B8D7-AACE3413D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29" y="489164"/>
            <a:ext cx="5315827" cy="490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7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and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495364C-0193-43D4-963B-1D605CAD7B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653917"/>
              </p:ext>
            </p:extLst>
          </p:nvPr>
        </p:nvGraphicFramePr>
        <p:xfrm>
          <a:off x="641684" y="1303283"/>
          <a:ext cx="10571748" cy="3910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E1769C-2569-4971-877B-139EB934EB87}"/>
              </a:ext>
            </a:extLst>
          </p:cNvPr>
          <p:cNvSpPr txBox="1"/>
          <p:nvPr/>
        </p:nvSpPr>
        <p:spPr>
          <a:xfrm>
            <a:off x="3449054" y="4435278"/>
            <a:ext cx="2037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Permission settings. And from another research. 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948AC-78D0-44F4-A887-3335D7EAE3EE}"/>
              </a:ext>
            </a:extLst>
          </p:cNvPr>
          <p:cNvSpPr txBox="1"/>
          <p:nvPr/>
        </p:nvSpPr>
        <p:spPr>
          <a:xfrm>
            <a:off x="6325012" y="4385166"/>
            <a:ext cx="2037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One class of elements. All samples are from one class. </a:t>
            </a:r>
          </a:p>
          <a:p>
            <a:endParaRPr lang="en-US" sz="1200" dirty="0"/>
          </a:p>
          <a:p>
            <a:r>
              <a:rPr lang="en-US" sz="1200" dirty="0"/>
              <a:t>The class to be used for anomaly detection later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0438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– Anomaly and 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/>
          </a:bodyPr>
          <a:lstStyle/>
          <a:p>
            <a:r>
              <a:rPr lang="en-CA" dirty="0"/>
              <a:t>160 outliers arose from 22500 applications</a:t>
            </a:r>
          </a:p>
          <a:p>
            <a:r>
              <a:rPr lang="en-CA" dirty="0"/>
              <a:t>Manually inspected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their descriptions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their list of used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their code. </a:t>
            </a:r>
          </a:p>
          <a:p>
            <a:r>
              <a:rPr lang="en-CA" dirty="0"/>
              <a:t>Classified each as Malicious (42), Dubious, Benign. </a:t>
            </a:r>
          </a:p>
          <a:p>
            <a:r>
              <a:rPr lang="en-CA" dirty="0"/>
              <a:t>Malware around following clusters: Kids(14), Connections(16),ad wallpapers(28)</a:t>
            </a:r>
          </a:p>
          <a:p>
            <a:r>
              <a:rPr lang="en-CA" dirty="0"/>
              <a:t>Spyware in many apps</a:t>
            </a:r>
          </a:p>
          <a:p>
            <a:r>
              <a:rPr lang="en-CA" dirty="0"/>
              <a:t>Dubious such as sound recording </a:t>
            </a:r>
            <a:r>
              <a:rPr lang="en-CA" dirty="0" err="1"/>
              <a:t>PhysicalTraining</a:t>
            </a:r>
            <a:r>
              <a:rPr lang="en-CA" dirty="0"/>
              <a:t> and Mail apps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/>
          </a:bodyPr>
          <a:lstStyle/>
          <a:p>
            <a:r>
              <a:rPr lang="en-CA" dirty="0"/>
              <a:t>The learning of topic/feature relationship may not be transferrable</a:t>
            </a:r>
          </a:p>
          <a:p>
            <a:r>
              <a:rPr lang="en-CA" dirty="0"/>
              <a:t>Free apps only</a:t>
            </a:r>
          </a:p>
          <a:p>
            <a:r>
              <a:rPr lang="en-CA" dirty="0"/>
              <a:t>Top 150 but easily reproducible </a:t>
            </a:r>
            <a:r>
              <a:rPr lang="en-CA"/>
              <a:t>data sample</a:t>
            </a:r>
            <a:endParaRPr lang="en-CA" dirty="0"/>
          </a:p>
          <a:p>
            <a:r>
              <a:rPr lang="en-CA" dirty="0"/>
              <a:t>Manually classified. </a:t>
            </a:r>
          </a:p>
          <a:p>
            <a:r>
              <a:rPr lang="en-CA" dirty="0"/>
              <a:t>Obfuscation may seal some “hacks” in apps</a:t>
            </a:r>
          </a:p>
          <a:p>
            <a:r>
              <a:rPr lang="en-CA" dirty="0"/>
              <a:t>Static analysis may miss “reflection”</a:t>
            </a:r>
          </a:p>
          <a:p>
            <a:r>
              <a:rPr lang="en-CA" dirty="0"/>
              <a:t>Might have included some never executed calls. (even test codes)</a:t>
            </a:r>
          </a:p>
          <a:p>
            <a:r>
              <a:rPr lang="en-CA" dirty="0"/>
              <a:t>Sensitive API mapping is reused from another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3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Good and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Good: Describes well: how the applications are collected. </a:t>
            </a:r>
          </a:p>
          <a:p>
            <a:r>
              <a:rPr lang="en-CA" dirty="0"/>
              <a:t>Bad: top 150 free apps in their category seems to much filtered. </a:t>
            </a:r>
          </a:p>
          <a:p>
            <a:r>
              <a:rPr lang="en-CA" dirty="0"/>
              <a:t>Good: Detection of language differences in descriptions</a:t>
            </a:r>
          </a:p>
          <a:p>
            <a:r>
              <a:rPr lang="en-CA" dirty="0"/>
              <a:t>Bad: only chose English as the language. </a:t>
            </a:r>
          </a:p>
          <a:p>
            <a:r>
              <a:rPr lang="en-CA" dirty="0"/>
              <a:t>Question: what would be the impact of </a:t>
            </a:r>
            <a:r>
              <a:rPr lang="en-CA" i="1" dirty="0"/>
              <a:t>Lemmatization</a:t>
            </a:r>
            <a:r>
              <a:rPr lang="en-CA" dirty="0"/>
              <a:t> vs </a:t>
            </a:r>
            <a:r>
              <a:rPr lang="en-CA" i="1" dirty="0"/>
              <a:t>Stemming</a:t>
            </a:r>
            <a:r>
              <a:rPr lang="en-CA" dirty="0"/>
              <a:t>  </a:t>
            </a:r>
          </a:p>
          <a:p>
            <a:r>
              <a:rPr lang="en-CA" dirty="0"/>
              <a:t>Question: What would be the impact if not removed URLS and such but replace with a uniform word such as URL/EMAIL/HTMLTAG.</a:t>
            </a:r>
          </a:p>
          <a:p>
            <a:r>
              <a:rPr lang="en-CA" dirty="0"/>
              <a:t>Bad: over processed by categorising then clustering. </a:t>
            </a:r>
          </a:p>
          <a:p>
            <a:r>
              <a:rPr lang="en-CA" dirty="0"/>
              <a:t>Good: comparison of cluster approaches and results with and without clustering</a:t>
            </a:r>
          </a:p>
          <a:p>
            <a:r>
              <a:rPr lang="en-CA" dirty="0"/>
              <a:t>Bad: manual work, analysis and decisions that impact the results</a:t>
            </a:r>
            <a:br>
              <a:rPr lang="en-CA" dirty="0"/>
            </a:b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4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206F-ED96-C745-907B-A762BCF8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3772-ADE2-324A-917B-E55D2140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Contact: </a:t>
            </a:r>
            <a:r>
              <a:rPr lang="en-US" dirty="0">
                <a:hlinkClick r:id="rId2"/>
              </a:rPr>
              <a:t>Mehmet.Demir@Ryerson.ca</a:t>
            </a:r>
            <a:r>
              <a:rPr lang="en-US" dirty="0"/>
              <a:t>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3676-32EC-9B4D-89F5-CB2ED6A0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Overview</a:t>
            </a:r>
          </a:p>
          <a:p>
            <a:pPr marL="285750" indent="-285750">
              <a:buFontTx/>
              <a:buChar char="-"/>
            </a:pPr>
            <a:r>
              <a:rPr lang="en-CA" dirty="0"/>
              <a:t>Discussion and Target of the research</a:t>
            </a:r>
          </a:p>
          <a:p>
            <a:pPr marL="285750" indent="-285750">
              <a:buFontTx/>
              <a:buChar char="-"/>
            </a:pPr>
            <a:r>
              <a:rPr lang="en-CA" dirty="0"/>
              <a:t>Steps of the research and details</a:t>
            </a:r>
          </a:p>
          <a:p>
            <a:pPr marL="285750" indent="-285750">
              <a:buFontTx/>
              <a:buChar char="-"/>
            </a:pPr>
            <a:r>
              <a:rPr lang="en-CA" dirty="0"/>
              <a:t>Evaluation </a:t>
            </a:r>
          </a:p>
          <a:p>
            <a:pPr marL="285750" indent="-285750">
              <a:buFontTx/>
              <a:buChar char="-"/>
            </a:pPr>
            <a:r>
              <a:rPr lang="en-CA" dirty="0"/>
              <a:t>Limitations </a:t>
            </a:r>
          </a:p>
          <a:p>
            <a:pPr marL="285750" indent="-285750">
              <a:buFontTx/>
              <a:buChar char="-"/>
            </a:pPr>
            <a:r>
              <a:rPr lang="en-CA" dirty="0"/>
              <a:t>Criticism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495364C-0193-43D4-963B-1D605CAD7B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937858"/>
              </p:ext>
            </p:extLst>
          </p:nvPr>
        </p:nvGraphicFramePr>
        <p:xfrm>
          <a:off x="641684" y="802105"/>
          <a:ext cx="10571748" cy="4411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E5E42A-F22C-4A5F-AD59-98519FB0A9FF}"/>
              </a:ext>
            </a:extLst>
          </p:cNvPr>
          <p:cNvSpPr txBox="1"/>
          <p:nvPr/>
        </p:nvSpPr>
        <p:spPr>
          <a:xfrm>
            <a:off x="1187116" y="4395537"/>
            <a:ext cx="176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22,500+ apps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ACAD6-088D-4BC2-9EFE-51F9CA4F0B2B}"/>
              </a:ext>
            </a:extLst>
          </p:cNvPr>
          <p:cNvSpPr txBox="1"/>
          <p:nvPr/>
        </p:nvSpPr>
        <p:spPr>
          <a:xfrm>
            <a:off x="8742947" y="4395537"/>
            <a:ext cx="20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56% of novel malware marked</a:t>
            </a:r>
          </a:p>
        </p:txBody>
      </p:sp>
    </p:spTree>
    <p:extLst>
      <p:ext uri="{BB962C8B-B14F-4D97-AF65-F5344CB8AC3E}">
        <p14:creationId xmlns:p14="http://schemas.microsoft.com/office/powerpoint/2010/main" val="326867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628"/>
            <a:ext cx="9524643" cy="1325563"/>
          </a:xfrm>
        </p:spPr>
        <p:txBody>
          <a:bodyPr>
            <a:normAutofit/>
          </a:bodyPr>
          <a:lstStyle/>
          <a:p>
            <a:r>
              <a:rPr lang="en-CA" dirty="0"/>
              <a:t>Sending text messages?</a:t>
            </a:r>
          </a:p>
          <a:p>
            <a:r>
              <a:rPr lang="en-CA" dirty="0"/>
              <a:t>Track location</a:t>
            </a:r>
          </a:p>
          <a:p>
            <a:r>
              <a:rPr lang="en-CA" dirty="0"/>
              <a:t>Sending the contact list to a server? </a:t>
            </a:r>
            <a:r>
              <a:rPr lang="en-CA" sz="1400" i="1" dirty="0"/>
              <a:t>WhatsApp</a:t>
            </a:r>
            <a:endParaRPr lang="en-CA" i="1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26-8A2F-4D6E-B869-A8D68A77E0FD}"/>
              </a:ext>
            </a:extLst>
          </p:cNvPr>
          <p:cNvSpPr/>
          <p:nvPr/>
        </p:nvSpPr>
        <p:spPr>
          <a:xfrm>
            <a:off x="838200" y="3534279"/>
            <a:ext cx="8466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Is the program behaving as advertised?</a:t>
            </a:r>
          </a:p>
          <a:p>
            <a:r>
              <a:rPr lang="en-CA" b="1" dirty="0"/>
              <a:t>Is there a questionable covert behaviour?</a:t>
            </a:r>
          </a:p>
        </p:txBody>
      </p:sp>
    </p:spTree>
    <p:extLst>
      <p:ext uri="{BB962C8B-B14F-4D97-AF65-F5344CB8AC3E}">
        <p14:creationId xmlns:p14="http://schemas.microsoft.com/office/powerpoint/2010/main" val="261087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9524643" cy="3850105"/>
          </a:xfrm>
        </p:spPr>
        <p:txBody>
          <a:bodyPr>
            <a:normAutofit/>
          </a:bodyPr>
          <a:lstStyle/>
          <a:p>
            <a:r>
              <a:rPr lang="en-CA" sz="2800" dirty="0"/>
              <a:t>Compare </a:t>
            </a:r>
          </a:p>
          <a:p>
            <a:pPr algn="ctr"/>
            <a:r>
              <a:rPr lang="en-CA" sz="4400" dirty="0"/>
              <a:t>implemented app behaviour </a:t>
            </a:r>
          </a:p>
          <a:p>
            <a:pPr algn="ctr"/>
            <a:r>
              <a:rPr lang="en-CA" sz="2800" dirty="0"/>
              <a:t>vs  </a:t>
            </a:r>
          </a:p>
          <a:p>
            <a:pPr algn="ctr"/>
            <a:r>
              <a:rPr lang="en-CA" sz="4400" dirty="0"/>
              <a:t>advertised app behaviour</a:t>
            </a:r>
          </a:p>
          <a:p>
            <a:endParaRPr lang="en-CA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5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04B4E-7F36-41B7-ACDD-6D4169399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2286"/>
            <a:ext cx="6950988" cy="1785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7F261-10F8-4F6E-B460-1318EE338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56" y="620656"/>
            <a:ext cx="5783759" cy="3259102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71D40E-87D3-486D-B9D5-90606A8FF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585" y="3178175"/>
            <a:ext cx="6185916" cy="281178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42FA5-60D7-4C7A-962B-DAD923E90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765" y="1192932"/>
            <a:ext cx="6070637" cy="15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7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CHABADA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4A4DC9E-5D39-410E-9FE9-828D5F71C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815186"/>
              </p:ext>
            </p:extLst>
          </p:nvPr>
        </p:nvGraphicFramePr>
        <p:xfrm>
          <a:off x="551145" y="1427966"/>
          <a:ext cx="10697227" cy="4772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607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614" y="1459832"/>
            <a:ext cx="4151229" cy="3850105"/>
          </a:xfrm>
        </p:spPr>
        <p:txBody>
          <a:bodyPr>
            <a:normAutofit/>
          </a:bodyPr>
          <a:lstStyle/>
          <a:p>
            <a:r>
              <a:rPr lang="en-CA" sz="2800" dirty="0"/>
              <a:t>Is it malware </a:t>
            </a:r>
          </a:p>
          <a:p>
            <a:pPr algn="ctr"/>
            <a:r>
              <a:rPr lang="en-CA" sz="4400" dirty="0"/>
              <a:t>possibly</a:t>
            </a:r>
          </a:p>
          <a:p>
            <a:r>
              <a:rPr lang="en-CA" sz="2800" dirty="0"/>
              <a:t>Is it unexpected behaviour </a:t>
            </a:r>
          </a:p>
          <a:p>
            <a:pPr algn="ctr"/>
            <a:r>
              <a:rPr lang="en-CA" sz="4400" dirty="0"/>
              <a:t>Certainly </a:t>
            </a:r>
          </a:p>
          <a:p>
            <a:endParaRPr lang="en-CA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5E409-447E-410C-AF63-17636E5A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14" y="1459832"/>
            <a:ext cx="4623731" cy="39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5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495364C-0193-43D4-963B-1D605CAD7B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417181"/>
              </p:ext>
            </p:extLst>
          </p:nvPr>
        </p:nvGraphicFramePr>
        <p:xfrm>
          <a:off x="641684" y="1303283"/>
          <a:ext cx="10571748" cy="3910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E5E42A-F22C-4A5F-AD59-98519FB0A9FF}"/>
              </a:ext>
            </a:extLst>
          </p:cNvPr>
          <p:cNvSpPr txBox="1"/>
          <p:nvPr/>
        </p:nvSpPr>
        <p:spPr>
          <a:xfrm>
            <a:off x="641684" y="4395537"/>
            <a:ext cx="280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22,500+ good apps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ACAD6-088D-4BC2-9EFE-51F9CA4F0B2B}"/>
              </a:ext>
            </a:extLst>
          </p:cNvPr>
          <p:cNvSpPr txBox="1"/>
          <p:nvPr/>
        </p:nvSpPr>
        <p:spPr>
          <a:xfrm>
            <a:off x="8742947" y="4395537"/>
            <a:ext cx="20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56% of novel malware marked</a:t>
            </a:r>
          </a:p>
        </p:txBody>
      </p:sp>
    </p:spTree>
    <p:extLst>
      <p:ext uri="{BB962C8B-B14F-4D97-AF65-F5344CB8AC3E}">
        <p14:creationId xmlns:p14="http://schemas.microsoft.com/office/powerpoint/2010/main" val="775954589"/>
      </p:ext>
    </p:extLst>
  </p:cSld>
  <p:clrMapOvr>
    <a:masterClrMapping/>
  </p:clrMapOvr>
</p:sld>
</file>

<file path=ppt/theme/theme1.xml><?xml version="1.0" encoding="utf-8"?>
<a:theme xmlns:a="http://schemas.openxmlformats.org/drawingml/2006/main" name="TRSM_ITM">
  <a:themeElements>
    <a:clrScheme name="TRSM 2016 1">
      <a:dk1>
        <a:srgbClr val="000000"/>
      </a:dk1>
      <a:lt1>
        <a:srgbClr val="FFFFFF"/>
      </a:lt1>
      <a:dk2>
        <a:srgbClr val="00A3AD"/>
      </a:dk2>
      <a:lt2>
        <a:srgbClr val="FFFFFF"/>
      </a:lt2>
      <a:accent1>
        <a:srgbClr val="00A3AD"/>
      </a:accent1>
      <a:accent2>
        <a:srgbClr val="004C9C"/>
      </a:accent2>
      <a:accent3>
        <a:srgbClr val="FFDC00"/>
      </a:accent3>
      <a:accent4>
        <a:srgbClr val="5BC2FF"/>
      </a:accent4>
      <a:accent5>
        <a:srgbClr val="999999"/>
      </a:accent5>
      <a:accent6>
        <a:srgbClr val="101800"/>
      </a:accent6>
      <a:hlink>
        <a:srgbClr val="004C9C"/>
      </a:hlink>
      <a:folHlink>
        <a:srgbClr val="00A3A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SM_ITM" id="{692B630F-A09A-4124-A6D7-9DBD1E0D6F55}" vid="{E214EA7F-AD39-4E5F-BD0F-A910E04EA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TRSM_ITM</Template>
  <TotalTime>3496</TotalTime>
  <Words>671</Words>
  <Application>Microsoft Office PowerPoint</Application>
  <PresentationFormat>Widescreen</PresentationFormat>
  <Paragraphs>149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TimesNewRomanPSMT</vt:lpstr>
      <vt:lpstr>TRSM_ITM</vt:lpstr>
      <vt:lpstr>Checking app behavior against app descriptions</vt:lpstr>
      <vt:lpstr>Outline</vt:lpstr>
      <vt:lpstr>Abstract</vt:lpstr>
      <vt:lpstr>Discussion</vt:lpstr>
      <vt:lpstr>In this paper</vt:lpstr>
      <vt:lpstr>PowerPoint Presentation</vt:lpstr>
      <vt:lpstr>CHABADA</vt:lpstr>
      <vt:lpstr>A sample</vt:lpstr>
      <vt:lpstr>Results </vt:lpstr>
      <vt:lpstr>Processing details</vt:lpstr>
      <vt:lpstr>Processing details</vt:lpstr>
      <vt:lpstr>Decision and evaluation</vt:lpstr>
      <vt:lpstr>Evaluation – Anomaly and Malware Detection</vt:lpstr>
      <vt:lpstr>Limitations</vt:lpstr>
      <vt:lpstr>Good and Bad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Utility Blockchain for Transparent Disaster Recovery</dc:title>
  <cp:lastModifiedBy>Mehmet Demir</cp:lastModifiedBy>
  <cp:revision>1</cp:revision>
  <cp:lastPrinted>2018-10-02T01:44:33Z</cp:lastPrinted>
  <dcterms:modified xsi:type="dcterms:W3CDTF">2018-11-20T01:28:29Z</dcterms:modified>
</cp:coreProperties>
</file>