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  <p:sldMasterId id="2147483688" r:id="rId2"/>
    <p:sldMasterId id="2147483700" r:id="rId3"/>
    <p:sldMasterId id="2147483705" r:id="rId4"/>
  </p:sldMasterIdLst>
  <p:notesMasterIdLst>
    <p:notesMasterId r:id="rId15"/>
  </p:notesMasterIdLst>
  <p:sldIdLst>
    <p:sldId id="295" r:id="rId5"/>
    <p:sldId id="305" r:id="rId6"/>
    <p:sldId id="298" r:id="rId7"/>
    <p:sldId id="314" r:id="rId8"/>
    <p:sldId id="313" r:id="rId9"/>
    <p:sldId id="320" r:id="rId10"/>
    <p:sldId id="316" r:id="rId11"/>
    <p:sldId id="318" r:id="rId12"/>
    <p:sldId id="319" r:id="rId13"/>
    <p:sldId id="315" r:id="rId14"/>
  </p:sldIdLst>
  <p:sldSz cx="9144000" cy="5143500" type="screen16x9"/>
  <p:notesSz cx="6858000" cy="9144000"/>
  <p:custDataLst>
    <p:tags r:id="rId16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7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948F73"/>
    <a:srgbClr val="406FA8"/>
    <a:srgbClr val="17375E"/>
    <a:srgbClr val="262626"/>
    <a:srgbClr val="FFFFFF"/>
    <a:srgbClr val="B7B7B7"/>
    <a:srgbClr val="CB0012"/>
    <a:srgbClr val="005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55"/>
    <p:restoredTop sz="94667"/>
  </p:normalViewPr>
  <p:slideViewPr>
    <p:cSldViewPr snapToGrid="0" snapToObjects="1">
      <p:cViewPr>
        <p:scale>
          <a:sx n="145" d="100"/>
          <a:sy n="145" d="100"/>
        </p:scale>
        <p:origin x="2016" y="784"/>
      </p:cViewPr>
      <p:guideLst>
        <p:guide orient="horz" pos="1620"/>
        <p:guide pos="7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Trip Delay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Valeur Y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Feuil1!$A$2:$A$12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xVal>
          <c:yVal>
            <c:numRef>
              <c:f>Feuil1!$B$2:$B$12</c:f>
              <c:numCache>
                <c:formatCode>General</c:formatCode>
                <c:ptCount val="11"/>
                <c:pt idx="0">
                  <c:v>3.0</c:v>
                </c:pt>
                <c:pt idx="1">
                  <c:v>5.0</c:v>
                </c:pt>
                <c:pt idx="2">
                  <c:v>7.0</c:v>
                </c:pt>
                <c:pt idx="3">
                  <c:v>5.0</c:v>
                </c:pt>
                <c:pt idx="4">
                  <c:v>3.0</c:v>
                </c:pt>
                <c:pt idx="5">
                  <c:v>2.0</c:v>
                </c:pt>
                <c:pt idx="6">
                  <c:v>1.5</c:v>
                </c:pt>
                <c:pt idx="7">
                  <c:v>1.0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0236272"/>
        <c:axId val="2039967296"/>
      </c:scatterChart>
      <c:valAx>
        <c:axId val="204023627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crossAx val="2039967296"/>
        <c:crosses val="autoZero"/>
        <c:crossBetween val="midCat"/>
      </c:valAx>
      <c:valAx>
        <c:axId val="20399672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crossAx val="2040236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076A90-993F-6643-8CEC-1FD03A63F205}" type="doc">
      <dgm:prSet loTypeId="urn:microsoft.com/office/officeart/2005/8/layout/hierarchy5" loCatId="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33545890-65F9-8248-B3D9-EB1D3AD5A1CA}">
      <dgm:prSet phldrT="[Texte]"/>
      <dgm:spPr/>
      <dgm:t>
        <a:bodyPr/>
        <a:lstStyle/>
        <a:p>
          <a:r>
            <a:rPr lang="fr-FR" dirty="0" err="1" smtClean="0"/>
            <a:t>Choose</a:t>
          </a:r>
          <a:r>
            <a:rPr lang="fr-FR" dirty="0" smtClean="0"/>
            <a:t> </a:t>
          </a:r>
          <a:r>
            <a:rPr lang="fr-FR" dirty="0" err="1" smtClean="0"/>
            <a:t>start</a:t>
          </a:r>
          <a:r>
            <a:rPr lang="fr-FR" dirty="0" smtClean="0"/>
            <a:t> time, </a:t>
          </a:r>
          <a:r>
            <a:rPr lang="fr-FR" dirty="0" err="1" smtClean="0"/>
            <a:t>origin</a:t>
          </a:r>
          <a:r>
            <a:rPr lang="fr-FR" dirty="0" smtClean="0"/>
            <a:t>, destination and </a:t>
          </a:r>
          <a:r>
            <a:rPr lang="fr-FR" dirty="0" err="1" smtClean="0"/>
            <a:t>quality</a:t>
          </a:r>
          <a:endParaRPr lang="fr-FR" dirty="0"/>
        </a:p>
      </dgm:t>
    </dgm:pt>
    <dgm:pt modelId="{65A90958-597F-E54B-A67B-855479AD3B6B}" type="parTrans" cxnId="{723FF1AD-961C-FC4B-A561-9F7DEBEC6CD5}">
      <dgm:prSet/>
      <dgm:spPr/>
      <dgm:t>
        <a:bodyPr/>
        <a:lstStyle/>
        <a:p>
          <a:endParaRPr lang="fr-FR"/>
        </a:p>
      </dgm:t>
    </dgm:pt>
    <dgm:pt modelId="{EC780C7A-30DE-504C-8340-223098D1F160}" type="sibTrans" cxnId="{723FF1AD-961C-FC4B-A561-9F7DEBEC6CD5}">
      <dgm:prSet/>
      <dgm:spPr/>
      <dgm:t>
        <a:bodyPr/>
        <a:lstStyle/>
        <a:p>
          <a:endParaRPr lang="fr-FR"/>
        </a:p>
      </dgm:t>
    </dgm:pt>
    <dgm:pt modelId="{AAC4A5B0-8AD7-4049-874E-BDFF56A901BA}">
      <dgm:prSet phldrT="[Texte]"/>
      <dgm:spPr/>
      <dgm:t>
        <a:bodyPr/>
        <a:lstStyle/>
        <a:p>
          <a:r>
            <a:rPr lang="fr-FR" dirty="0" err="1" smtClean="0"/>
            <a:t>Find</a:t>
          </a:r>
          <a:r>
            <a:rPr lang="fr-FR" dirty="0" smtClean="0"/>
            <a:t> the 3 </a:t>
          </a:r>
          <a:r>
            <a:rPr lang="fr-FR" dirty="0" err="1" smtClean="0"/>
            <a:t>fastest</a:t>
          </a:r>
          <a:r>
            <a:rPr lang="fr-FR" dirty="0" smtClean="0"/>
            <a:t> </a:t>
          </a:r>
          <a:r>
            <a:rPr lang="fr-FR" dirty="0" err="1" smtClean="0"/>
            <a:t>itineraries</a:t>
          </a:r>
          <a:r>
            <a:rPr lang="fr-FR" dirty="0" smtClean="0"/>
            <a:t> </a:t>
          </a:r>
          <a:r>
            <a:rPr lang="fr-FR" dirty="0" err="1" smtClean="0"/>
            <a:t>starting</a:t>
          </a:r>
          <a:r>
            <a:rPr lang="fr-FR" dirty="0" smtClean="0"/>
            <a:t> </a:t>
          </a:r>
          <a:r>
            <a:rPr lang="fr-FR" dirty="0" err="1" smtClean="0"/>
            <a:t>here</a:t>
          </a:r>
          <a:endParaRPr lang="fr-FR" dirty="0"/>
        </a:p>
      </dgm:t>
    </dgm:pt>
    <dgm:pt modelId="{6CA4AEA1-4225-2245-B056-2443E71861F4}" type="parTrans" cxnId="{054B51F7-5675-914B-AF86-CABFDC905C29}">
      <dgm:prSet/>
      <dgm:spPr/>
      <dgm:t>
        <a:bodyPr/>
        <a:lstStyle/>
        <a:p>
          <a:endParaRPr lang="fr-FR"/>
        </a:p>
      </dgm:t>
    </dgm:pt>
    <dgm:pt modelId="{971CA4A5-73B2-C64F-BFDC-1339CC6B5747}" type="sibTrans" cxnId="{054B51F7-5675-914B-AF86-CABFDC905C29}">
      <dgm:prSet/>
      <dgm:spPr/>
      <dgm:t>
        <a:bodyPr/>
        <a:lstStyle/>
        <a:p>
          <a:endParaRPr lang="fr-FR"/>
        </a:p>
      </dgm:t>
    </dgm:pt>
    <dgm:pt modelId="{9301A4A9-2035-D149-8DA1-C539B41097D9}">
      <dgm:prSet phldrT="[Texte]"/>
      <dgm:spPr/>
      <dgm:t>
        <a:bodyPr/>
        <a:lstStyle/>
        <a:p>
          <a:r>
            <a:rPr lang="fr-FR" dirty="0" err="1" smtClean="0"/>
            <a:t>Respecting</a:t>
          </a:r>
          <a:r>
            <a:rPr lang="fr-FR" dirty="0" smtClean="0"/>
            <a:t> the </a:t>
          </a:r>
          <a:r>
            <a:rPr lang="fr-FR" dirty="0" err="1" smtClean="0"/>
            <a:t>desired</a:t>
          </a:r>
          <a:r>
            <a:rPr lang="fr-FR" dirty="0" smtClean="0"/>
            <a:t> </a:t>
          </a:r>
          <a:r>
            <a:rPr lang="fr-FR" dirty="0" err="1" smtClean="0"/>
            <a:t>quality</a:t>
          </a:r>
          <a:endParaRPr lang="fr-FR" dirty="0"/>
        </a:p>
      </dgm:t>
    </dgm:pt>
    <dgm:pt modelId="{2D71F98E-2210-0E48-8213-91EE9CD75C47}" type="parTrans" cxnId="{8CCDF3A8-4F73-BF4A-B630-E2AA770ED7A3}">
      <dgm:prSet/>
      <dgm:spPr/>
      <dgm:t>
        <a:bodyPr/>
        <a:lstStyle/>
        <a:p>
          <a:endParaRPr lang="fr-FR"/>
        </a:p>
      </dgm:t>
    </dgm:pt>
    <dgm:pt modelId="{0EB0DBDE-B8C5-B441-9BE5-8D50FA40CF85}" type="sibTrans" cxnId="{8CCDF3A8-4F73-BF4A-B630-E2AA770ED7A3}">
      <dgm:prSet/>
      <dgm:spPr/>
      <dgm:t>
        <a:bodyPr/>
        <a:lstStyle/>
        <a:p>
          <a:endParaRPr lang="fr-FR"/>
        </a:p>
      </dgm:t>
    </dgm:pt>
    <dgm:pt modelId="{68E4689C-E5C2-1345-B8A1-D800339BB5C3}">
      <dgm:prSet phldrT="[Texte]"/>
      <dgm:spPr/>
      <dgm:t>
        <a:bodyPr/>
        <a:lstStyle/>
        <a:p>
          <a:r>
            <a:rPr lang="fr-FR" dirty="0" err="1" smtClean="0"/>
            <a:t>Departure</a:t>
          </a:r>
          <a:endParaRPr lang="fr-FR" dirty="0"/>
        </a:p>
      </dgm:t>
    </dgm:pt>
    <dgm:pt modelId="{7D794708-B96B-0440-8078-CBFCC0A5701D}" type="parTrans" cxnId="{05AB8895-CC4D-1A47-BD31-AA335EB1DA94}">
      <dgm:prSet/>
      <dgm:spPr/>
      <dgm:t>
        <a:bodyPr/>
        <a:lstStyle/>
        <a:p>
          <a:endParaRPr lang="fr-FR"/>
        </a:p>
      </dgm:t>
    </dgm:pt>
    <dgm:pt modelId="{47C5A59D-3AA9-AA4F-909D-6E304D4222AC}" type="sibTrans" cxnId="{05AB8895-CC4D-1A47-BD31-AA335EB1DA94}">
      <dgm:prSet/>
      <dgm:spPr/>
      <dgm:t>
        <a:bodyPr/>
        <a:lstStyle/>
        <a:p>
          <a:endParaRPr lang="fr-FR"/>
        </a:p>
      </dgm:t>
    </dgm:pt>
    <dgm:pt modelId="{81449CE4-CFDF-C146-A274-F197AECB86B3}">
      <dgm:prSet phldrT="[Texte]"/>
      <dgm:spPr/>
      <dgm:t>
        <a:bodyPr/>
        <a:lstStyle/>
        <a:p>
          <a:endParaRPr lang="fr-FR" dirty="0"/>
        </a:p>
      </dgm:t>
    </dgm:pt>
    <dgm:pt modelId="{6C213618-F7A4-5542-85C4-E01D40F17DFB}" type="parTrans" cxnId="{C13CF16B-FD9E-4048-984D-9886D94A47F8}">
      <dgm:prSet/>
      <dgm:spPr/>
      <dgm:t>
        <a:bodyPr/>
        <a:lstStyle/>
        <a:p>
          <a:endParaRPr lang="fr-FR"/>
        </a:p>
      </dgm:t>
    </dgm:pt>
    <dgm:pt modelId="{96840EDE-9A5A-A84F-811B-46CEA8ACD60B}" type="sibTrans" cxnId="{C13CF16B-FD9E-4048-984D-9886D94A47F8}">
      <dgm:prSet/>
      <dgm:spPr/>
      <dgm:t>
        <a:bodyPr/>
        <a:lstStyle/>
        <a:p>
          <a:endParaRPr lang="fr-FR"/>
        </a:p>
      </dgm:t>
    </dgm:pt>
    <dgm:pt modelId="{91488697-DB1B-4240-BD1F-9E2BF2288E51}">
      <dgm:prSet phldrT="[Texte]"/>
      <dgm:spPr/>
      <dgm:t>
        <a:bodyPr/>
        <a:lstStyle/>
        <a:p>
          <a:r>
            <a:rPr lang="fr-FR" dirty="0" smtClean="0"/>
            <a:t>Destination</a:t>
          </a:r>
          <a:endParaRPr lang="fr-FR" dirty="0"/>
        </a:p>
      </dgm:t>
    </dgm:pt>
    <dgm:pt modelId="{95D62FB8-5A05-E74E-8894-0C5950CFAEE3}" type="parTrans" cxnId="{BFE2758D-5852-904C-8C32-61584B381ED7}">
      <dgm:prSet/>
      <dgm:spPr/>
      <dgm:t>
        <a:bodyPr/>
        <a:lstStyle/>
        <a:p>
          <a:endParaRPr lang="fr-FR"/>
        </a:p>
      </dgm:t>
    </dgm:pt>
    <dgm:pt modelId="{BCB1764B-B4F1-5C42-A304-B8FE22AA1772}" type="sibTrans" cxnId="{BFE2758D-5852-904C-8C32-61584B381ED7}">
      <dgm:prSet/>
      <dgm:spPr/>
      <dgm:t>
        <a:bodyPr/>
        <a:lstStyle/>
        <a:p>
          <a:endParaRPr lang="fr-FR"/>
        </a:p>
      </dgm:t>
    </dgm:pt>
    <dgm:pt modelId="{F778AE09-AA66-754B-9FC7-4BF6CCDC15CA}">
      <dgm:prSet/>
      <dgm:spPr/>
      <dgm:t>
        <a:bodyPr/>
        <a:lstStyle/>
        <a:p>
          <a:r>
            <a:rPr lang="fr-FR" dirty="0" err="1" smtClean="0"/>
            <a:t>Compute</a:t>
          </a:r>
          <a:r>
            <a:rPr lang="fr-FR" dirty="0" smtClean="0"/>
            <a:t> </a:t>
          </a:r>
          <a:r>
            <a:rPr lang="fr-FR" dirty="0" err="1" smtClean="0"/>
            <a:t>overall</a:t>
          </a:r>
          <a:r>
            <a:rPr lang="fr-FR" dirty="0" smtClean="0"/>
            <a:t> </a:t>
          </a:r>
          <a:r>
            <a:rPr lang="fr-FR" dirty="0" err="1" smtClean="0"/>
            <a:t>quality</a:t>
          </a:r>
          <a:r>
            <a:rPr lang="fr-FR" dirty="0" smtClean="0"/>
            <a:t> and </a:t>
          </a:r>
          <a:r>
            <a:rPr lang="fr-FR" dirty="0" err="1" smtClean="0"/>
            <a:t>filter</a:t>
          </a:r>
          <a:endParaRPr lang="fr-FR" dirty="0"/>
        </a:p>
      </dgm:t>
    </dgm:pt>
    <dgm:pt modelId="{A82F917A-7355-DB43-B986-31CD5495CCFF}" type="parTrans" cxnId="{F4070CDA-8688-7746-922C-A6D0D64255A7}">
      <dgm:prSet/>
      <dgm:spPr/>
      <dgm:t>
        <a:bodyPr/>
        <a:lstStyle/>
        <a:p>
          <a:endParaRPr lang="fr-FR"/>
        </a:p>
      </dgm:t>
    </dgm:pt>
    <dgm:pt modelId="{7D0ACAEA-298D-674B-9286-5DCF68C8737C}" type="sibTrans" cxnId="{F4070CDA-8688-7746-922C-A6D0D64255A7}">
      <dgm:prSet/>
      <dgm:spPr/>
      <dgm:t>
        <a:bodyPr/>
        <a:lstStyle/>
        <a:p>
          <a:endParaRPr lang="fr-FR"/>
        </a:p>
      </dgm:t>
    </dgm:pt>
    <dgm:pt modelId="{FC9F85D1-F39D-1643-9D0D-B41CD8AC4429}" type="pres">
      <dgm:prSet presAssocID="{CC076A90-993F-6643-8CEC-1FD03A63F20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BFBD440-3542-5B4D-BE36-A6F517BFF8C8}" type="pres">
      <dgm:prSet presAssocID="{CC076A90-993F-6643-8CEC-1FD03A63F205}" presName="hierFlow" presStyleCnt="0"/>
      <dgm:spPr/>
    </dgm:pt>
    <dgm:pt modelId="{4AC8B58D-35C8-7449-9785-DFE9EFE42E92}" type="pres">
      <dgm:prSet presAssocID="{CC076A90-993F-6643-8CEC-1FD03A63F205}" presName="firstBuf" presStyleCnt="0"/>
      <dgm:spPr/>
    </dgm:pt>
    <dgm:pt modelId="{7A9B94C0-C811-9943-9006-3F505DF3ACA1}" type="pres">
      <dgm:prSet presAssocID="{CC076A90-993F-6643-8CEC-1FD03A63F20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792E5C4-F6FA-1643-B709-81BCD9C0EFD6}" type="pres">
      <dgm:prSet presAssocID="{33545890-65F9-8248-B3D9-EB1D3AD5A1CA}" presName="Name17" presStyleCnt="0"/>
      <dgm:spPr/>
    </dgm:pt>
    <dgm:pt modelId="{ACEFB56E-8D50-8A4F-97EF-F0997FDD3DC6}" type="pres">
      <dgm:prSet presAssocID="{33545890-65F9-8248-B3D9-EB1D3AD5A1C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FE006D6-167A-8440-9A7D-7EC0BE888CEA}" type="pres">
      <dgm:prSet presAssocID="{33545890-65F9-8248-B3D9-EB1D3AD5A1CA}" presName="hierChild2" presStyleCnt="0"/>
      <dgm:spPr/>
    </dgm:pt>
    <dgm:pt modelId="{2444A616-93E5-6E49-98D0-00ED60DDD8EC}" type="pres">
      <dgm:prSet presAssocID="{6CA4AEA1-4225-2245-B056-2443E71861F4}" presName="Name25" presStyleLbl="parChTrans1D2" presStyleIdx="0" presStyleCnt="2"/>
      <dgm:spPr/>
    </dgm:pt>
    <dgm:pt modelId="{EAFCD710-7D6B-774B-8BB6-FD7E3D6CDB44}" type="pres">
      <dgm:prSet presAssocID="{6CA4AEA1-4225-2245-B056-2443E71861F4}" presName="connTx" presStyleLbl="parChTrans1D2" presStyleIdx="0" presStyleCnt="2"/>
      <dgm:spPr/>
    </dgm:pt>
    <dgm:pt modelId="{E82CD1CB-CD71-2449-A57A-39231F38E9AE}" type="pres">
      <dgm:prSet presAssocID="{AAC4A5B0-8AD7-4049-874E-BDFF56A901BA}" presName="Name30" presStyleCnt="0"/>
      <dgm:spPr/>
    </dgm:pt>
    <dgm:pt modelId="{0A34464B-C725-1F4D-9AA9-BEA6A006CC2C}" type="pres">
      <dgm:prSet presAssocID="{AAC4A5B0-8AD7-4049-874E-BDFF56A901BA}" presName="level2Shape" presStyleLbl="node2" presStyleIdx="0" presStyleCnt="2"/>
      <dgm:spPr/>
      <dgm:t>
        <a:bodyPr/>
        <a:lstStyle/>
        <a:p>
          <a:endParaRPr lang="fr-FR"/>
        </a:p>
      </dgm:t>
    </dgm:pt>
    <dgm:pt modelId="{CA05AAE5-0693-D645-BAAF-1DF5FF5562FE}" type="pres">
      <dgm:prSet presAssocID="{AAC4A5B0-8AD7-4049-874E-BDFF56A901BA}" presName="hierChild3" presStyleCnt="0"/>
      <dgm:spPr/>
    </dgm:pt>
    <dgm:pt modelId="{1E55F8AC-E174-FE4B-8539-915A083C2FC5}" type="pres">
      <dgm:prSet presAssocID="{2D71F98E-2210-0E48-8213-91EE9CD75C47}" presName="Name25" presStyleLbl="parChTrans1D2" presStyleIdx="1" presStyleCnt="2"/>
      <dgm:spPr/>
    </dgm:pt>
    <dgm:pt modelId="{E124DE54-62E8-724E-8EBB-2FF464E8D809}" type="pres">
      <dgm:prSet presAssocID="{2D71F98E-2210-0E48-8213-91EE9CD75C47}" presName="connTx" presStyleLbl="parChTrans1D2" presStyleIdx="1" presStyleCnt="2"/>
      <dgm:spPr/>
    </dgm:pt>
    <dgm:pt modelId="{FFD2E651-1A12-C944-A30A-581C0ADE584A}" type="pres">
      <dgm:prSet presAssocID="{9301A4A9-2035-D149-8DA1-C539B41097D9}" presName="Name30" presStyleCnt="0"/>
      <dgm:spPr/>
    </dgm:pt>
    <dgm:pt modelId="{241336A9-E75E-7743-8150-41ACB94A80A0}" type="pres">
      <dgm:prSet presAssocID="{9301A4A9-2035-D149-8DA1-C539B41097D9}" presName="level2Shape" presStyleLbl="node2" presStyleIdx="1" presStyleCnt="2"/>
      <dgm:spPr/>
      <dgm:t>
        <a:bodyPr/>
        <a:lstStyle/>
        <a:p>
          <a:endParaRPr lang="fr-FR"/>
        </a:p>
      </dgm:t>
    </dgm:pt>
    <dgm:pt modelId="{A1744390-E442-9B48-938A-7E35E40D41E9}" type="pres">
      <dgm:prSet presAssocID="{9301A4A9-2035-D149-8DA1-C539B41097D9}" presName="hierChild3" presStyleCnt="0"/>
      <dgm:spPr/>
    </dgm:pt>
    <dgm:pt modelId="{8E4AC0CF-48AF-114B-94C8-6AC8AE7ECF4D}" type="pres">
      <dgm:prSet presAssocID="{A82F917A-7355-DB43-B986-31CD5495CCFF}" presName="Name25" presStyleLbl="parChTrans1D3" presStyleIdx="0" presStyleCnt="1"/>
      <dgm:spPr/>
    </dgm:pt>
    <dgm:pt modelId="{EC068CD4-0691-8447-AFDD-AB5D13B1430C}" type="pres">
      <dgm:prSet presAssocID="{A82F917A-7355-DB43-B986-31CD5495CCFF}" presName="connTx" presStyleLbl="parChTrans1D3" presStyleIdx="0" presStyleCnt="1"/>
      <dgm:spPr/>
    </dgm:pt>
    <dgm:pt modelId="{A199E1B0-F7DD-914B-92E2-6E60487CB828}" type="pres">
      <dgm:prSet presAssocID="{F778AE09-AA66-754B-9FC7-4BF6CCDC15CA}" presName="Name30" presStyleCnt="0"/>
      <dgm:spPr/>
    </dgm:pt>
    <dgm:pt modelId="{4CC4CE06-D0E2-BC48-8A90-46526753015D}" type="pres">
      <dgm:prSet presAssocID="{F778AE09-AA66-754B-9FC7-4BF6CCDC15CA}" presName="level2Shape" presStyleLbl="node3" presStyleIdx="0" presStyleCnt="1" custLinFactNeighborX="546" custLinFactNeighborY="-75696"/>
      <dgm:spPr/>
    </dgm:pt>
    <dgm:pt modelId="{6F88EC34-A238-4642-A447-CFFA72053072}" type="pres">
      <dgm:prSet presAssocID="{F778AE09-AA66-754B-9FC7-4BF6CCDC15CA}" presName="hierChild3" presStyleCnt="0"/>
      <dgm:spPr/>
    </dgm:pt>
    <dgm:pt modelId="{90DCA4AC-289E-2A46-815E-75BA1CF5B64A}" type="pres">
      <dgm:prSet presAssocID="{CC076A90-993F-6643-8CEC-1FD03A63F205}" presName="bgShapesFlow" presStyleCnt="0"/>
      <dgm:spPr/>
    </dgm:pt>
    <dgm:pt modelId="{57571C39-03F0-C745-AF0E-BA9EC490B788}" type="pres">
      <dgm:prSet presAssocID="{68E4689C-E5C2-1345-B8A1-D800339BB5C3}" presName="rectComp" presStyleCnt="0"/>
      <dgm:spPr/>
    </dgm:pt>
    <dgm:pt modelId="{3FD2BEAA-7DB2-A343-B58E-E44736D62E4F}" type="pres">
      <dgm:prSet presAssocID="{68E4689C-E5C2-1345-B8A1-D800339BB5C3}" presName="bgRect" presStyleLbl="bgShp" presStyleIdx="0" presStyleCnt="3" custLinFactNeighborY="455"/>
      <dgm:spPr/>
    </dgm:pt>
    <dgm:pt modelId="{316B1567-BFB7-D14D-9656-D3CE0A2A6FAE}" type="pres">
      <dgm:prSet presAssocID="{68E4689C-E5C2-1345-B8A1-D800339BB5C3}" presName="bgRectTx" presStyleLbl="bgShp" presStyleIdx="0" presStyleCnt="3">
        <dgm:presLayoutVars>
          <dgm:bulletEnabled val="1"/>
        </dgm:presLayoutVars>
      </dgm:prSet>
      <dgm:spPr/>
    </dgm:pt>
    <dgm:pt modelId="{35911BE3-092B-0F4A-A110-55ADEBBB71BA}" type="pres">
      <dgm:prSet presAssocID="{68E4689C-E5C2-1345-B8A1-D800339BB5C3}" presName="spComp" presStyleCnt="0"/>
      <dgm:spPr/>
    </dgm:pt>
    <dgm:pt modelId="{8D53C4D4-54C0-C54F-921A-53F2C63B8086}" type="pres">
      <dgm:prSet presAssocID="{68E4689C-E5C2-1345-B8A1-D800339BB5C3}" presName="hSp" presStyleCnt="0"/>
      <dgm:spPr/>
    </dgm:pt>
    <dgm:pt modelId="{8CB3EDFC-D99B-1A4D-9970-22D4098EF4FD}" type="pres">
      <dgm:prSet presAssocID="{81449CE4-CFDF-C146-A274-F197AECB86B3}" presName="rectComp" presStyleCnt="0"/>
      <dgm:spPr/>
    </dgm:pt>
    <dgm:pt modelId="{550207D7-2F86-9B48-8571-4433BE7ECDEA}" type="pres">
      <dgm:prSet presAssocID="{81449CE4-CFDF-C146-A274-F197AECB86B3}" presName="bgRect" presStyleLbl="bgShp" presStyleIdx="1" presStyleCnt="3"/>
      <dgm:spPr/>
      <dgm:t>
        <a:bodyPr/>
        <a:lstStyle/>
        <a:p>
          <a:endParaRPr lang="fr-FR"/>
        </a:p>
      </dgm:t>
    </dgm:pt>
    <dgm:pt modelId="{B0AF74FB-5697-A44C-A452-41C8A2F26F14}" type="pres">
      <dgm:prSet presAssocID="{81449CE4-CFDF-C146-A274-F197AECB86B3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E9F464-6C7C-5C46-B088-7535441362CB}" type="pres">
      <dgm:prSet presAssocID="{81449CE4-CFDF-C146-A274-F197AECB86B3}" presName="spComp" presStyleCnt="0"/>
      <dgm:spPr/>
    </dgm:pt>
    <dgm:pt modelId="{5257656C-324B-8740-B6FE-5D4375BBB421}" type="pres">
      <dgm:prSet presAssocID="{81449CE4-CFDF-C146-A274-F197AECB86B3}" presName="hSp" presStyleCnt="0"/>
      <dgm:spPr/>
    </dgm:pt>
    <dgm:pt modelId="{8C0261C2-435A-2F4A-944D-2B922F19871D}" type="pres">
      <dgm:prSet presAssocID="{91488697-DB1B-4240-BD1F-9E2BF2288E51}" presName="rectComp" presStyleCnt="0"/>
      <dgm:spPr/>
    </dgm:pt>
    <dgm:pt modelId="{CEF7270C-7040-3B49-8D38-72B319FBD422}" type="pres">
      <dgm:prSet presAssocID="{91488697-DB1B-4240-BD1F-9E2BF2288E51}" presName="bgRect" presStyleLbl="bgShp" presStyleIdx="2" presStyleCnt="3"/>
      <dgm:spPr/>
    </dgm:pt>
    <dgm:pt modelId="{97B8ED14-35D4-9A4E-BF2C-E928B7B503DB}" type="pres">
      <dgm:prSet presAssocID="{91488697-DB1B-4240-BD1F-9E2BF2288E51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408E2B57-E357-DC42-944E-378B48A1F5D1}" type="presOf" srcId="{9301A4A9-2035-D149-8DA1-C539B41097D9}" destId="{241336A9-E75E-7743-8150-41ACB94A80A0}" srcOrd="0" destOrd="0" presId="urn:microsoft.com/office/officeart/2005/8/layout/hierarchy5"/>
    <dgm:cxn modelId="{94458DF8-AE8B-A24D-ACEE-621849D3393F}" type="presOf" srcId="{AAC4A5B0-8AD7-4049-874E-BDFF56A901BA}" destId="{0A34464B-C725-1F4D-9AA9-BEA6A006CC2C}" srcOrd="0" destOrd="0" presId="urn:microsoft.com/office/officeart/2005/8/layout/hierarchy5"/>
    <dgm:cxn modelId="{D2482870-4C8A-BF4D-AEBA-1BA04D104D16}" type="presOf" srcId="{81449CE4-CFDF-C146-A274-F197AECB86B3}" destId="{B0AF74FB-5697-A44C-A452-41C8A2F26F14}" srcOrd="1" destOrd="0" presId="urn:microsoft.com/office/officeart/2005/8/layout/hierarchy5"/>
    <dgm:cxn modelId="{C13CF16B-FD9E-4048-984D-9886D94A47F8}" srcId="{CC076A90-993F-6643-8CEC-1FD03A63F205}" destId="{81449CE4-CFDF-C146-A274-F197AECB86B3}" srcOrd="2" destOrd="0" parTransId="{6C213618-F7A4-5542-85C4-E01D40F17DFB}" sibTransId="{96840EDE-9A5A-A84F-811B-46CEA8ACD60B}"/>
    <dgm:cxn modelId="{8CCDF3A8-4F73-BF4A-B630-E2AA770ED7A3}" srcId="{33545890-65F9-8248-B3D9-EB1D3AD5A1CA}" destId="{9301A4A9-2035-D149-8DA1-C539B41097D9}" srcOrd="1" destOrd="0" parTransId="{2D71F98E-2210-0E48-8213-91EE9CD75C47}" sibTransId="{0EB0DBDE-B8C5-B441-9BE5-8D50FA40CF85}"/>
    <dgm:cxn modelId="{88102854-B842-D244-9319-ACA6ABE69FBF}" type="presOf" srcId="{6CA4AEA1-4225-2245-B056-2443E71861F4}" destId="{EAFCD710-7D6B-774B-8BB6-FD7E3D6CDB44}" srcOrd="1" destOrd="0" presId="urn:microsoft.com/office/officeart/2005/8/layout/hierarchy5"/>
    <dgm:cxn modelId="{9D862DCD-5CC4-3A41-ABA7-E30011C56C3F}" type="presOf" srcId="{CC076A90-993F-6643-8CEC-1FD03A63F205}" destId="{FC9F85D1-F39D-1643-9D0D-B41CD8AC4429}" srcOrd="0" destOrd="0" presId="urn:microsoft.com/office/officeart/2005/8/layout/hierarchy5"/>
    <dgm:cxn modelId="{66823F35-EB35-1B41-8147-FD01EEA2DD73}" type="presOf" srcId="{68E4689C-E5C2-1345-B8A1-D800339BB5C3}" destId="{316B1567-BFB7-D14D-9656-D3CE0A2A6FAE}" srcOrd="1" destOrd="0" presId="urn:microsoft.com/office/officeart/2005/8/layout/hierarchy5"/>
    <dgm:cxn modelId="{4BD4D777-2441-5C47-BE3A-A340C453F8E0}" type="presOf" srcId="{2D71F98E-2210-0E48-8213-91EE9CD75C47}" destId="{1E55F8AC-E174-FE4B-8539-915A083C2FC5}" srcOrd="0" destOrd="0" presId="urn:microsoft.com/office/officeart/2005/8/layout/hierarchy5"/>
    <dgm:cxn modelId="{6F68A74E-D133-E74E-AE2D-E7A44AEF439B}" type="presOf" srcId="{2D71F98E-2210-0E48-8213-91EE9CD75C47}" destId="{E124DE54-62E8-724E-8EBB-2FF464E8D809}" srcOrd="1" destOrd="0" presId="urn:microsoft.com/office/officeart/2005/8/layout/hierarchy5"/>
    <dgm:cxn modelId="{F4070CDA-8688-7746-922C-A6D0D64255A7}" srcId="{9301A4A9-2035-D149-8DA1-C539B41097D9}" destId="{F778AE09-AA66-754B-9FC7-4BF6CCDC15CA}" srcOrd="0" destOrd="0" parTransId="{A82F917A-7355-DB43-B986-31CD5495CCFF}" sibTransId="{7D0ACAEA-298D-674B-9286-5DCF68C8737C}"/>
    <dgm:cxn modelId="{609197FA-393C-3A44-95A7-00A49F7BCD8C}" type="presOf" srcId="{A82F917A-7355-DB43-B986-31CD5495CCFF}" destId="{EC068CD4-0691-8447-AFDD-AB5D13B1430C}" srcOrd="1" destOrd="0" presId="urn:microsoft.com/office/officeart/2005/8/layout/hierarchy5"/>
    <dgm:cxn modelId="{3ECD4F32-7855-B34A-AA04-4A1F229AD0C6}" type="presOf" srcId="{81449CE4-CFDF-C146-A274-F197AECB86B3}" destId="{550207D7-2F86-9B48-8571-4433BE7ECDEA}" srcOrd="0" destOrd="0" presId="urn:microsoft.com/office/officeart/2005/8/layout/hierarchy5"/>
    <dgm:cxn modelId="{43E746F8-2AA4-3E47-9345-764928C78B6F}" type="presOf" srcId="{6CA4AEA1-4225-2245-B056-2443E71861F4}" destId="{2444A616-93E5-6E49-98D0-00ED60DDD8EC}" srcOrd="0" destOrd="0" presId="urn:microsoft.com/office/officeart/2005/8/layout/hierarchy5"/>
    <dgm:cxn modelId="{054B51F7-5675-914B-AF86-CABFDC905C29}" srcId="{33545890-65F9-8248-B3D9-EB1D3AD5A1CA}" destId="{AAC4A5B0-8AD7-4049-874E-BDFF56A901BA}" srcOrd="0" destOrd="0" parTransId="{6CA4AEA1-4225-2245-B056-2443E71861F4}" sibTransId="{971CA4A5-73B2-C64F-BFDC-1339CC6B5747}"/>
    <dgm:cxn modelId="{BFE2758D-5852-904C-8C32-61584B381ED7}" srcId="{CC076A90-993F-6643-8CEC-1FD03A63F205}" destId="{91488697-DB1B-4240-BD1F-9E2BF2288E51}" srcOrd="3" destOrd="0" parTransId="{95D62FB8-5A05-E74E-8894-0C5950CFAEE3}" sibTransId="{BCB1764B-B4F1-5C42-A304-B8FE22AA1772}"/>
    <dgm:cxn modelId="{BE3F1D36-E9AE-1C47-AD0E-FDEEB809BC15}" type="presOf" srcId="{F778AE09-AA66-754B-9FC7-4BF6CCDC15CA}" destId="{4CC4CE06-D0E2-BC48-8A90-46526753015D}" srcOrd="0" destOrd="0" presId="urn:microsoft.com/office/officeart/2005/8/layout/hierarchy5"/>
    <dgm:cxn modelId="{AD2AA9C0-2461-CE4F-BF7C-411A64D5B58C}" type="presOf" srcId="{A82F917A-7355-DB43-B986-31CD5495CCFF}" destId="{8E4AC0CF-48AF-114B-94C8-6AC8AE7ECF4D}" srcOrd="0" destOrd="0" presId="urn:microsoft.com/office/officeart/2005/8/layout/hierarchy5"/>
    <dgm:cxn modelId="{723FF1AD-961C-FC4B-A561-9F7DEBEC6CD5}" srcId="{CC076A90-993F-6643-8CEC-1FD03A63F205}" destId="{33545890-65F9-8248-B3D9-EB1D3AD5A1CA}" srcOrd="0" destOrd="0" parTransId="{65A90958-597F-E54B-A67B-855479AD3B6B}" sibTransId="{EC780C7A-30DE-504C-8340-223098D1F160}"/>
    <dgm:cxn modelId="{A139C5B0-80EC-594B-AD3E-00B5EBB97A32}" type="presOf" srcId="{91488697-DB1B-4240-BD1F-9E2BF2288E51}" destId="{97B8ED14-35D4-9A4E-BF2C-E928B7B503DB}" srcOrd="1" destOrd="0" presId="urn:microsoft.com/office/officeart/2005/8/layout/hierarchy5"/>
    <dgm:cxn modelId="{D51E1962-F60A-394D-B32B-BB406643D27E}" type="presOf" srcId="{91488697-DB1B-4240-BD1F-9E2BF2288E51}" destId="{CEF7270C-7040-3B49-8D38-72B319FBD422}" srcOrd="0" destOrd="0" presId="urn:microsoft.com/office/officeart/2005/8/layout/hierarchy5"/>
    <dgm:cxn modelId="{3D401D25-9777-EF44-8A06-3C20F852C336}" type="presOf" srcId="{33545890-65F9-8248-B3D9-EB1D3AD5A1CA}" destId="{ACEFB56E-8D50-8A4F-97EF-F0997FDD3DC6}" srcOrd="0" destOrd="0" presId="urn:microsoft.com/office/officeart/2005/8/layout/hierarchy5"/>
    <dgm:cxn modelId="{05AB8895-CC4D-1A47-BD31-AA335EB1DA94}" srcId="{CC076A90-993F-6643-8CEC-1FD03A63F205}" destId="{68E4689C-E5C2-1345-B8A1-D800339BB5C3}" srcOrd="1" destOrd="0" parTransId="{7D794708-B96B-0440-8078-CBFCC0A5701D}" sibTransId="{47C5A59D-3AA9-AA4F-909D-6E304D4222AC}"/>
    <dgm:cxn modelId="{F07AF340-F22A-E342-9259-A1E3F4312CD3}" type="presOf" srcId="{68E4689C-E5C2-1345-B8A1-D800339BB5C3}" destId="{3FD2BEAA-7DB2-A343-B58E-E44736D62E4F}" srcOrd="0" destOrd="0" presId="urn:microsoft.com/office/officeart/2005/8/layout/hierarchy5"/>
    <dgm:cxn modelId="{18FBBB94-D9FC-F741-8076-DA3DB7AF446A}" type="presParOf" srcId="{FC9F85D1-F39D-1643-9D0D-B41CD8AC4429}" destId="{FBFBD440-3542-5B4D-BE36-A6F517BFF8C8}" srcOrd="0" destOrd="0" presId="urn:microsoft.com/office/officeart/2005/8/layout/hierarchy5"/>
    <dgm:cxn modelId="{4002E4A6-EBB0-C544-8F57-884D7D4DE629}" type="presParOf" srcId="{FBFBD440-3542-5B4D-BE36-A6F517BFF8C8}" destId="{4AC8B58D-35C8-7449-9785-DFE9EFE42E92}" srcOrd="0" destOrd="0" presId="urn:microsoft.com/office/officeart/2005/8/layout/hierarchy5"/>
    <dgm:cxn modelId="{1B6FD194-E860-664B-A010-C9D1C459519A}" type="presParOf" srcId="{FBFBD440-3542-5B4D-BE36-A6F517BFF8C8}" destId="{7A9B94C0-C811-9943-9006-3F505DF3ACA1}" srcOrd="1" destOrd="0" presId="urn:microsoft.com/office/officeart/2005/8/layout/hierarchy5"/>
    <dgm:cxn modelId="{4DAEAEBE-386E-5348-8617-B1EA6BEE6238}" type="presParOf" srcId="{7A9B94C0-C811-9943-9006-3F505DF3ACA1}" destId="{4792E5C4-F6FA-1643-B709-81BCD9C0EFD6}" srcOrd="0" destOrd="0" presId="urn:microsoft.com/office/officeart/2005/8/layout/hierarchy5"/>
    <dgm:cxn modelId="{A10A93E3-EAB7-474E-9365-87B50631B16B}" type="presParOf" srcId="{4792E5C4-F6FA-1643-B709-81BCD9C0EFD6}" destId="{ACEFB56E-8D50-8A4F-97EF-F0997FDD3DC6}" srcOrd="0" destOrd="0" presId="urn:microsoft.com/office/officeart/2005/8/layout/hierarchy5"/>
    <dgm:cxn modelId="{42E946B9-AAA5-8245-BFEC-EF0FEAD60F48}" type="presParOf" srcId="{4792E5C4-F6FA-1643-B709-81BCD9C0EFD6}" destId="{4FE006D6-167A-8440-9A7D-7EC0BE888CEA}" srcOrd="1" destOrd="0" presId="urn:microsoft.com/office/officeart/2005/8/layout/hierarchy5"/>
    <dgm:cxn modelId="{C727FF90-25E2-734D-A91B-AC4143F73668}" type="presParOf" srcId="{4FE006D6-167A-8440-9A7D-7EC0BE888CEA}" destId="{2444A616-93E5-6E49-98D0-00ED60DDD8EC}" srcOrd="0" destOrd="0" presId="urn:microsoft.com/office/officeart/2005/8/layout/hierarchy5"/>
    <dgm:cxn modelId="{3734B983-8C8A-CF42-9A03-66D593AC96A1}" type="presParOf" srcId="{2444A616-93E5-6E49-98D0-00ED60DDD8EC}" destId="{EAFCD710-7D6B-774B-8BB6-FD7E3D6CDB44}" srcOrd="0" destOrd="0" presId="urn:microsoft.com/office/officeart/2005/8/layout/hierarchy5"/>
    <dgm:cxn modelId="{A55D2AA7-555C-344C-83CE-CD9B4F0CD160}" type="presParOf" srcId="{4FE006D6-167A-8440-9A7D-7EC0BE888CEA}" destId="{E82CD1CB-CD71-2449-A57A-39231F38E9AE}" srcOrd="1" destOrd="0" presId="urn:microsoft.com/office/officeart/2005/8/layout/hierarchy5"/>
    <dgm:cxn modelId="{C01048B4-DC0B-3147-B85B-9EF481E9868E}" type="presParOf" srcId="{E82CD1CB-CD71-2449-A57A-39231F38E9AE}" destId="{0A34464B-C725-1F4D-9AA9-BEA6A006CC2C}" srcOrd="0" destOrd="0" presId="urn:microsoft.com/office/officeart/2005/8/layout/hierarchy5"/>
    <dgm:cxn modelId="{7717CE25-74DF-4D46-BA19-EC9A6BA8E3B3}" type="presParOf" srcId="{E82CD1CB-CD71-2449-A57A-39231F38E9AE}" destId="{CA05AAE5-0693-D645-BAAF-1DF5FF5562FE}" srcOrd="1" destOrd="0" presId="urn:microsoft.com/office/officeart/2005/8/layout/hierarchy5"/>
    <dgm:cxn modelId="{5C331655-E45D-424D-9C7E-8A59655736DC}" type="presParOf" srcId="{4FE006D6-167A-8440-9A7D-7EC0BE888CEA}" destId="{1E55F8AC-E174-FE4B-8539-915A083C2FC5}" srcOrd="2" destOrd="0" presId="urn:microsoft.com/office/officeart/2005/8/layout/hierarchy5"/>
    <dgm:cxn modelId="{6FF7E2D7-8259-EE4D-A58F-48A437A196F8}" type="presParOf" srcId="{1E55F8AC-E174-FE4B-8539-915A083C2FC5}" destId="{E124DE54-62E8-724E-8EBB-2FF464E8D809}" srcOrd="0" destOrd="0" presId="urn:microsoft.com/office/officeart/2005/8/layout/hierarchy5"/>
    <dgm:cxn modelId="{59BCD3A0-0967-8445-944D-E18381EEA033}" type="presParOf" srcId="{4FE006D6-167A-8440-9A7D-7EC0BE888CEA}" destId="{FFD2E651-1A12-C944-A30A-581C0ADE584A}" srcOrd="3" destOrd="0" presId="urn:microsoft.com/office/officeart/2005/8/layout/hierarchy5"/>
    <dgm:cxn modelId="{3D64DA3B-7EFE-C248-B1C1-4B1E511A3793}" type="presParOf" srcId="{FFD2E651-1A12-C944-A30A-581C0ADE584A}" destId="{241336A9-E75E-7743-8150-41ACB94A80A0}" srcOrd="0" destOrd="0" presId="urn:microsoft.com/office/officeart/2005/8/layout/hierarchy5"/>
    <dgm:cxn modelId="{4B808156-B715-9942-8398-ADE13F6B8235}" type="presParOf" srcId="{FFD2E651-1A12-C944-A30A-581C0ADE584A}" destId="{A1744390-E442-9B48-938A-7E35E40D41E9}" srcOrd="1" destOrd="0" presId="urn:microsoft.com/office/officeart/2005/8/layout/hierarchy5"/>
    <dgm:cxn modelId="{973CF73D-4F9B-C142-AB65-1016203C7928}" type="presParOf" srcId="{A1744390-E442-9B48-938A-7E35E40D41E9}" destId="{8E4AC0CF-48AF-114B-94C8-6AC8AE7ECF4D}" srcOrd="0" destOrd="0" presId="urn:microsoft.com/office/officeart/2005/8/layout/hierarchy5"/>
    <dgm:cxn modelId="{8EBCC470-89F9-1249-A8AF-58794C79C348}" type="presParOf" srcId="{8E4AC0CF-48AF-114B-94C8-6AC8AE7ECF4D}" destId="{EC068CD4-0691-8447-AFDD-AB5D13B1430C}" srcOrd="0" destOrd="0" presId="urn:microsoft.com/office/officeart/2005/8/layout/hierarchy5"/>
    <dgm:cxn modelId="{298A2896-1A7E-FD42-9E51-2B924F070853}" type="presParOf" srcId="{A1744390-E442-9B48-938A-7E35E40D41E9}" destId="{A199E1B0-F7DD-914B-92E2-6E60487CB828}" srcOrd="1" destOrd="0" presId="urn:microsoft.com/office/officeart/2005/8/layout/hierarchy5"/>
    <dgm:cxn modelId="{77827400-7BF4-9A42-A764-9FF07A134637}" type="presParOf" srcId="{A199E1B0-F7DD-914B-92E2-6E60487CB828}" destId="{4CC4CE06-D0E2-BC48-8A90-46526753015D}" srcOrd="0" destOrd="0" presId="urn:microsoft.com/office/officeart/2005/8/layout/hierarchy5"/>
    <dgm:cxn modelId="{EC0A0840-CDFC-6345-B0CE-240B2C55F50F}" type="presParOf" srcId="{A199E1B0-F7DD-914B-92E2-6E60487CB828}" destId="{6F88EC34-A238-4642-A447-CFFA72053072}" srcOrd="1" destOrd="0" presId="urn:microsoft.com/office/officeart/2005/8/layout/hierarchy5"/>
    <dgm:cxn modelId="{6E5019AA-1360-DF4C-ABA6-CCF67133A88B}" type="presParOf" srcId="{FC9F85D1-F39D-1643-9D0D-B41CD8AC4429}" destId="{90DCA4AC-289E-2A46-815E-75BA1CF5B64A}" srcOrd="1" destOrd="0" presId="urn:microsoft.com/office/officeart/2005/8/layout/hierarchy5"/>
    <dgm:cxn modelId="{C5FA030C-158A-A54D-9833-E343CFFFB8DC}" type="presParOf" srcId="{90DCA4AC-289E-2A46-815E-75BA1CF5B64A}" destId="{57571C39-03F0-C745-AF0E-BA9EC490B788}" srcOrd="0" destOrd="0" presId="urn:microsoft.com/office/officeart/2005/8/layout/hierarchy5"/>
    <dgm:cxn modelId="{A6055694-A283-FE40-BD51-FDA0FC164FF7}" type="presParOf" srcId="{57571C39-03F0-C745-AF0E-BA9EC490B788}" destId="{3FD2BEAA-7DB2-A343-B58E-E44736D62E4F}" srcOrd="0" destOrd="0" presId="urn:microsoft.com/office/officeart/2005/8/layout/hierarchy5"/>
    <dgm:cxn modelId="{34A9AB60-EDF1-3B43-A7DF-683C3168055D}" type="presParOf" srcId="{57571C39-03F0-C745-AF0E-BA9EC490B788}" destId="{316B1567-BFB7-D14D-9656-D3CE0A2A6FAE}" srcOrd="1" destOrd="0" presId="urn:microsoft.com/office/officeart/2005/8/layout/hierarchy5"/>
    <dgm:cxn modelId="{AB1B9010-CFA7-8A4C-80CC-22BB83CA0E19}" type="presParOf" srcId="{90DCA4AC-289E-2A46-815E-75BA1CF5B64A}" destId="{35911BE3-092B-0F4A-A110-55ADEBBB71BA}" srcOrd="1" destOrd="0" presId="urn:microsoft.com/office/officeart/2005/8/layout/hierarchy5"/>
    <dgm:cxn modelId="{0AB0C654-0223-3740-8192-99ACF246B507}" type="presParOf" srcId="{35911BE3-092B-0F4A-A110-55ADEBBB71BA}" destId="{8D53C4D4-54C0-C54F-921A-53F2C63B8086}" srcOrd="0" destOrd="0" presId="urn:microsoft.com/office/officeart/2005/8/layout/hierarchy5"/>
    <dgm:cxn modelId="{BF212D1E-1029-B64E-A678-AFB9AF141875}" type="presParOf" srcId="{90DCA4AC-289E-2A46-815E-75BA1CF5B64A}" destId="{8CB3EDFC-D99B-1A4D-9970-22D4098EF4FD}" srcOrd="2" destOrd="0" presId="urn:microsoft.com/office/officeart/2005/8/layout/hierarchy5"/>
    <dgm:cxn modelId="{8B420870-9822-A848-BEF7-FE71C151D212}" type="presParOf" srcId="{8CB3EDFC-D99B-1A4D-9970-22D4098EF4FD}" destId="{550207D7-2F86-9B48-8571-4433BE7ECDEA}" srcOrd="0" destOrd="0" presId="urn:microsoft.com/office/officeart/2005/8/layout/hierarchy5"/>
    <dgm:cxn modelId="{3D68B4EE-7B61-A14A-941B-81C9A96BDA81}" type="presParOf" srcId="{8CB3EDFC-D99B-1A4D-9970-22D4098EF4FD}" destId="{B0AF74FB-5697-A44C-A452-41C8A2F26F14}" srcOrd="1" destOrd="0" presId="urn:microsoft.com/office/officeart/2005/8/layout/hierarchy5"/>
    <dgm:cxn modelId="{B993B263-BA20-D249-AA78-1EDD3452E426}" type="presParOf" srcId="{90DCA4AC-289E-2A46-815E-75BA1CF5B64A}" destId="{86E9F464-6C7C-5C46-B088-7535441362CB}" srcOrd="3" destOrd="0" presId="urn:microsoft.com/office/officeart/2005/8/layout/hierarchy5"/>
    <dgm:cxn modelId="{93279DE5-9FCF-C34D-88F0-326D85272670}" type="presParOf" srcId="{86E9F464-6C7C-5C46-B088-7535441362CB}" destId="{5257656C-324B-8740-B6FE-5D4375BBB421}" srcOrd="0" destOrd="0" presId="urn:microsoft.com/office/officeart/2005/8/layout/hierarchy5"/>
    <dgm:cxn modelId="{4981B3B9-AFA7-F34B-84F4-1E606E559CF3}" type="presParOf" srcId="{90DCA4AC-289E-2A46-815E-75BA1CF5B64A}" destId="{8C0261C2-435A-2F4A-944D-2B922F19871D}" srcOrd="4" destOrd="0" presId="urn:microsoft.com/office/officeart/2005/8/layout/hierarchy5"/>
    <dgm:cxn modelId="{355D747F-40BD-0B44-8519-EB2F3C01ADBC}" type="presParOf" srcId="{8C0261C2-435A-2F4A-944D-2B922F19871D}" destId="{CEF7270C-7040-3B49-8D38-72B319FBD422}" srcOrd="0" destOrd="0" presId="urn:microsoft.com/office/officeart/2005/8/layout/hierarchy5"/>
    <dgm:cxn modelId="{3229B4B2-7650-234E-B879-5FBD98E996A8}" type="presParOf" srcId="{8C0261C2-435A-2F4A-944D-2B922F19871D}" destId="{97B8ED14-35D4-9A4E-BF2C-E928B7B503DB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7AEF47-ED40-FE4F-A1AC-7BF1B3DB2A2D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C201076-0313-7940-BE3B-28E738794E4D}">
      <dgm:prSet phldrT="[Texte]"/>
      <dgm:spPr/>
      <dgm:t>
        <a:bodyPr/>
        <a:lstStyle/>
        <a:p>
          <a:r>
            <a:rPr lang="fr-FR" dirty="0" smtClean="0"/>
            <a:t>GTFS</a:t>
          </a:r>
          <a:endParaRPr lang="fr-FR" dirty="0"/>
        </a:p>
      </dgm:t>
    </dgm:pt>
    <dgm:pt modelId="{D4453630-34E1-2F49-A02E-8056BCC3AE9C}" type="parTrans" cxnId="{0BF172B4-B495-5843-AB7F-C8F98735E868}">
      <dgm:prSet/>
      <dgm:spPr/>
      <dgm:t>
        <a:bodyPr/>
        <a:lstStyle/>
        <a:p>
          <a:endParaRPr lang="fr-FR"/>
        </a:p>
      </dgm:t>
    </dgm:pt>
    <dgm:pt modelId="{D0CB9C88-7CEF-674A-9687-61B24EB8A7C5}" type="sibTrans" cxnId="{0BF172B4-B495-5843-AB7F-C8F98735E868}">
      <dgm:prSet/>
      <dgm:spPr/>
      <dgm:t>
        <a:bodyPr/>
        <a:lstStyle/>
        <a:p>
          <a:endParaRPr lang="fr-FR"/>
        </a:p>
      </dgm:t>
    </dgm:pt>
    <dgm:pt modelId="{EF2029F2-F0A2-5E4C-898A-F571CB342924}">
      <dgm:prSet phldrT="[Texte]"/>
      <dgm:spPr/>
      <dgm:t>
        <a:bodyPr/>
        <a:lstStyle/>
        <a:p>
          <a:r>
            <a:rPr lang="fr-FR" dirty="0" err="1" smtClean="0"/>
            <a:t>TripID</a:t>
          </a:r>
          <a:endParaRPr lang="fr-FR" dirty="0"/>
        </a:p>
      </dgm:t>
    </dgm:pt>
    <dgm:pt modelId="{86991825-E075-5148-924F-0EDFD0881C3B}" type="parTrans" cxnId="{EECF7B83-77BC-0A46-9986-F8C73249AD67}">
      <dgm:prSet/>
      <dgm:spPr/>
      <dgm:t>
        <a:bodyPr/>
        <a:lstStyle/>
        <a:p>
          <a:endParaRPr lang="fr-FR"/>
        </a:p>
      </dgm:t>
    </dgm:pt>
    <dgm:pt modelId="{3C396055-65D7-FC40-971D-7C15E7AE7DB9}" type="sibTrans" cxnId="{EECF7B83-77BC-0A46-9986-F8C73249AD67}">
      <dgm:prSet/>
      <dgm:spPr/>
      <dgm:t>
        <a:bodyPr/>
        <a:lstStyle/>
        <a:p>
          <a:endParaRPr lang="fr-FR"/>
        </a:p>
      </dgm:t>
    </dgm:pt>
    <dgm:pt modelId="{3F4F94BA-B2CC-004E-9393-4B615974005A}">
      <dgm:prSet phldrT="[Texte]"/>
      <dgm:spPr/>
      <dgm:t>
        <a:bodyPr/>
        <a:lstStyle/>
        <a:p>
          <a:r>
            <a:rPr lang="fr-FR" dirty="0" smtClean="0"/>
            <a:t>LIVE DATA</a:t>
          </a:r>
          <a:endParaRPr lang="fr-FR" dirty="0"/>
        </a:p>
      </dgm:t>
    </dgm:pt>
    <dgm:pt modelId="{0548479F-A2FA-B544-8969-2E424535C261}" type="parTrans" cxnId="{DA5378DC-5546-BD43-94B4-45B2E86B11CB}">
      <dgm:prSet/>
      <dgm:spPr/>
      <dgm:t>
        <a:bodyPr/>
        <a:lstStyle/>
        <a:p>
          <a:endParaRPr lang="fr-FR"/>
        </a:p>
      </dgm:t>
    </dgm:pt>
    <dgm:pt modelId="{E1A5238F-22CB-F24A-8AE4-9301771C83DF}" type="sibTrans" cxnId="{DA5378DC-5546-BD43-94B4-45B2E86B11CB}">
      <dgm:prSet/>
      <dgm:spPr/>
      <dgm:t>
        <a:bodyPr/>
        <a:lstStyle/>
        <a:p>
          <a:endParaRPr lang="fr-FR"/>
        </a:p>
      </dgm:t>
    </dgm:pt>
    <dgm:pt modelId="{7C866EA7-A9B8-3849-9622-B0ED75CDD07A}">
      <dgm:prSet phldrT="[Texte]"/>
      <dgm:spPr/>
      <dgm:t>
        <a:bodyPr/>
        <a:lstStyle/>
        <a:p>
          <a:r>
            <a:rPr lang="fr-FR" dirty="0" err="1" smtClean="0"/>
            <a:t>ShortTripName</a:t>
          </a:r>
          <a:endParaRPr lang="fr-FR" dirty="0" smtClean="0"/>
        </a:p>
      </dgm:t>
    </dgm:pt>
    <dgm:pt modelId="{C8F32E20-E488-6E49-AECA-235C54CAE068}" type="parTrans" cxnId="{E3527D73-79DA-0E40-B926-863D9058833B}">
      <dgm:prSet/>
      <dgm:spPr/>
      <dgm:t>
        <a:bodyPr/>
        <a:lstStyle/>
        <a:p>
          <a:endParaRPr lang="fr-FR"/>
        </a:p>
      </dgm:t>
    </dgm:pt>
    <dgm:pt modelId="{6BC54479-A7A0-ED4E-9282-400BD6A25AB8}" type="sibTrans" cxnId="{E3527D73-79DA-0E40-B926-863D9058833B}">
      <dgm:prSet/>
      <dgm:spPr/>
      <dgm:t>
        <a:bodyPr/>
        <a:lstStyle/>
        <a:p>
          <a:endParaRPr lang="fr-FR"/>
        </a:p>
      </dgm:t>
    </dgm:pt>
    <dgm:pt modelId="{F904D08E-F2D7-CB45-8D0F-FCAAB80C0919}">
      <dgm:prSet phldrT="[Texte]"/>
      <dgm:spPr/>
      <dgm:t>
        <a:bodyPr/>
        <a:lstStyle/>
        <a:p>
          <a:r>
            <a:rPr lang="fr-FR" dirty="0" err="1" smtClean="0"/>
            <a:t>ShortRouteName</a:t>
          </a:r>
          <a:endParaRPr lang="fr-FR" dirty="0"/>
        </a:p>
      </dgm:t>
    </dgm:pt>
    <dgm:pt modelId="{C4B44DEC-C218-454C-9EF9-959080C43813}" type="parTrans" cxnId="{DA3628A7-8DDE-214C-A588-0F1B2DB44D61}">
      <dgm:prSet/>
      <dgm:spPr/>
      <dgm:t>
        <a:bodyPr/>
        <a:lstStyle/>
        <a:p>
          <a:endParaRPr lang="fr-FR"/>
        </a:p>
      </dgm:t>
    </dgm:pt>
    <dgm:pt modelId="{812F84D3-245B-FC4F-BA39-F836D0D9D4D4}" type="sibTrans" cxnId="{DA3628A7-8DDE-214C-A588-0F1B2DB44D61}">
      <dgm:prSet/>
      <dgm:spPr/>
      <dgm:t>
        <a:bodyPr/>
        <a:lstStyle/>
        <a:p>
          <a:endParaRPr lang="fr-FR"/>
        </a:p>
      </dgm:t>
    </dgm:pt>
    <dgm:pt modelId="{28A134EA-9B09-6F42-9D9B-3517B01B7511}">
      <dgm:prSet/>
      <dgm:spPr/>
      <dgm:t>
        <a:bodyPr/>
        <a:lstStyle/>
        <a:p>
          <a:r>
            <a:rPr lang="fr-FR" dirty="0" err="1" smtClean="0"/>
            <a:t>RouteID</a:t>
          </a:r>
          <a:endParaRPr lang="fr-FR" dirty="0"/>
        </a:p>
      </dgm:t>
    </dgm:pt>
    <dgm:pt modelId="{03FE1292-9139-5A42-8ACF-9099F4246F57}" type="parTrans" cxnId="{50746394-CBA8-E84A-B2C4-93E1BCF551C2}">
      <dgm:prSet/>
      <dgm:spPr/>
      <dgm:t>
        <a:bodyPr/>
        <a:lstStyle/>
        <a:p>
          <a:endParaRPr lang="fr-FR"/>
        </a:p>
      </dgm:t>
    </dgm:pt>
    <dgm:pt modelId="{5C9247D2-BC59-F84E-A0D4-2915AA47E2B5}" type="sibTrans" cxnId="{50746394-CBA8-E84A-B2C4-93E1BCF551C2}">
      <dgm:prSet/>
      <dgm:spPr/>
      <dgm:t>
        <a:bodyPr/>
        <a:lstStyle/>
        <a:p>
          <a:endParaRPr lang="fr-FR"/>
        </a:p>
      </dgm:t>
    </dgm:pt>
    <dgm:pt modelId="{CECA8B98-A15C-9E4B-94A5-834E60523A21}" type="pres">
      <dgm:prSet presAssocID="{E37AEF47-ED40-FE4F-A1AC-7BF1B3DB2A2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2EEBD354-6359-A64F-AC78-77D54BC2E750}" type="pres">
      <dgm:prSet presAssocID="{3C201076-0313-7940-BE3B-28E738794E4D}" presName="root" presStyleCnt="0"/>
      <dgm:spPr/>
    </dgm:pt>
    <dgm:pt modelId="{821714D0-678A-FE46-B5A0-3177A4ADBB2A}" type="pres">
      <dgm:prSet presAssocID="{3C201076-0313-7940-BE3B-28E738794E4D}" presName="rootComposite" presStyleCnt="0"/>
      <dgm:spPr/>
    </dgm:pt>
    <dgm:pt modelId="{3B5F067D-F312-0847-A9D5-0EC15A5C44B2}" type="pres">
      <dgm:prSet presAssocID="{3C201076-0313-7940-BE3B-28E738794E4D}" presName="rootText" presStyleLbl="node1" presStyleIdx="0" presStyleCnt="2"/>
      <dgm:spPr/>
      <dgm:t>
        <a:bodyPr/>
        <a:lstStyle/>
        <a:p>
          <a:endParaRPr lang="fr-FR"/>
        </a:p>
      </dgm:t>
    </dgm:pt>
    <dgm:pt modelId="{F6261D78-E5F6-444E-AC57-519112BF5750}" type="pres">
      <dgm:prSet presAssocID="{3C201076-0313-7940-BE3B-28E738794E4D}" presName="rootConnector" presStyleLbl="node1" presStyleIdx="0" presStyleCnt="2"/>
      <dgm:spPr/>
      <dgm:t>
        <a:bodyPr/>
        <a:lstStyle/>
        <a:p>
          <a:endParaRPr lang="fr-FR"/>
        </a:p>
      </dgm:t>
    </dgm:pt>
    <dgm:pt modelId="{E9FE980C-DD6E-624D-A934-AB53A967CD18}" type="pres">
      <dgm:prSet presAssocID="{3C201076-0313-7940-BE3B-28E738794E4D}" presName="childShape" presStyleCnt="0"/>
      <dgm:spPr/>
    </dgm:pt>
    <dgm:pt modelId="{EDB0A465-5A22-7E40-9379-2A6EC29CDB24}" type="pres">
      <dgm:prSet presAssocID="{86991825-E075-5148-924F-0EDFD0881C3B}" presName="Name13" presStyleLbl="parChTrans1D2" presStyleIdx="0" presStyleCnt="4"/>
      <dgm:spPr/>
      <dgm:t>
        <a:bodyPr/>
        <a:lstStyle/>
        <a:p>
          <a:endParaRPr lang="fr-FR"/>
        </a:p>
      </dgm:t>
    </dgm:pt>
    <dgm:pt modelId="{1A9FE002-DAED-6940-8745-0E8F866767D9}" type="pres">
      <dgm:prSet presAssocID="{EF2029F2-F0A2-5E4C-898A-F571CB342924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E5D0E63-9977-BE48-9FE0-21E71050924C}" type="pres">
      <dgm:prSet presAssocID="{03FE1292-9139-5A42-8ACF-9099F4246F57}" presName="Name13" presStyleLbl="parChTrans1D2" presStyleIdx="1" presStyleCnt="4"/>
      <dgm:spPr/>
    </dgm:pt>
    <dgm:pt modelId="{DAFE228F-ED7C-3E4A-9D8C-F9AE6E516208}" type="pres">
      <dgm:prSet presAssocID="{28A134EA-9B09-6F42-9D9B-3517B01B7511}" presName="childText" presStyleLbl="bgAcc1" presStyleIdx="1" presStyleCnt="4">
        <dgm:presLayoutVars>
          <dgm:bulletEnabled val="1"/>
        </dgm:presLayoutVars>
      </dgm:prSet>
      <dgm:spPr/>
    </dgm:pt>
    <dgm:pt modelId="{D0D573FC-26AC-F748-B107-115B60E8C4FD}" type="pres">
      <dgm:prSet presAssocID="{3F4F94BA-B2CC-004E-9393-4B615974005A}" presName="root" presStyleCnt="0"/>
      <dgm:spPr/>
    </dgm:pt>
    <dgm:pt modelId="{2404B13B-306B-6E40-BE8E-8D0281B83B18}" type="pres">
      <dgm:prSet presAssocID="{3F4F94BA-B2CC-004E-9393-4B615974005A}" presName="rootComposite" presStyleCnt="0"/>
      <dgm:spPr/>
    </dgm:pt>
    <dgm:pt modelId="{809AC05C-4466-E94E-9E0F-C386CE1436DA}" type="pres">
      <dgm:prSet presAssocID="{3F4F94BA-B2CC-004E-9393-4B615974005A}" presName="rootText" presStyleLbl="node1" presStyleIdx="1" presStyleCnt="2"/>
      <dgm:spPr/>
      <dgm:t>
        <a:bodyPr/>
        <a:lstStyle/>
        <a:p>
          <a:endParaRPr lang="fr-FR"/>
        </a:p>
      </dgm:t>
    </dgm:pt>
    <dgm:pt modelId="{BA2E8F39-FF44-DB40-BCAD-E7618971887B}" type="pres">
      <dgm:prSet presAssocID="{3F4F94BA-B2CC-004E-9393-4B615974005A}" presName="rootConnector" presStyleLbl="node1" presStyleIdx="1" presStyleCnt="2"/>
      <dgm:spPr/>
      <dgm:t>
        <a:bodyPr/>
        <a:lstStyle/>
        <a:p>
          <a:endParaRPr lang="fr-FR"/>
        </a:p>
      </dgm:t>
    </dgm:pt>
    <dgm:pt modelId="{0888F96B-1CB9-BB46-B2C0-26D98C292207}" type="pres">
      <dgm:prSet presAssocID="{3F4F94BA-B2CC-004E-9393-4B615974005A}" presName="childShape" presStyleCnt="0"/>
      <dgm:spPr/>
    </dgm:pt>
    <dgm:pt modelId="{7B3B03CB-EB8F-7345-B0BA-C269971777C5}" type="pres">
      <dgm:prSet presAssocID="{C8F32E20-E488-6E49-AECA-235C54CAE068}" presName="Name13" presStyleLbl="parChTrans1D2" presStyleIdx="2" presStyleCnt="4"/>
      <dgm:spPr/>
      <dgm:t>
        <a:bodyPr/>
        <a:lstStyle/>
        <a:p>
          <a:endParaRPr lang="fr-FR"/>
        </a:p>
      </dgm:t>
    </dgm:pt>
    <dgm:pt modelId="{06CAD713-4B73-7641-863C-01EF40F232A0}" type="pres">
      <dgm:prSet presAssocID="{7C866EA7-A9B8-3849-9622-B0ED75CDD07A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141E5CB-CBD8-394C-B9C8-F8917C487188}" type="pres">
      <dgm:prSet presAssocID="{C4B44DEC-C218-454C-9EF9-959080C43813}" presName="Name13" presStyleLbl="parChTrans1D2" presStyleIdx="3" presStyleCnt="4"/>
      <dgm:spPr/>
      <dgm:t>
        <a:bodyPr/>
        <a:lstStyle/>
        <a:p>
          <a:endParaRPr lang="fr-FR"/>
        </a:p>
      </dgm:t>
    </dgm:pt>
    <dgm:pt modelId="{6CC6E43F-AB49-994B-969F-DF738BB324A1}" type="pres">
      <dgm:prSet presAssocID="{F904D08E-F2D7-CB45-8D0F-FCAAB80C0919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BEDB84E-2D35-F842-889F-BB179D1A078E}" type="presOf" srcId="{F904D08E-F2D7-CB45-8D0F-FCAAB80C0919}" destId="{6CC6E43F-AB49-994B-969F-DF738BB324A1}" srcOrd="0" destOrd="0" presId="urn:microsoft.com/office/officeart/2005/8/layout/hierarchy3"/>
    <dgm:cxn modelId="{77CFE332-F683-A846-A34F-93F7D1A4971D}" type="presOf" srcId="{86991825-E075-5148-924F-0EDFD0881C3B}" destId="{EDB0A465-5A22-7E40-9379-2A6EC29CDB24}" srcOrd="0" destOrd="0" presId="urn:microsoft.com/office/officeart/2005/8/layout/hierarchy3"/>
    <dgm:cxn modelId="{E3527D73-79DA-0E40-B926-863D9058833B}" srcId="{3F4F94BA-B2CC-004E-9393-4B615974005A}" destId="{7C866EA7-A9B8-3849-9622-B0ED75CDD07A}" srcOrd="0" destOrd="0" parTransId="{C8F32E20-E488-6E49-AECA-235C54CAE068}" sibTransId="{6BC54479-A7A0-ED4E-9282-400BD6A25AB8}"/>
    <dgm:cxn modelId="{1B1731FF-7611-4D43-861E-3CCE7C14F78D}" type="presOf" srcId="{C4B44DEC-C218-454C-9EF9-959080C43813}" destId="{5141E5CB-CBD8-394C-B9C8-F8917C487188}" srcOrd="0" destOrd="0" presId="urn:microsoft.com/office/officeart/2005/8/layout/hierarchy3"/>
    <dgm:cxn modelId="{2F24872C-D610-964E-9128-8922734E757C}" type="presOf" srcId="{03FE1292-9139-5A42-8ACF-9099F4246F57}" destId="{8E5D0E63-9977-BE48-9FE0-21E71050924C}" srcOrd="0" destOrd="0" presId="urn:microsoft.com/office/officeart/2005/8/layout/hierarchy3"/>
    <dgm:cxn modelId="{50746394-CBA8-E84A-B2C4-93E1BCF551C2}" srcId="{3C201076-0313-7940-BE3B-28E738794E4D}" destId="{28A134EA-9B09-6F42-9D9B-3517B01B7511}" srcOrd="1" destOrd="0" parTransId="{03FE1292-9139-5A42-8ACF-9099F4246F57}" sibTransId="{5C9247D2-BC59-F84E-A0D4-2915AA47E2B5}"/>
    <dgm:cxn modelId="{DA5378DC-5546-BD43-94B4-45B2E86B11CB}" srcId="{E37AEF47-ED40-FE4F-A1AC-7BF1B3DB2A2D}" destId="{3F4F94BA-B2CC-004E-9393-4B615974005A}" srcOrd="1" destOrd="0" parTransId="{0548479F-A2FA-B544-8969-2E424535C261}" sibTransId="{E1A5238F-22CB-F24A-8AE4-9301771C83DF}"/>
    <dgm:cxn modelId="{06BADA70-73E0-7F49-B1E7-E23AB8AC9479}" type="presOf" srcId="{28A134EA-9B09-6F42-9D9B-3517B01B7511}" destId="{DAFE228F-ED7C-3E4A-9D8C-F9AE6E516208}" srcOrd="0" destOrd="0" presId="urn:microsoft.com/office/officeart/2005/8/layout/hierarchy3"/>
    <dgm:cxn modelId="{04739007-A4D9-F041-AFAB-7FD94335FB9A}" type="presOf" srcId="{3F4F94BA-B2CC-004E-9393-4B615974005A}" destId="{BA2E8F39-FF44-DB40-BCAD-E7618971887B}" srcOrd="1" destOrd="0" presId="urn:microsoft.com/office/officeart/2005/8/layout/hierarchy3"/>
    <dgm:cxn modelId="{5B6327EC-FF9E-0340-BDD4-0BAAD19D551B}" type="presOf" srcId="{7C866EA7-A9B8-3849-9622-B0ED75CDD07A}" destId="{06CAD713-4B73-7641-863C-01EF40F232A0}" srcOrd="0" destOrd="0" presId="urn:microsoft.com/office/officeart/2005/8/layout/hierarchy3"/>
    <dgm:cxn modelId="{B83115F2-E0F1-424D-824A-1D9717C62BC7}" type="presOf" srcId="{EF2029F2-F0A2-5E4C-898A-F571CB342924}" destId="{1A9FE002-DAED-6940-8745-0E8F866767D9}" srcOrd="0" destOrd="0" presId="urn:microsoft.com/office/officeart/2005/8/layout/hierarchy3"/>
    <dgm:cxn modelId="{EECF7B83-77BC-0A46-9986-F8C73249AD67}" srcId="{3C201076-0313-7940-BE3B-28E738794E4D}" destId="{EF2029F2-F0A2-5E4C-898A-F571CB342924}" srcOrd="0" destOrd="0" parTransId="{86991825-E075-5148-924F-0EDFD0881C3B}" sibTransId="{3C396055-65D7-FC40-971D-7C15E7AE7DB9}"/>
    <dgm:cxn modelId="{4EC28DA8-3F38-1349-840E-1FB5BAEAE279}" type="presOf" srcId="{3F4F94BA-B2CC-004E-9393-4B615974005A}" destId="{809AC05C-4466-E94E-9E0F-C386CE1436DA}" srcOrd="0" destOrd="0" presId="urn:microsoft.com/office/officeart/2005/8/layout/hierarchy3"/>
    <dgm:cxn modelId="{0BF172B4-B495-5843-AB7F-C8F98735E868}" srcId="{E37AEF47-ED40-FE4F-A1AC-7BF1B3DB2A2D}" destId="{3C201076-0313-7940-BE3B-28E738794E4D}" srcOrd="0" destOrd="0" parTransId="{D4453630-34E1-2F49-A02E-8056BCC3AE9C}" sibTransId="{D0CB9C88-7CEF-674A-9687-61B24EB8A7C5}"/>
    <dgm:cxn modelId="{5A4D06AF-4C62-BC44-ADA3-F5B535D23BE8}" type="presOf" srcId="{E37AEF47-ED40-FE4F-A1AC-7BF1B3DB2A2D}" destId="{CECA8B98-A15C-9E4B-94A5-834E60523A21}" srcOrd="0" destOrd="0" presId="urn:microsoft.com/office/officeart/2005/8/layout/hierarchy3"/>
    <dgm:cxn modelId="{3393EA5B-BDD3-CA4B-A486-24D2361C08D4}" type="presOf" srcId="{3C201076-0313-7940-BE3B-28E738794E4D}" destId="{3B5F067D-F312-0847-A9D5-0EC15A5C44B2}" srcOrd="0" destOrd="0" presId="urn:microsoft.com/office/officeart/2005/8/layout/hierarchy3"/>
    <dgm:cxn modelId="{11256AE9-36A8-014E-9362-51C01724A5D0}" type="presOf" srcId="{3C201076-0313-7940-BE3B-28E738794E4D}" destId="{F6261D78-E5F6-444E-AC57-519112BF5750}" srcOrd="1" destOrd="0" presId="urn:microsoft.com/office/officeart/2005/8/layout/hierarchy3"/>
    <dgm:cxn modelId="{BDCAC224-0B02-C847-8163-B9FF3F463E1C}" type="presOf" srcId="{C8F32E20-E488-6E49-AECA-235C54CAE068}" destId="{7B3B03CB-EB8F-7345-B0BA-C269971777C5}" srcOrd="0" destOrd="0" presId="urn:microsoft.com/office/officeart/2005/8/layout/hierarchy3"/>
    <dgm:cxn modelId="{DA3628A7-8DDE-214C-A588-0F1B2DB44D61}" srcId="{3F4F94BA-B2CC-004E-9393-4B615974005A}" destId="{F904D08E-F2D7-CB45-8D0F-FCAAB80C0919}" srcOrd="1" destOrd="0" parTransId="{C4B44DEC-C218-454C-9EF9-959080C43813}" sibTransId="{812F84D3-245B-FC4F-BA39-F836D0D9D4D4}"/>
    <dgm:cxn modelId="{042DCACA-153A-0D46-A2C2-23C9E17875E2}" type="presParOf" srcId="{CECA8B98-A15C-9E4B-94A5-834E60523A21}" destId="{2EEBD354-6359-A64F-AC78-77D54BC2E750}" srcOrd="0" destOrd="0" presId="urn:microsoft.com/office/officeart/2005/8/layout/hierarchy3"/>
    <dgm:cxn modelId="{D6C4B273-AE8B-1F4B-97D8-E0C2C14F8524}" type="presParOf" srcId="{2EEBD354-6359-A64F-AC78-77D54BC2E750}" destId="{821714D0-678A-FE46-B5A0-3177A4ADBB2A}" srcOrd="0" destOrd="0" presId="urn:microsoft.com/office/officeart/2005/8/layout/hierarchy3"/>
    <dgm:cxn modelId="{BD972358-EA0B-5948-9560-1062DC3B2F9A}" type="presParOf" srcId="{821714D0-678A-FE46-B5A0-3177A4ADBB2A}" destId="{3B5F067D-F312-0847-A9D5-0EC15A5C44B2}" srcOrd="0" destOrd="0" presId="urn:microsoft.com/office/officeart/2005/8/layout/hierarchy3"/>
    <dgm:cxn modelId="{8A033BEF-4C1D-994F-8D63-7A982AEFBAB3}" type="presParOf" srcId="{821714D0-678A-FE46-B5A0-3177A4ADBB2A}" destId="{F6261D78-E5F6-444E-AC57-519112BF5750}" srcOrd="1" destOrd="0" presId="urn:microsoft.com/office/officeart/2005/8/layout/hierarchy3"/>
    <dgm:cxn modelId="{8B547C2E-66EE-0C4A-9F32-CF60F787CD57}" type="presParOf" srcId="{2EEBD354-6359-A64F-AC78-77D54BC2E750}" destId="{E9FE980C-DD6E-624D-A934-AB53A967CD18}" srcOrd="1" destOrd="0" presId="urn:microsoft.com/office/officeart/2005/8/layout/hierarchy3"/>
    <dgm:cxn modelId="{AEB4532C-CAB6-6B49-B6E3-8000A79EEB9D}" type="presParOf" srcId="{E9FE980C-DD6E-624D-A934-AB53A967CD18}" destId="{EDB0A465-5A22-7E40-9379-2A6EC29CDB24}" srcOrd="0" destOrd="0" presId="urn:microsoft.com/office/officeart/2005/8/layout/hierarchy3"/>
    <dgm:cxn modelId="{A534A6BD-119D-F742-8AE8-51852D377F3C}" type="presParOf" srcId="{E9FE980C-DD6E-624D-A934-AB53A967CD18}" destId="{1A9FE002-DAED-6940-8745-0E8F866767D9}" srcOrd="1" destOrd="0" presId="urn:microsoft.com/office/officeart/2005/8/layout/hierarchy3"/>
    <dgm:cxn modelId="{64C1DAAD-5D48-8D40-ABAF-E638266210F4}" type="presParOf" srcId="{E9FE980C-DD6E-624D-A934-AB53A967CD18}" destId="{8E5D0E63-9977-BE48-9FE0-21E71050924C}" srcOrd="2" destOrd="0" presId="urn:microsoft.com/office/officeart/2005/8/layout/hierarchy3"/>
    <dgm:cxn modelId="{5BD98B5C-505D-B843-AF92-BE4099E81D73}" type="presParOf" srcId="{E9FE980C-DD6E-624D-A934-AB53A967CD18}" destId="{DAFE228F-ED7C-3E4A-9D8C-F9AE6E516208}" srcOrd="3" destOrd="0" presId="urn:microsoft.com/office/officeart/2005/8/layout/hierarchy3"/>
    <dgm:cxn modelId="{4DAC2956-4233-AD48-A96B-05B1836CD11D}" type="presParOf" srcId="{CECA8B98-A15C-9E4B-94A5-834E60523A21}" destId="{D0D573FC-26AC-F748-B107-115B60E8C4FD}" srcOrd="1" destOrd="0" presId="urn:microsoft.com/office/officeart/2005/8/layout/hierarchy3"/>
    <dgm:cxn modelId="{2C1F364A-A3BE-6344-A914-08AF4B946658}" type="presParOf" srcId="{D0D573FC-26AC-F748-B107-115B60E8C4FD}" destId="{2404B13B-306B-6E40-BE8E-8D0281B83B18}" srcOrd="0" destOrd="0" presId="urn:microsoft.com/office/officeart/2005/8/layout/hierarchy3"/>
    <dgm:cxn modelId="{8AE7AE09-9FFA-5D41-AA48-7F893688A032}" type="presParOf" srcId="{2404B13B-306B-6E40-BE8E-8D0281B83B18}" destId="{809AC05C-4466-E94E-9E0F-C386CE1436DA}" srcOrd="0" destOrd="0" presId="urn:microsoft.com/office/officeart/2005/8/layout/hierarchy3"/>
    <dgm:cxn modelId="{4A0E9430-C5C0-8140-B584-86860475A34F}" type="presParOf" srcId="{2404B13B-306B-6E40-BE8E-8D0281B83B18}" destId="{BA2E8F39-FF44-DB40-BCAD-E7618971887B}" srcOrd="1" destOrd="0" presId="urn:microsoft.com/office/officeart/2005/8/layout/hierarchy3"/>
    <dgm:cxn modelId="{FD505067-EA6F-E348-A18D-38CC989DC2C6}" type="presParOf" srcId="{D0D573FC-26AC-F748-B107-115B60E8C4FD}" destId="{0888F96B-1CB9-BB46-B2C0-26D98C292207}" srcOrd="1" destOrd="0" presId="urn:microsoft.com/office/officeart/2005/8/layout/hierarchy3"/>
    <dgm:cxn modelId="{AE226BB5-80A6-DC45-A12D-4C1BD03FF087}" type="presParOf" srcId="{0888F96B-1CB9-BB46-B2C0-26D98C292207}" destId="{7B3B03CB-EB8F-7345-B0BA-C269971777C5}" srcOrd="0" destOrd="0" presId="urn:microsoft.com/office/officeart/2005/8/layout/hierarchy3"/>
    <dgm:cxn modelId="{35F47AC4-237C-AC4B-84F0-6725922C6B95}" type="presParOf" srcId="{0888F96B-1CB9-BB46-B2C0-26D98C292207}" destId="{06CAD713-4B73-7641-863C-01EF40F232A0}" srcOrd="1" destOrd="0" presId="urn:microsoft.com/office/officeart/2005/8/layout/hierarchy3"/>
    <dgm:cxn modelId="{6257DCB9-444A-8241-87DA-9493663FA55F}" type="presParOf" srcId="{0888F96B-1CB9-BB46-B2C0-26D98C292207}" destId="{5141E5CB-CBD8-394C-B9C8-F8917C487188}" srcOrd="2" destOrd="0" presId="urn:microsoft.com/office/officeart/2005/8/layout/hierarchy3"/>
    <dgm:cxn modelId="{34BCAA35-9524-7247-BFB9-ADC2CA0021E3}" type="presParOf" srcId="{0888F96B-1CB9-BB46-B2C0-26D98C292207}" destId="{6CC6E43F-AB49-994B-969F-DF738BB324A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7270C-7040-3B49-8D38-72B319FBD422}">
      <dsp:nvSpPr>
        <dsp:cNvPr id="0" name=""/>
        <dsp:cNvSpPr/>
      </dsp:nvSpPr>
      <dsp:spPr>
        <a:xfrm>
          <a:off x="4491101" y="0"/>
          <a:ext cx="1922232" cy="38686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Destination</a:t>
          </a:r>
          <a:endParaRPr lang="fr-FR" sz="2800" kern="1200" dirty="0"/>
        </a:p>
      </dsp:txBody>
      <dsp:txXfrm>
        <a:off x="4491101" y="0"/>
        <a:ext cx="1922232" cy="1160584"/>
      </dsp:txXfrm>
    </dsp:sp>
    <dsp:sp modelId="{550207D7-2F86-9B48-8571-4433BE7ECDEA}">
      <dsp:nvSpPr>
        <dsp:cNvPr id="0" name=""/>
        <dsp:cNvSpPr/>
      </dsp:nvSpPr>
      <dsp:spPr>
        <a:xfrm>
          <a:off x="2246610" y="0"/>
          <a:ext cx="1922232" cy="38686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800" kern="1200" dirty="0"/>
        </a:p>
      </dsp:txBody>
      <dsp:txXfrm>
        <a:off x="2246610" y="0"/>
        <a:ext cx="1922232" cy="1160584"/>
      </dsp:txXfrm>
    </dsp:sp>
    <dsp:sp modelId="{3FD2BEAA-7DB2-A343-B58E-E44736D62E4F}">
      <dsp:nvSpPr>
        <dsp:cNvPr id="0" name=""/>
        <dsp:cNvSpPr/>
      </dsp:nvSpPr>
      <dsp:spPr>
        <a:xfrm>
          <a:off x="2119" y="0"/>
          <a:ext cx="1922232" cy="38686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Departure</a:t>
          </a:r>
          <a:endParaRPr lang="fr-FR" sz="2800" kern="1200" dirty="0"/>
        </a:p>
      </dsp:txBody>
      <dsp:txXfrm>
        <a:off x="2119" y="0"/>
        <a:ext cx="1922232" cy="1160584"/>
      </dsp:txXfrm>
    </dsp:sp>
    <dsp:sp modelId="{ACEFB56E-8D50-8A4F-97EF-F0997FDD3DC6}">
      <dsp:nvSpPr>
        <dsp:cNvPr id="0" name=""/>
        <dsp:cNvSpPr/>
      </dsp:nvSpPr>
      <dsp:spPr>
        <a:xfrm>
          <a:off x="163249" y="2034404"/>
          <a:ext cx="1611293" cy="8056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Choose</a:t>
          </a:r>
          <a:r>
            <a:rPr lang="fr-FR" sz="1800" kern="1200" dirty="0" smtClean="0"/>
            <a:t> </a:t>
          </a:r>
          <a:r>
            <a:rPr lang="fr-FR" sz="1800" kern="1200" dirty="0" err="1" smtClean="0"/>
            <a:t>start</a:t>
          </a:r>
          <a:r>
            <a:rPr lang="fr-FR" sz="1800" kern="1200" dirty="0" smtClean="0"/>
            <a:t> time, </a:t>
          </a:r>
          <a:r>
            <a:rPr lang="fr-FR" sz="1800" kern="1200" dirty="0" err="1" smtClean="0"/>
            <a:t>origin</a:t>
          </a:r>
          <a:r>
            <a:rPr lang="fr-FR" sz="1800" kern="1200" dirty="0" smtClean="0"/>
            <a:t>, destination and </a:t>
          </a:r>
          <a:r>
            <a:rPr lang="fr-FR" sz="1800" kern="1200" dirty="0" err="1" smtClean="0"/>
            <a:t>quality</a:t>
          </a:r>
          <a:endParaRPr lang="fr-FR" sz="1800" kern="1200" dirty="0"/>
        </a:p>
      </dsp:txBody>
      <dsp:txXfrm>
        <a:off x="186846" y="2058001"/>
        <a:ext cx="1564099" cy="758452"/>
      </dsp:txXfrm>
    </dsp:sp>
    <dsp:sp modelId="{2444A616-93E5-6E49-98D0-00ED60DDD8EC}">
      <dsp:nvSpPr>
        <dsp:cNvPr id="0" name=""/>
        <dsp:cNvSpPr/>
      </dsp:nvSpPr>
      <dsp:spPr>
        <a:xfrm rot="19457599">
          <a:off x="1699938" y="2186861"/>
          <a:ext cx="793725" cy="37485"/>
        </a:xfrm>
        <a:custGeom>
          <a:avLst/>
          <a:gdLst/>
          <a:ahLst/>
          <a:cxnLst/>
          <a:rect l="0" t="0" r="0" b="0"/>
          <a:pathLst>
            <a:path>
              <a:moveTo>
                <a:pt x="0" y="18742"/>
              </a:moveTo>
              <a:lnTo>
                <a:pt x="793725" y="187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076958" y="2185761"/>
        <a:ext cx="39686" cy="39686"/>
      </dsp:txXfrm>
    </dsp:sp>
    <dsp:sp modelId="{0A34464B-C725-1F4D-9AA9-BEA6A006CC2C}">
      <dsp:nvSpPr>
        <dsp:cNvPr id="0" name=""/>
        <dsp:cNvSpPr/>
      </dsp:nvSpPr>
      <dsp:spPr>
        <a:xfrm>
          <a:off x="2419060" y="1571157"/>
          <a:ext cx="1611293" cy="8056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Find</a:t>
          </a:r>
          <a:r>
            <a:rPr lang="fr-FR" sz="1800" kern="1200" dirty="0" smtClean="0"/>
            <a:t> the 3 </a:t>
          </a:r>
          <a:r>
            <a:rPr lang="fr-FR" sz="1800" kern="1200" dirty="0" err="1" smtClean="0"/>
            <a:t>fastest</a:t>
          </a:r>
          <a:r>
            <a:rPr lang="fr-FR" sz="1800" kern="1200" dirty="0" smtClean="0"/>
            <a:t> </a:t>
          </a:r>
          <a:r>
            <a:rPr lang="fr-FR" sz="1800" kern="1200" dirty="0" err="1" smtClean="0"/>
            <a:t>itineraries</a:t>
          </a:r>
          <a:r>
            <a:rPr lang="fr-FR" sz="1800" kern="1200" dirty="0" smtClean="0"/>
            <a:t> </a:t>
          </a:r>
          <a:r>
            <a:rPr lang="fr-FR" sz="1800" kern="1200" dirty="0" err="1" smtClean="0"/>
            <a:t>starting</a:t>
          </a:r>
          <a:r>
            <a:rPr lang="fr-FR" sz="1800" kern="1200" dirty="0" smtClean="0"/>
            <a:t> </a:t>
          </a:r>
          <a:r>
            <a:rPr lang="fr-FR" sz="1800" kern="1200" dirty="0" err="1" smtClean="0"/>
            <a:t>here</a:t>
          </a:r>
          <a:endParaRPr lang="fr-FR" sz="1800" kern="1200" dirty="0"/>
        </a:p>
      </dsp:txBody>
      <dsp:txXfrm>
        <a:off x="2442657" y="1594754"/>
        <a:ext cx="1564099" cy="758452"/>
      </dsp:txXfrm>
    </dsp:sp>
    <dsp:sp modelId="{1E55F8AC-E174-FE4B-8539-915A083C2FC5}">
      <dsp:nvSpPr>
        <dsp:cNvPr id="0" name=""/>
        <dsp:cNvSpPr/>
      </dsp:nvSpPr>
      <dsp:spPr>
        <a:xfrm rot="2142401">
          <a:off x="1699938" y="2650108"/>
          <a:ext cx="793725" cy="37485"/>
        </a:xfrm>
        <a:custGeom>
          <a:avLst/>
          <a:gdLst/>
          <a:ahLst/>
          <a:cxnLst/>
          <a:rect l="0" t="0" r="0" b="0"/>
          <a:pathLst>
            <a:path>
              <a:moveTo>
                <a:pt x="0" y="18742"/>
              </a:moveTo>
              <a:lnTo>
                <a:pt x="793725" y="187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076958" y="2649008"/>
        <a:ext cx="39686" cy="39686"/>
      </dsp:txXfrm>
    </dsp:sp>
    <dsp:sp modelId="{241336A9-E75E-7743-8150-41ACB94A80A0}">
      <dsp:nvSpPr>
        <dsp:cNvPr id="0" name=""/>
        <dsp:cNvSpPr/>
      </dsp:nvSpPr>
      <dsp:spPr>
        <a:xfrm>
          <a:off x="2419060" y="2497651"/>
          <a:ext cx="1611293" cy="8056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Respecting</a:t>
          </a:r>
          <a:r>
            <a:rPr lang="fr-FR" sz="1800" kern="1200" dirty="0" smtClean="0"/>
            <a:t> the </a:t>
          </a:r>
          <a:r>
            <a:rPr lang="fr-FR" sz="1800" kern="1200" dirty="0" err="1" smtClean="0"/>
            <a:t>desired</a:t>
          </a:r>
          <a:r>
            <a:rPr lang="fr-FR" sz="1800" kern="1200" dirty="0" smtClean="0"/>
            <a:t> </a:t>
          </a:r>
          <a:r>
            <a:rPr lang="fr-FR" sz="1800" kern="1200" dirty="0" err="1" smtClean="0"/>
            <a:t>quality</a:t>
          </a:r>
          <a:endParaRPr lang="fr-FR" sz="1800" kern="1200" dirty="0"/>
        </a:p>
      </dsp:txBody>
      <dsp:txXfrm>
        <a:off x="2442657" y="2521248"/>
        <a:ext cx="1564099" cy="758452"/>
      </dsp:txXfrm>
    </dsp:sp>
    <dsp:sp modelId="{8E4AC0CF-48AF-114B-94C8-6AC8AE7ECF4D}">
      <dsp:nvSpPr>
        <dsp:cNvPr id="0" name=""/>
        <dsp:cNvSpPr/>
      </dsp:nvSpPr>
      <dsp:spPr>
        <a:xfrm rot="19018266">
          <a:off x="3910153" y="2576811"/>
          <a:ext cx="893716" cy="37485"/>
        </a:xfrm>
        <a:custGeom>
          <a:avLst/>
          <a:gdLst/>
          <a:ahLst/>
          <a:cxnLst/>
          <a:rect l="0" t="0" r="0" b="0"/>
          <a:pathLst>
            <a:path>
              <a:moveTo>
                <a:pt x="0" y="18742"/>
              </a:moveTo>
              <a:lnTo>
                <a:pt x="893716" y="187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334668" y="2573210"/>
        <a:ext cx="44685" cy="44685"/>
      </dsp:txXfrm>
    </dsp:sp>
    <dsp:sp modelId="{4CC4CE06-D0E2-BC48-8A90-46526753015D}">
      <dsp:nvSpPr>
        <dsp:cNvPr id="0" name=""/>
        <dsp:cNvSpPr/>
      </dsp:nvSpPr>
      <dsp:spPr>
        <a:xfrm>
          <a:off x="4683669" y="1887809"/>
          <a:ext cx="1611293" cy="8056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Compute</a:t>
          </a:r>
          <a:r>
            <a:rPr lang="fr-FR" sz="1800" kern="1200" dirty="0" smtClean="0"/>
            <a:t> </a:t>
          </a:r>
          <a:r>
            <a:rPr lang="fr-FR" sz="1800" kern="1200" dirty="0" err="1" smtClean="0"/>
            <a:t>overall</a:t>
          </a:r>
          <a:r>
            <a:rPr lang="fr-FR" sz="1800" kern="1200" dirty="0" smtClean="0"/>
            <a:t> </a:t>
          </a:r>
          <a:r>
            <a:rPr lang="fr-FR" sz="1800" kern="1200" dirty="0" err="1" smtClean="0"/>
            <a:t>quality</a:t>
          </a:r>
          <a:r>
            <a:rPr lang="fr-FR" sz="1800" kern="1200" dirty="0" smtClean="0"/>
            <a:t> and </a:t>
          </a:r>
          <a:r>
            <a:rPr lang="fr-FR" sz="1800" kern="1200" dirty="0" err="1" smtClean="0"/>
            <a:t>filter</a:t>
          </a:r>
          <a:endParaRPr lang="fr-FR" sz="1800" kern="1200" dirty="0"/>
        </a:p>
      </dsp:txBody>
      <dsp:txXfrm>
        <a:off x="4707266" y="1911406"/>
        <a:ext cx="1564099" cy="758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F067D-F312-0847-A9D5-0EC15A5C44B2}">
      <dsp:nvSpPr>
        <dsp:cNvPr id="0" name=""/>
        <dsp:cNvSpPr/>
      </dsp:nvSpPr>
      <dsp:spPr>
        <a:xfrm>
          <a:off x="655927" y="2265"/>
          <a:ext cx="2135404" cy="10677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smtClean="0"/>
            <a:t>GTFS</a:t>
          </a:r>
          <a:endParaRPr lang="fr-FR" sz="3700" kern="1200" dirty="0"/>
        </a:p>
      </dsp:txBody>
      <dsp:txXfrm>
        <a:off x="687199" y="33537"/>
        <a:ext cx="2072860" cy="1005158"/>
      </dsp:txXfrm>
    </dsp:sp>
    <dsp:sp modelId="{EDB0A465-5A22-7E40-9379-2A6EC29CDB24}">
      <dsp:nvSpPr>
        <dsp:cNvPr id="0" name=""/>
        <dsp:cNvSpPr/>
      </dsp:nvSpPr>
      <dsp:spPr>
        <a:xfrm>
          <a:off x="869467" y="1069967"/>
          <a:ext cx="213540" cy="800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0776"/>
              </a:lnTo>
              <a:lnTo>
                <a:pt x="213540" y="80077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E002-DAED-6940-8745-0E8F866767D9}">
      <dsp:nvSpPr>
        <dsp:cNvPr id="0" name=""/>
        <dsp:cNvSpPr/>
      </dsp:nvSpPr>
      <dsp:spPr>
        <a:xfrm>
          <a:off x="1083008" y="1336893"/>
          <a:ext cx="1708323" cy="106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TripID</a:t>
          </a:r>
          <a:endParaRPr lang="fr-FR" sz="1900" kern="1200" dirty="0"/>
        </a:p>
      </dsp:txBody>
      <dsp:txXfrm>
        <a:off x="1114280" y="1368165"/>
        <a:ext cx="1645779" cy="1005158"/>
      </dsp:txXfrm>
    </dsp:sp>
    <dsp:sp modelId="{8E5D0E63-9977-BE48-9FE0-21E71050924C}">
      <dsp:nvSpPr>
        <dsp:cNvPr id="0" name=""/>
        <dsp:cNvSpPr/>
      </dsp:nvSpPr>
      <dsp:spPr>
        <a:xfrm>
          <a:off x="869467" y="1069967"/>
          <a:ext cx="213540" cy="2135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5404"/>
              </a:lnTo>
              <a:lnTo>
                <a:pt x="213540" y="213540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E228F-ED7C-3E4A-9D8C-F9AE6E516208}">
      <dsp:nvSpPr>
        <dsp:cNvPr id="0" name=""/>
        <dsp:cNvSpPr/>
      </dsp:nvSpPr>
      <dsp:spPr>
        <a:xfrm>
          <a:off x="1083008" y="2671521"/>
          <a:ext cx="1708323" cy="106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RouteID</a:t>
          </a:r>
          <a:endParaRPr lang="fr-FR" sz="1900" kern="1200" dirty="0"/>
        </a:p>
      </dsp:txBody>
      <dsp:txXfrm>
        <a:off x="1114280" y="2702793"/>
        <a:ext cx="1645779" cy="1005158"/>
      </dsp:txXfrm>
    </dsp:sp>
    <dsp:sp modelId="{809AC05C-4466-E94E-9E0F-C386CE1436DA}">
      <dsp:nvSpPr>
        <dsp:cNvPr id="0" name=""/>
        <dsp:cNvSpPr/>
      </dsp:nvSpPr>
      <dsp:spPr>
        <a:xfrm>
          <a:off x="3325183" y="2265"/>
          <a:ext cx="2135404" cy="10677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smtClean="0"/>
            <a:t>LIVE DATA</a:t>
          </a:r>
          <a:endParaRPr lang="fr-FR" sz="3700" kern="1200" dirty="0"/>
        </a:p>
      </dsp:txBody>
      <dsp:txXfrm>
        <a:off x="3356455" y="33537"/>
        <a:ext cx="2072860" cy="1005158"/>
      </dsp:txXfrm>
    </dsp:sp>
    <dsp:sp modelId="{7B3B03CB-EB8F-7345-B0BA-C269971777C5}">
      <dsp:nvSpPr>
        <dsp:cNvPr id="0" name=""/>
        <dsp:cNvSpPr/>
      </dsp:nvSpPr>
      <dsp:spPr>
        <a:xfrm>
          <a:off x="3538723" y="1069967"/>
          <a:ext cx="213540" cy="800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0776"/>
              </a:lnTo>
              <a:lnTo>
                <a:pt x="213540" y="80077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AD713-4B73-7641-863C-01EF40F232A0}">
      <dsp:nvSpPr>
        <dsp:cNvPr id="0" name=""/>
        <dsp:cNvSpPr/>
      </dsp:nvSpPr>
      <dsp:spPr>
        <a:xfrm>
          <a:off x="3752263" y="1336893"/>
          <a:ext cx="1708323" cy="106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ShortTripName</a:t>
          </a:r>
          <a:endParaRPr lang="fr-FR" sz="1900" kern="1200" dirty="0" smtClean="0"/>
        </a:p>
      </dsp:txBody>
      <dsp:txXfrm>
        <a:off x="3783535" y="1368165"/>
        <a:ext cx="1645779" cy="1005158"/>
      </dsp:txXfrm>
    </dsp:sp>
    <dsp:sp modelId="{5141E5CB-CBD8-394C-B9C8-F8917C487188}">
      <dsp:nvSpPr>
        <dsp:cNvPr id="0" name=""/>
        <dsp:cNvSpPr/>
      </dsp:nvSpPr>
      <dsp:spPr>
        <a:xfrm>
          <a:off x="3538723" y="1069967"/>
          <a:ext cx="213540" cy="2135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5404"/>
              </a:lnTo>
              <a:lnTo>
                <a:pt x="213540" y="213540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6E43F-AB49-994B-969F-DF738BB324A1}">
      <dsp:nvSpPr>
        <dsp:cNvPr id="0" name=""/>
        <dsp:cNvSpPr/>
      </dsp:nvSpPr>
      <dsp:spPr>
        <a:xfrm>
          <a:off x="3752263" y="2671521"/>
          <a:ext cx="1708323" cy="106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ShortRouteName</a:t>
          </a:r>
          <a:endParaRPr lang="fr-FR" sz="1900" kern="1200" dirty="0"/>
        </a:p>
      </dsp:txBody>
      <dsp:txXfrm>
        <a:off x="3783535" y="2702793"/>
        <a:ext cx="1645779" cy="1005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1B23D-8205-5047-86C9-84C9A9E2BE6A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5100C-C33F-D24F-907D-4824B84578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610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5100C-C33F-D24F-907D-4824B84578E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84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5100C-C33F-D24F-907D-4824B84578E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62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avec titre -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"/>
          <p:cNvSpPr>
            <a:spLocks noGrp="1"/>
          </p:cNvSpPr>
          <p:nvPr>
            <p:ph type="title"/>
          </p:nvPr>
        </p:nvSpPr>
        <p:spPr>
          <a:xfrm>
            <a:off x="199936" y="147055"/>
            <a:ext cx="8737768" cy="4677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400" spc="50"/>
            </a:lvl1pPr>
          </a:lstStyle>
          <a:p>
            <a:r>
              <a:rPr lang="fr-CH"/>
              <a:t>Cliquez et modifiez le titre</a:t>
            </a:r>
            <a:endParaRPr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‹#›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 Presentation  |  2018</a:t>
            </a:r>
          </a:p>
        </p:txBody>
      </p:sp>
      <p:pic>
        <p:nvPicPr>
          <p:cNvPr id="3" name="image1.png" descr="Logo EPFL noir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98183" y="4648517"/>
            <a:ext cx="839165" cy="4020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5310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85" userDrawn="1">
          <p15:clr>
            <a:srgbClr val="FBAE40"/>
          </p15:clr>
        </p15:guide>
        <p15:guide id="2" pos="55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 - Bleu foncé"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EPFL Presentation  |  2018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DA64F-6193-4C73-B0A3-E892119DB7E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501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 -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>
                <a:solidFill>
                  <a:srgbClr val="000000"/>
                </a:solidFill>
              </a:rPr>
              <a:pPr/>
              <a:t>‹#›</a:t>
            </a:fld>
            <a:endParaRPr lang="fr-CH">
              <a:solidFill>
                <a:srgbClr val="000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>
                <a:solidFill>
                  <a:srgbClr val="000000"/>
                </a:solidFill>
              </a:rPr>
              <a:t>EPFL Presentation  |  2017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avec titre - Gris clair">
    <p:bg>
      <p:bgPr>
        <a:solidFill>
          <a:srgbClr val="B7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"/>
          <p:cNvSpPr>
            <a:spLocks noGrp="1"/>
          </p:cNvSpPr>
          <p:nvPr>
            <p:ph type="title"/>
          </p:nvPr>
        </p:nvSpPr>
        <p:spPr>
          <a:xfrm>
            <a:off x="199936" y="147055"/>
            <a:ext cx="8737768" cy="4677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400" spc="50"/>
            </a:lvl1pPr>
          </a:lstStyle>
          <a:p>
            <a:r>
              <a:rPr lang="fr-CH" dirty="0"/>
              <a:t>Cliquez et modifiez le titre</a:t>
            </a:r>
            <a:endParaRPr dirty="0"/>
          </a:p>
        </p:txBody>
      </p:sp>
      <p:pic>
        <p:nvPicPr>
          <p:cNvPr id="6" name="image1.png" descr="Logo EPFL noir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98183" y="4648517"/>
            <a:ext cx="839165" cy="40204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>
                <a:solidFill>
                  <a:srgbClr val="000000"/>
                </a:solidFill>
              </a:rPr>
              <a:pPr/>
              <a:t>‹#›</a:t>
            </a:fld>
            <a:endParaRPr lang="fr-CH">
              <a:solidFill>
                <a:srgbClr val="000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>
                <a:solidFill>
                  <a:srgbClr val="000000"/>
                </a:solidFill>
              </a:rPr>
              <a:t>EPFL Presentation  |  2017</a:t>
            </a: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 - Gris clair">
    <p:bg>
      <p:bgPr>
        <a:solidFill>
          <a:srgbClr val="B7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>
                <a:solidFill>
                  <a:srgbClr val="000000"/>
                </a:solidFill>
              </a:rPr>
              <a:pPr/>
              <a:t>‹#›</a:t>
            </a:fld>
            <a:endParaRPr lang="fr-CH">
              <a:solidFill>
                <a:srgbClr val="000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>
                <a:solidFill>
                  <a:srgbClr val="000000"/>
                </a:solidFill>
              </a:rPr>
              <a:t>EPFL Presentation  |  2017</a:t>
            </a: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 -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>
                <a:solidFill>
                  <a:srgbClr val="000000"/>
                </a:solidFill>
              </a:rPr>
              <a:pPr/>
              <a:t>‹#›</a:t>
            </a:fld>
            <a:endParaRPr lang="fr-CH">
              <a:solidFill>
                <a:srgbClr val="000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>
                <a:solidFill>
                  <a:srgbClr val="000000"/>
                </a:solidFill>
              </a:rPr>
              <a:t>EPFL Presentation  |  2017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avec titre - Gris clair">
    <p:bg>
      <p:bgPr>
        <a:solidFill>
          <a:srgbClr val="B7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"/>
          <p:cNvSpPr>
            <a:spLocks noGrp="1"/>
          </p:cNvSpPr>
          <p:nvPr>
            <p:ph type="title"/>
          </p:nvPr>
        </p:nvSpPr>
        <p:spPr>
          <a:xfrm>
            <a:off x="199936" y="147055"/>
            <a:ext cx="8737768" cy="4677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400" spc="50"/>
            </a:lvl1pPr>
          </a:lstStyle>
          <a:p>
            <a:r>
              <a:rPr lang="fr-CH" dirty="0"/>
              <a:t>Cliquez et modifiez le titre</a:t>
            </a:r>
            <a:endParaRPr dirty="0"/>
          </a:p>
        </p:txBody>
      </p:sp>
      <p:pic>
        <p:nvPicPr>
          <p:cNvPr id="6" name="image1.png" descr="Logo EPFL noir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98183" y="4648517"/>
            <a:ext cx="839165" cy="40204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>
                <a:solidFill>
                  <a:srgbClr val="000000"/>
                </a:solidFill>
              </a:rPr>
              <a:pPr/>
              <a:t>‹#›</a:t>
            </a:fld>
            <a:endParaRPr lang="fr-CH">
              <a:solidFill>
                <a:srgbClr val="000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>
                <a:solidFill>
                  <a:srgbClr val="000000"/>
                </a:solidFill>
              </a:rPr>
              <a:t>EPFL Presentation  |  2017</a:t>
            </a: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 - Gris clair">
    <p:bg>
      <p:bgPr>
        <a:solidFill>
          <a:srgbClr val="B7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>
                <a:solidFill>
                  <a:srgbClr val="000000"/>
                </a:solidFill>
              </a:rPr>
              <a:pPr/>
              <a:t>‹#›</a:t>
            </a:fld>
            <a:endParaRPr lang="fr-CH">
              <a:solidFill>
                <a:srgbClr val="000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>
                <a:solidFill>
                  <a:srgbClr val="000000"/>
                </a:solidFill>
              </a:rPr>
              <a:t>EPFL Presentation  |  2017</a:t>
            </a: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 -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‹#›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 Presentation  |  2018</a:t>
            </a:r>
          </a:p>
        </p:txBody>
      </p:sp>
    </p:spTree>
    <p:extLst>
      <p:ext uri="{BB962C8B-B14F-4D97-AF65-F5344CB8AC3E}">
        <p14:creationId xmlns:p14="http://schemas.microsoft.com/office/powerpoint/2010/main" val="90337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avec titre - Gris clair">
    <p:bg>
      <p:bgPr>
        <a:solidFill>
          <a:srgbClr val="B7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"/>
          <p:cNvSpPr>
            <a:spLocks noGrp="1"/>
          </p:cNvSpPr>
          <p:nvPr>
            <p:ph type="title"/>
          </p:nvPr>
        </p:nvSpPr>
        <p:spPr>
          <a:xfrm>
            <a:off x="199936" y="147055"/>
            <a:ext cx="8737768" cy="4677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400" spc="50"/>
            </a:lvl1pPr>
          </a:lstStyle>
          <a:p>
            <a:r>
              <a:rPr lang="fr-CH" dirty="0"/>
              <a:t>Cliquez et modifiez le titre</a:t>
            </a:r>
            <a:endParaRPr dirty="0"/>
          </a:p>
        </p:txBody>
      </p:sp>
      <p:pic>
        <p:nvPicPr>
          <p:cNvPr id="6" name="image1.png" descr="Logo EPFL noir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98183" y="4648517"/>
            <a:ext cx="839165" cy="40204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‹#›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 Presentation  |  2018</a:t>
            </a:r>
          </a:p>
        </p:txBody>
      </p:sp>
    </p:spTree>
    <p:extLst>
      <p:ext uri="{BB962C8B-B14F-4D97-AF65-F5344CB8AC3E}">
        <p14:creationId xmlns:p14="http://schemas.microsoft.com/office/powerpoint/2010/main" val="457030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 - Gris clair">
    <p:bg>
      <p:bgPr>
        <a:solidFill>
          <a:srgbClr val="B7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‹#›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 Presentation  |  2018</a:t>
            </a:r>
          </a:p>
        </p:txBody>
      </p:sp>
    </p:spTree>
    <p:extLst>
      <p:ext uri="{BB962C8B-B14F-4D97-AF65-F5344CB8AC3E}">
        <p14:creationId xmlns:p14="http://schemas.microsoft.com/office/powerpoint/2010/main" val="3623210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avec titre -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"/>
          <p:cNvSpPr>
            <a:spLocks noGrp="1"/>
          </p:cNvSpPr>
          <p:nvPr>
            <p:ph type="title"/>
          </p:nvPr>
        </p:nvSpPr>
        <p:spPr>
          <a:xfrm>
            <a:off x="199936" y="147055"/>
            <a:ext cx="8737768" cy="4677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400" spc="50">
                <a:solidFill>
                  <a:srgbClr val="FFFFFF"/>
                </a:solidFill>
              </a:defRPr>
            </a:lvl1pPr>
          </a:lstStyle>
          <a:p>
            <a:r>
              <a:rPr lang="fr-CH"/>
              <a:t>Cliquez et modifiez le titre</a:t>
            </a:r>
            <a:endParaRPr dirty="0"/>
          </a:p>
        </p:txBody>
      </p:sp>
      <p:pic>
        <p:nvPicPr>
          <p:cNvPr id="5" name="image2.png" descr="Logo_EPFL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98183" y="4648517"/>
            <a:ext cx="839165" cy="40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EPFL Presentation  |  2018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DA64F-6193-4C73-B0A3-E892119DB7E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958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 -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EPFL Presentation  |  2018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DA64F-6193-4C73-B0A3-E892119DB7E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625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avec titre - Gris foncé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"/>
          <p:cNvSpPr>
            <a:spLocks noGrp="1"/>
          </p:cNvSpPr>
          <p:nvPr>
            <p:ph type="title"/>
          </p:nvPr>
        </p:nvSpPr>
        <p:spPr>
          <a:xfrm>
            <a:off x="199936" y="147055"/>
            <a:ext cx="8737768" cy="4677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400" spc="50">
                <a:solidFill>
                  <a:srgbClr val="FFFFFF"/>
                </a:solidFill>
              </a:defRPr>
            </a:lvl1pPr>
          </a:lstStyle>
          <a:p>
            <a:r>
              <a:rPr lang="fr-CH"/>
              <a:t>Cliquez et modifiez le titre</a:t>
            </a:r>
            <a:endParaRPr dirty="0"/>
          </a:p>
        </p:txBody>
      </p:sp>
      <p:pic>
        <p:nvPicPr>
          <p:cNvPr id="7" name="image2.png" descr="Logo_EPFL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98183" y="4648517"/>
            <a:ext cx="839165" cy="40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EPFL Presentation  |  2018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DA64F-6193-4C73-B0A3-E892119DB7E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169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 - Gris foncé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EPFL Presentation  |  2018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DA64F-6193-4C73-B0A3-E892119DB7E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003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avec titre - Bleu foncé"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"/>
          <p:cNvSpPr>
            <a:spLocks noGrp="1"/>
          </p:cNvSpPr>
          <p:nvPr>
            <p:ph type="title"/>
          </p:nvPr>
        </p:nvSpPr>
        <p:spPr>
          <a:xfrm>
            <a:off x="199936" y="147055"/>
            <a:ext cx="8737768" cy="4677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400" spc="50">
                <a:solidFill>
                  <a:srgbClr val="FFFFFF"/>
                </a:solidFill>
              </a:defRPr>
            </a:lvl1pPr>
          </a:lstStyle>
          <a:p>
            <a:r>
              <a:rPr lang="fr-CH"/>
              <a:t>Cliquez et modifiez le titre</a:t>
            </a:r>
            <a:endParaRPr dirty="0"/>
          </a:p>
        </p:txBody>
      </p:sp>
      <p:pic>
        <p:nvPicPr>
          <p:cNvPr id="6" name="image2.png" descr="Logo_EPFL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98183" y="4648517"/>
            <a:ext cx="839165" cy="40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EPFL Presentation  |  2018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DA64F-6193-4C73-B0A3-E892119DB7E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123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629646" y="4914215"/>
            <a:ext cx="288000" cy="216000"/>
          </a:xfrm>
          <a:prstGeom prst="rect">
            <a:avLst/>
          </a:prstGeom>
        </p:spPr>
        <p:txBody>
          <a:bodyPr vert="horz" lIns="46800" tIns="45720" rIns="46800" bIns="45720" rtlCol="0" anchor="ctr"/>
          <a:lstStyle>
            <a:lvl1pPr algn="r">
              <a:defRPr sz="7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132D04-DB0F-4616-976E-401F62A29C48}" type="slidenum">
              <a:rPr lang="fr-CH" smtClean="0"/>
              <a:pPr/>
              <a:t>‹#›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3292" y="4914000"/>
            <a:ext cx="7200000" cy="216000"/>
          </a:xfrm>
          <a:prstGeom prst="rect">
            <a:avLst/>
          </a:prstGeom>
        </p:spPr>
        <p:txBody>
          <a:bodyPr vert="horz" lIns="46800" tIns="45720" rIns="46800" bIns="45720" rtlCol="0" anchor="ctr"/>
          <a:lstStyle>
            <a:lvl1pPr algn="r">
              <a:defRPr sz="7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CH"/>
              <a:t>EPFL Presentation  |  2018</a:t>
            </a:r>
          </a:p>
        </p:txBody>
      </p:sp>
    </p:spTree>
    <p:extLst>
      <p:ext uri="{BB962C8B-B14F-4D97-AF65-F5344CB8AC3E}">
        <p14:creationId xmlns:p14="http://schemas.microsoft.com/office/powerpoint/2010/main" val="215570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6" r:id="rId3"/>
    <p:sldLayoutId id="2147483697" r:id="rId4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185" userDrawn="1">
          <p15:clr>
            <a:srgbClr val="F26B43"/>
          </p15:clr>
        </p15:guide>
        <p15:guide id="2" pos="71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1422000" y="4914000"/>
            <a:ext cx="7200000" cy="216000"/>
          </a:xfrm>
          <a:prstGeom prst="rect">
            <a:avLst/>
          </a:prstGeom>
        </p:spPr>
        <p:txBody>
          <a:bodyPr vert="horz" lIns="46800" tIns="45720" rIns="4680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CH"/>
              <a:t>EPFL Presentation  |  2018</a:t>
            </a:r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8629200" y="4914000"/>
            <a:ext cx="288000" cy="216000"/>
          </a:xfrm>
          <a:prstGeom prst="rect">
            <a:avLst/>
          </a:prstGeom>
        </p:spPr>
        <p:txBody>
          <a:bodyPr vert="horz" lIns="46800" tIns="45720" rIns="46800" bIns="45720" rtlCol="0" anchor="ctr"/>
          <a:lstStyle>
            <a:lvl1pPr algn="r">
              <a:defRPr sz="7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1DA64F-6193-4C73-B0A3-E892119DB7E1}" type="slidenum">
              <a:rPr lang="fr-CH" smtClean="0"/>
              <a:pPr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2467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629646" y="4914215"/>
            <a:ext cx="288000" cy="216000"/>
          </a:xfrm>
          <a:prstGeom prst="rect">
            <a:avLst/>
          </a:prstGeom>
        </p:spPr>
        <p:txBody>
          <a:bodyPr vert="horz" lIns="46800" tIns="45720" rIns="46800" bIns="45720" rtlCol="0" anchor="ctr"/>
          <a:lstStyle>
            <a:lvl1pPr algn="r">
              <a:defRPr sz="7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132D04-DB0F-4616-976E-401F62A29C48}" type="slidenum">
              <a:rPr lang="fr-CH" smtClean="0">
                <a:solidFill>
                  <a:srgbClr val="000000"/>
                </a:solidFill>
              </a:rPr>
              <a:pPr/>
              <a:t>‹#›</a:t>
            </a:fld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3292" y="4914000"/>
            <a:ext cx="7200000" cy="216000"/>
          </a:xfrm>
          <a:prstGeom prst="rect">
            <a:avLst/>
          </a:prstGeom>
        </p:spPr>
        <p:txBody>
          <a:bodyPr vert="horz" lIns="46800" tIns="45720" rIns="46800" bIns="45720" rtlCol="0" anchor="ctr"/>
          <a:lstStyle>
            <a:lvl1pPr algn="r">
              <a:defRPr sz="7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CH">
                <a:solidFill>
                  <a:srgbClr val="000000"/>
                </a:solidFill>
              </a:rPr>
              <a:t>EPFL Presentation  |  2017</a:t>
            </a:r>
          </a:p>
        </p:txBody>
      </p:sp>
    </p:spTree>
    <p:extLst>
      <p:ext uri="{BB962C8B-B14F-4D97-AF65-F5344CB8AC3E}">
        <p14:creationId xmlns:p14="http://schemas.microsoft.com/office/powerpoint/2010/main" val="188819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185">
          <p15:clr>
            <a:srgbClr val="F26B43"/>
          </p15:clr>
        </p15:guide>
        <p15:guide id="2" pos="71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629646" y="4914215"/>
            <a:ext cx="288000" cy="216000"/>
          </a:xfrm>
          <a:prstGeom prst="rect">
            <a:avLst/>
          </a:prstGeom>
        </p:spPr>
        <p:txBody>
          <a:bodyPr vert="horz" lIns="46800" tIns="45720" rIns="46800" bIns="45720" rtlCol="0" anchor="ctr"/>
          <a:lstStyle>
            <a:lvl1pPr algn="r">
              <a:defRPr sz="7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132D04-DB0F-4616-976E-401F62A29C48}" type="slidenum">
              <a:rPr lang="fr-CH" smtClean="0">
                <a:solidFill>
                  <a:srgbClr val="000000"/>
                </a:solidFill>
              </a:rPr>
              <a:pPr/>
              <a:t>‹#›</a:t>
            </a:fld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3292" y="4914000"/>
            <a:ext cx="7200000" cy="216000"/>
          </a:xfrm>
          <a:prstGeom prst="rect">
            <a:avLst/>
          </a:prstGeom>
        </p:spPr>
        <p:txBody>
          <a:bodyPr vert="horz" lIns="46800" tIns="45720" rIns="46800" bIns="45720" rtlCol="0" anchor="ctr"/>
          <a:lstStyle>
            <a:lvl1pPr algn="r">
              <a:defRPr sz="7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CH">
                <a:solidFill>
                  <a:srgbClr val="000000"/>
                </a:solidFill>
              </a:rPr>
              <a:t>EPFL Presentation  |  2017</a:t>
            </a:r>
          </a:p>
        </p:txBody>
      </p:sp>
    </p:spTree>
    <p:extLst>
      <p:ext uri="{BB962C8B-B14F-4D97-AF65-F5344CB8AC3E}">
        <p14:creationId xmlns:p14="http://schemas.microsoft.com/office/powerpoint/2010/main" val="49414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185">
          <p15:clr>
            <a:srgbClr val="F26B43"/>
          </p15:clr>
        </p15:guide>
        <p15:guide id="2" pos="7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10.90.38.21:8000/zurich_830am-60mins-map.html" TargetMode="External"/><Relationship Id="rId3" Type="http://schemas.openxmlformats.org/officeDocument/2006/relationships/hyperlink" Target="http://10.90.38.21:8000/quality-zurich-830am-60mins-ma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art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" y="0"/>
            <a:ext cx="9144000" cy="5143500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 bwMode="auto">
          <a:xfrm>
            <a:off x="1335726" y="376921"/>
            <a:ext cx="6605463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ts val="1200"/>
              </a:spcAft>
              <a:defRPr sz="2600" b="0" i="0" kern="1200" spc="100" baseline="0">
                <a:solidFill>
                  <a:schemeClr val="tx1"/>
                </a:solidFill>
                <a:latin typeface="Impact"/>
                <a:ea typeface="ＭＳ Ｐゴシック" charset="0"/>
                <a:cs typeface="Impac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4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ＭＳ Ｐゴシック" charset="0"/>
                <a:cs typeface="AlphaHeadlinePro-Bold"/>
              </a:rPr>
              <a:t>Ecole polytechnique fédérale de Lausanne</a:t>
            </a:r>
            <a:endParaRPr kumimoji="0" lang="fr-FR" sz="2800" b="0" i="0" u="none" strike="noStrike" kern="1200" cap="none" spc="4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lphaHeadlinePro-Bold"/>
              <a:ea typeface="ＭＳ Ｐゴシック" charset="0"/>
              <a:cs typeface="AlphaHeadlinePro-Bold"/>
            </a:endParaRPr>
          </a:p>
        </p:txBody>
      </p:sp>
      <p:pic>
        <p:nvPicPr>
          <p:cNvPr id="7" name="image2.png" descr="Logo_EPF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5039" y="481644"/>
            <a:ext cx="1050492" cy="50423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DA64F-6193-4C73-B0A3-E892119DB7E1}" type="slidenum">
              <a:rPr lang="fr-CH" smtClean="0"/>
              <a:t>1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EPFL Presentation  |  2018</a:t>
            </a:r>
          </a:p>
        </p:txBody>
      </p:sp>
      <p:sp>
        <p:nvSpPr>
          <p:cNvPr id="9" name="Titre 11"/>
          <p:cNvSpPr txBox="1">
            <a:spLocks/>
          </p:cNvSpPr>
          <p:nvPr/>
        </p:nvSpPr>
        <p:spPr bwMode="auto">
          <a:xfrm>
            <a:off x="1335726" y="906546"/>
            <a:ext cx="5553183" cy="4670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ts val="1200"/>
              </a:spcAft>
              <a:defRPr sz="2600" b="0" i="0" kern="1200" spc="100" baseline="0">
                <a:solidFill>
                  <a:schemeClr val="tx1"/>
                </a:solidFill>
                <a:latin typeface="Impact"/>
                <a:ea typeface="ＭＳ Ｐゴシック" charset="0"/>
                <a:cs typeface="Impac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fr-CH" sz="2200" spc="0" dirty="0" smtClean="0">
                <a:latin typeface="Arial Narrow"/>
                <a:cs typeface="Arial"/>
              </a:rPr>
              <a:t>Route </a:t>
            </a:r>
            <a:r>
              <a:rPr lang="fr-CH" sz="2200" spc="0" dirty="0" err="1" smtClean="0">
                <a:latin typeface="Arial Narrow"/>
                <a:cs typeface="Arial"/>
              </a:rPr>
              <a:t>Planner</a:t>
            </a:r>
            <a:r>
              <a:rPr lang="fr-CH" sz="2200" spc="0" dirty="0" smtClean="0">
                <a:latin typeface="Arial Narrow"/>
                <a:cs typeface="Arial"/>
              </a:rPr>
              <a:t> </a:t>
            </a:r>
            <a:endParaRPr lang="fr-CH" sz="2200" spc="0" dirty="0">
              <a:latin typeface="Arial Narrow"/>
              <a:cs typeface="Arial"/>
            </a:endParaRPr>
          </a:p>
        </p:txBody>
      </p:sp>
      <p:sp>
        <p:nvSpPr>
          <p:cNvPr id="10" name="Titre 11"/>
          <p:cNvSpPr txBox="1">
            <a:spLocks/>
          </p:cNvSpPr>
          <p:nvPr/>
        </p:nvSpPr>
        <p:spPr bwMode="auto">
          <a:xfrm>
            <a:off x="1335726" y="1240898"/>
            <a:ext cx="5553183" cy="423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ts val="1200"/>
              </a:spcAft>
              <a:defRPr sz="2600" b="0" i="0" kern="1200" spc="100" baseline="0">
                <a:solidFill>
                  <a:schemeClr val="tx1"/>
                </a:solidFill>
                <a:latin typeface="Impact"/>
                <a:ea typeface="ＭＳ Ｐゴシック" charset="0"/>
                <a:cs typeface="Impac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defTabSz="457189" eaLnBrk="1" hangingPunct="1">
              <a:spcAft>
                <a:spcPct val="0"/>
              </a:spcAft>
              <a:defRPr/>
            </a:pPr>
            <a:endParaRPr lang="fr-CH" sz="1600" spc="0" dirty="0">
              <a:latin typeface="Arial Narrow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751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altLang="x-none" dirty="0" err="1" smtClean="0">
                <a:solidFill>
                  <a:srgbClr val="000000"/>
                </a:solidFill>
                <a:latin typeface="Impact" charset="0"/>
                <a:ea typeface="ＭＳ Ｐゴシック" charset="-128"/>
              </a:rPr>
              <a:t>Preprocessing</a:t>
            </a:r>
            <a:r>
              <a:rPr lang="fr-CH" altLang="x-none" dirty="0" smtClean="0">
                <a:solidFill>
                  <a:srgbClr val="000000"/>
                </a:solidFill>
                <a:latin typeface="Impact" charset="0"/>
                <a:ea typeface="ＭＳ Ｐゴシック" charset="-128"/>
              </a:rPr>
              <a:t> </a:t>
            </a:r>
            <a:r>
              <a:rPr lang="mr-IN" altLang="x-none" dirty="0" smtClean="0">
                <a:solidFill>
                  <a:srgbClr val="000000"/>
                </a:solidFill>
                <a:latin typeface="Impact" charset="0"/>
                <a:ea typeface="ＭＳ Ｐゴシック" charset="-128"/>
              </a:rPr>
              <a:t>–</a:t>
            </a:r>
            <a:r>
              <a:rPr lang="fr-CH" altLang="x-none" dirty="0" smtClean="0">
                <a:solidFill>
                  <a:srgbClr val="000000"/>
                </a:solidFill>
                <a:latin typeface="Impact" charset="0"/>
                <a:ea typeface="ＭＳ Ｐゴシック" charset="-128"/>
              </a:rPr>
              <a:t> Match </a:t>
            </a:r>
            <a:r>
              <a:rPr lang="fr-CH" altLang="x-none" dirty="0" err="1" smtClean="0">
                <a:solidFill>
                  <a:srgbClr val="000000"/>
                </a:solidFill>
                <a:latin typeface="Impact" charset="0"/>
                <a:ea typeface="ＭＳ Ｐゴシック" charset="-128"/>
              </a:rPr>
              <a:t>Dataset</a:t>
            </a:r>
            <a:r>
              <a:rPr lang="fr-CH" altLang="x-none" dirty="0" smtClean="0">
                <a:solidFill>
                  <a:srgbClr val="000000"/>
                </a:solidFill>
                <a:latin typeface="Impact" charset="0"/>
                <a:ea typeface="ＭＳ Ｐゴシック" charset="-128"/>
              </a:rPr>
              <a:t> </a:t>
            </a:r>
            <a:r>
              <a:rPr lang="mr-IN" altLang="x-none" dirty="0" smtClean="0">
                <a:solidFill>
                  <a:srgbClr val="000000"/>
                </a:solidFill>
                <a:latin typeface="Impact" charset="0"/>
                <a:ea typeface="ＭＳ Ｐゴシック" charset="-128"/>
              </a:rPr>
              <a:t>–</a:t>
            </a:r>
            <a:r>
              <a:rPr lang="fr-CH" altLang="x-none" dirty="0" smtClean="0">
                <a:solidFill>
                  <a:srgbClr val="000000"/>
                </a:solidFill>
                <a:latin typeface="Impact" charset="0"/>
                <a:ea typeface="ＭＳ Ｐゴシック" charset="-128"/>
              </a:rPr>
              <a:t> </a:t>
            </a:r>
            <a:r>
              <a:rPr lang="fr-CH" altLang="x-none" dirty="0" err="1" smtClean="0">
                <a:solidFill>
                  <a:srgbClr val="000000"/>
                </a:solidFill>
                <a:latin typeface="Impact" charset="0"/>
                <a:ea typeface="ＭＳ Ｐゴシック" charset="-128"/>
              </a:rPr>
              <a:t>Get</a:t>
            </a:r>
            <a:r>
              <a:rPr lang="fr-CH" altLang="x-none" dirty="0" smtClean="0">
                <a:solidFill>
                  <a:srgbClr val="000000"/>
                </a:solidFill>
                <a:latin typeface="Impact" charset="0"/>
                <a:ea typeface="ＭＳ Ｐゴシック" charset="-128"/>
              </a:rPr>
              <a:t> unique </a:t>
            </a:r>
            <a:r>
              <a:rPr lang="fr-CH" altLang="x-none" dirty="0" err="1" smtClean="0">
                <a:solidFill>
                  <a:srgbClr val="000000"/>
                </a:solidFill>
                <a:latin typeface="Impact" charset="0"/>
                <a:ea typeface="ＭＳ Ｐゴシック" charset="-128"/>
              </a:rPr>
              <a:t>travel</a:t>
            </a:r>
            <a:r>
              <a:rPr lang="fr-CH" altLang="x-none" dirty="0" smtClean="0">
                <a:solidFill>
                  <a:srgbClr val="000000"/>
                </a:solidFill>
                <a:latin typeface="Impact" charset="0"/>
                <a:ea typeface="ＭＳ Ｐゴシック" charset="-128"/>
              </a:rPr>
              <a:t> ID</a:t>
            </a:r>
            <a:endParaRPr lang="fr-FR" sz="1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10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 Presentation  |  2018</a:t>
            </a:r>
            <a:endParaRPr lang="fr-CH" dirty="0"/>
          </a:p>
        </p:txBody>
      </p:sp>
      <p:sp>
        <p:nvSpPr>
          <p:cNvPr id="39" name="Espace réservé du titre 1"/>
          <p:cNvSpPr txBox="1">
            <a:spLocks/>
          </p:cNvSpPr>
          <p:nvPr/>
        </p:nvSpPr>
        <p:spPr bwMode="auto">
          <a:xfrm>
            <a:off x="6608763" y="2081213"/>
            <a:ext cx="16129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fr-CH" altLang="x-none" sz="1000" b="1" dirty="0">
              <a:solidFill>
                <a:srgbClr val="FFFFFF"/>
              </a:solidFill>
              <a:latin typeface="Arial Narrow" charset="0"/>
            </a:endParaRP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916048463"/>
              </p:ext>
            </p:extLst>
          </p:nvPr>
        </p:nvGraphicFramePr>
        <p:xfrm>
          <a:off x="1298698" y="1041526"/>
          <a:ext cx="6116515" cy="3741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62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altLang="x-none" dirty="0" err="1" smtClean="0">
                <a:latin typeface="Impact" charset="0"/>
                <a:ea typeface="MS PGothic" charset="-128"/>
              </a:rPr>
              <a:t>Where</a:t>
            </a:r>
            <a:r>
              <a:rPr lang="fr-CH" altLang="x-none" dirty="0" smtClean="0">
                <a:latin typeface="Impact" charset="0"/>
                <a:ea typeface="MS PGothic" charset="-128"/>
              </a:rPr>
              <a:t> do </a:t>
            </a:r>
            <a:r>
              <a:rPr lang="fr-CH" altLang="x-none" dirty="0" err="1" smtClean="0">
                <a:latin typeface="Impact" charset="0"/>
                <a:ea typeface="MS PGothic" charset="-128"/>
              </a:rPr>
              <a:t>you</a:t>
            </a:r>
            <a:r>
              <a:rPr lang="fr-CH" altLang="x-none" dirty="0" smtClean="0">
                <a:latin typeface="Impact" charset="0"/>
                <a:ea typeface="MS PGothic" charset="-128"/>
              </a:rPr>
              <a:t> </a:t>
            </a:r>
            <a:r>
              <a:rPr lang="fr-CH" altLang="x-none" dirty="0" err="1" smtClean="0">
                <a:latin typeface="Impact" charset="0"/>
                <a:ea typeface="MS PGothic" charset="-128"/>
              </a:rPr>
              <a:t>want</a:t>
            </a:r>
            <a:r>
              <a:rPr lang="fr-CH" altLang="x-none" dirty="0" smtClean="0">
                <a:latin typeface="Impact" charset="0"/>
                <a:ea typeface="MS PGothic" charset="-128"/>
              </a:rPr>
              <a:t> to go ?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2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 Presentation  |  2018</a:t>
            </a:r>
            <a:endParaRPr lang="fr-CH" dirty="0"/>
          </a:p>
        </p:txBody>
      </p:sp>
      <p:pic>
        <p:nvPicPr>
          <p:cNvPr id="5" name="Image 20" descr="suisse cant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697" y="380908"/>
            <a:ext cx="6845224" cy="457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83925" y="3848260"/>
            <a:ext cx="108487" cy="108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258456" y="3084468"/>
            <a:ext cx="94636" cy="1271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601675" y="3861717"/>
            <a:ext cx="108487" cy="108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titre 1"/>
          <p:cNvSpPr txBox="1">
            <a:spLocks/>
          </p:cNvSpPr>
          <p:nvPr/>
        </p:nvSpPr>
        <p:spPr bwMode="auto">
          <a:xfrm>
            <a:off x="1932696" y="2791461"/>
            <a:ext cx="993607" cy="30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altLang="x-none" sz="1400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Lausanne</a:t>
            </a:r>
          </a:p>
        </p:txBody>
      </p:sp>
      <p:sp>
        <p:nvSpPr>
          <p:cNvPr id="17" name="Espace réservé du titre 1"/>
          <p:cNvSpPr txBox="1">
            <a:spLocks/>
          </p:cNvSpPr>
          <p:nvPr/>
        </p:nvSpPr>
        <p:spPr bwMode="auto">
          <a:xfrm>
            <a:off x="5084464" y="881541"/>
            <a:ext cx="993607" cy="30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altLang="x-none" sz="1400" i="0" u="none" strike="noStrike" kern="0" cap="none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Zürich</a:t>
            </a:r>
            <a:endParaRPr kumimoji="0" lang="fr-CH" altLang="x-none" sz="1400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</p:txBody>
      </p:sp>
      <p:sp>
        <p:nvSpPr>
          <p:cNvPr id="18" name="Espace réservé du titre 1"/>
          <p:cNvSpPr txBox="1">
            <a:spLocks/>
          </p:cNvSpPr>
          <p:nvPr/>
        </p:nvSpPr>
        <p:spPr bwMode="auto">
          <a:xfrm>
            <a:off x="7710162" y="3651890"/>
            <a:ext cx="993607" cy="30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CH" altLang="x-none" sz="1400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</p:txBody>
      </p:sp>
      <p:sp>
        <p:nvSpPr>
          <p:cNvPr id="26" name="Forme libre 25"/>
          <p:cNvSpPr/>
          <p:nvPr/>
        </p:nvSpPr>
        <p:spPr>
          <a:xfrm>
            <a:off x="1806128" y="3151279"/>
            <a:ext cx="452327" cy="696981"/>
          </a:xfrm>
          <a:custGeom>
            <a:avLst/>
            <a:gdLst>
              <a:gd name="connsiteX0" fmla="*/ 714615 w 714615"/>
              <a:gd name="connsiteY0" fmla="*/ 0 h 799140"/>
              <a:gd name="connsiteX1" fmla="*/ 422622 w 714615"/>
              <a:gd name="connsiteY1" fmla="*/ 0 h 799140"/>
              <a:gd name="connsiteX2" fmla="*/ 0 w 714615"/>
              <a:gd name="connsiteY2" fmla="*/ 637775 h 799140"/>
              <a:gd name="connsiteX3" fmla="*/ 0 w 714615"/>
              <a:gd name="connsiteY3" fmla="*/ 799140 h 79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615" h="799140">
                <a:moveTo>
                  <a:pt x="714615" y="0"/>
                </a:moveTo>
                <a:lnTo>
                  <a:pt x="422622" y="0"/>
                </a:lnTo>
                <a:lnTo>
                  <a:pt x="0" y="637775"/>
                </a:lnTo>
                <a:lnTo>
                  <a:pt x="0" y="79914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space réservé du titre 1"/>
          <p:cNvSpPr txBox="1">
            <a:spLocks/>
          </p:cNvSpPr>
          <p:nvPr/>
        </p:nvSpPr>
        <p:spPr bwMode="auto">
          <a:xfrm>
            <a:off x="199936" y="709710"/>
            <a:ext cx="3273247" cy="30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0" lang="fr-CH" altLang="x-none" sz="1800" b="1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0579" y="3902503"/>
            <a:ext cx="1007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CH" altLang="x-none" kern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ＭＳ Ｐゴシック" charset="-128"/>
              </a:rPr>
              <a:t>Geneva</a:t>
            </a:r>
            <a:endParaRPr lang="fr-CH" altLang="x-none" kern="0" dirty="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741923" y="3804318"/>
            <a:ext cx="94636" cy="1271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5094" y="1215673"/>
            <a:ext cx="94636" cy="1271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3783423" y="2114235"/>
            <a:ext cx="94636" cy="1271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4018950" y="951001"/>
            <a:ext cx="94636" cy="1271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stCxn id="11" idx="3"/>
          </p:cNvCxnSpPr>
          <p:nvPr/>
        </p:nvCxnSpPr>
        <p:spPr>
          <a:xfrm flipV="1">
            <a:off x="2353092" y="2177800"/>
            <a:ext cx="1430331" cy="9702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endCxn id="45" idx="1"/>
          </p:cNvCxnSpPr>
          <p:nvPr/>
        </p:nvCxnSpPr>
        <p:spPr>
          <a:xfrm flipV="1">
            <a:off x="4989764" y="1279239"/>
            <a:ext cx="355330" cy="88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V="1">
            <a:off x="3784864" y="1281109"/>
            <a:ext cx="1204900" cy="9133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599468" y="2229783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altLang="x-none" kern="0" dirty="0" smtClean="0">
                <a:solidFill>
                  <a:schemeClr val="bg1"/>
                </a:solidFill>
                <a:ea typeface="ＭＳ Ｐゴシック" charset="-128"/>
              </a:rPr>
              <a:t>Bern</a:t>
            </a:r>
            <a:endParaRPr lang="fr-FR" dirty="0"/>
          </a:p>
        </p:txBody>
      </p:sp>
      <p:cxnSp>
        <p:nvCxnSpPr>
          <p:cNvPr id="62" name="Connecteur droit 61"/>
          <p:cNvCxnSpPr>
            <a:stCxn id="46" idx="0"/>
            <a:endCxn id="47" idx="2"/>
          </p:cNvCxnSpPr>
          <p:nvPr/>
        </p:nvCxnSpPr>
        <p:spPr>
          <a:xfrm flipV="1">
            <a:off x="3830741" y="1078132"/>
            <a:ext cx="235527" cy="10361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754766" y="501543"/>
            <a:ext cx="583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CH" altLang="x-none" kern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ＭＳ Ｐゴシック" charset="-128"/>
              </a:rPr>
              <a:t>Bale</a:t>
            </a:r>
            <a:endParaRPr lang="fr-CH" altLang="x-none" kern="0" dirty="0">
              <a:solidFill>
                <a:schemeClr val="bg1"/>
              </a:solidFill>
              <a:ea typeface="ＭＳ Ｐゴシック" charset="-128"/>
            </a:endParaRPr>
          </a:p>
          <a:p>
            <a:endParaRPr lang="fr-FR" dirty="0"/>
          </a:p>
        </p:txBody>
      </p:sp>
      <p:sp>
        <p:nvSpPr>
          <p:cNvPr id="66" name="Rectangle 65"/>
          <p:cNvSpPr/>
          <p:nvPr/>
        </p:nvSpPr>
        <p:spPr>
          <a:xfrm>
            <a:off x="6180143" y="1272915"/>
            <a:ext cx="887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altLang="x-none" sz="1400" kern="0" dirty="0" smtClean="0">
                <a:solidFill>
                  <a:schemeClr val="bg1"/>
                </a:solidFill>
                <a:ea typeface="ＭＳ Ｐゴシック" charset="-128"/>
              </a:rPr>
              <a:t>St. </a:t>
            </a:r>
            <a:r>
              <a:rPr lang="fr-CH" altLang="x-none" sz="1400" kern="0" dirty="0" err="1" smtClean="0">
                <a:solidFill>
                  <a:schemeClr val="bg1"/>
                </a:solidFill>
                <a:ea typeface="ＭＳ Ｐゴシック" charset="-128"/>
              </a:rPr>
              <a:t>Gallen</a:t>
            </a:r>
            <a:endParaRPr lang="fr-FR" sz="1400" dirty="0"/>
          </a:p>
        </p:txBody>
      </p:sp>
      <p:sp>
        <p:nvSpPr>
          <p:cNvPr id="67" name="Rectangle 66"/>
          <p:cNvSpPr/>
          <p:nvPr/>
        </p:nvSpPr>
        <p:spPr>
          <a:xfrm>
            <a:off x="6632040" y="1101896"/>
            <a:ext cx="94636" cy="1271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8" name="Connecteur droit 67"/>
          <p:cNvCxnSpPr>
            <a:stCxn id="45" idx="1"/>
            <a:endCxn id="67" idx="1"/>
          </p:cNvCxnSpPr>
          <p:nvPr/>
        </p:nvCxnSpPr>
        <p:spPr>
          <a:xfrm flipV="1">
            <a:off x="5345094" y="1165462"/>
            <a:ext cx="1286946" cy="1137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286885" y="3648463"/>
            <a:ext cx="94636" cy="1271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2974003" y="3816315"/>
            <a:ext cx="710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1400" kern="0" dirty="0" smtClean="0">
                <a:solidFill>
                  <a:schemeClr val="bg1"/>
                </a:solidFill>
                <a:ea typeface="ＭＳ Ｐゴシック" charset="-128"/>
              </a:rPr>
              <a:t>Verbier</a:t>
            </a:r>
            <a:endParaRPr lang="fr-FR" sz="1400" dirty="0"/>
          </a:p>
        </p:txBody>
      </p:sp>
      <p:cxnSp>
        <p:nvCxnSpPr>
          <p:cNvPr id="74" name="Connecteur droit 73"/>
          <p:cNvCxnSpPr>
            <a:endCxn id="72" idx="1"/>
          </p:cNvCxnSpPr>
          <p:nvPr/>
        </p:nvCxnSpPr>
        <p:spPr>
          <a:xfrm>
            <a:off x="2965286" y="3299877"/>
            <a:ext cx="321599" cy="412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11" idx="3"/>
          </p:cNvCxnSpPr>
          <p:nvPr/>
        </p:nvCxnSpPr>
        <p:spPr>
          <a:xfrm>
            <a:off x="2353092" y="3148034"/>
            <a:ext cx="615864" cy="1518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63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altLang="x-none" dirty="0" smtClean="0">
                <a:solidFill>
                  <a:schemeClr val="tx1"/>
                </a:solidFill>
                <a:latin typeface="Impact" charset="0"/>
              </a:rPr>
              <a:t>The </a:t>
            </a:r>
            <a:r>
              <a:rPr lang="fr-CH" altLang="x-none" dirty="0" err="1" smtClean="0">
                <a:solidFill>
                  <a:schemeClr val="tx1"/>
                </a:solidFill>
                <a:latin typeface="Impact" charset="0"/>
              </a:rPr>
              <a:t>problem</a:t>
            </a:r>
            <a:r>
              <a:rPr lang="fr-CH" altLang="x-none" dirty="0" smtClean="0">
                <a:solidFill>
                  <a:schemeClr val="tx1"/>
                </a:solidFill>
                <a:latin typeface="Impact" charset="0"/>
              </a:rPr>
              <a:t> </a:t>
            </a:r>
            <a:r>
              <a:rPr lang="fr-CH" altLang="x-none" dirty="0" err="1" smtClean="0">
                <a:solidFill>
                  <a:schemeClr val="tx1"/>
                </a:solidFill>
                <a:latin typeface="Impact" charset="0"/>
              </a:rPr>
              <a:t>we</a:t>
            </a:r>
            <a:r>
              <a:rPr lang="fr-CH" altLang="x-none" dirty="0" smtClean="0">
                <a:solidFill>
                  <a:schemeClr val="tx1"/>
                </a:solidFill>
                <a:latin typeface="Impact" charset="0"/>
              </a:rPr>
              <a:t> have</a:t>
            </a:r>
            <a:endParaRPr lang="fr-CH" altLang="x-none" dirty="0">
              <a:solidFill>
                <a:schemeClr val="tx1"/>
              </a:solidFill>
              <a:latin typeface="Impact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3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 Presentation  |  2018</a:t>
            </a:r>
          </a:p>
        </p:txBody>
      </p:sp>
      <p:grpSp>
        <p:nvGrpSpPr>
          <p:cNvPr id="9" name="Grouper 8"/>
          <p:cNvGrpSpPr/>
          <p:nvPr/>
        </p:nvGrpSpPr>
        <p:grpSpPr>
          <a:xfrm>
            <a:off x="1248508" y="1173657"/>
            <a:ext cx="6561544" cy="3310420"/>
            <a:chOff x="1804988" y="2190750"/>
            <a:chExt cx="2763837" cy="1173163"/>
          </a:xfrm>
        </p:grpSpPr>
        <p:sp>
          <p:nvSpPr>
            <p:cNvPr id="628" name="Hexagone 627"/>
            <p:cNvSpPr/>
            <p:nvPr/>
          </p:nvSpPr>
          <p:spPr>
            <a:xfrm>
              <a:off x="1804988" y="2195513"/>
              <a:ext cx="1339850" cy="1168400"/>
            </a:xfrm>
            <a:prstGeom prst="hexagon">
              <a:avLst/>
            </a:prstGeom>
            <a:solidFill>
              <a:schemeClr val="bg1"/>
            </a:solidFill>
            <a:ln w="95250" cap="flat" cmpd="sng" algn="ctr">
              <a:solidFill>
                <a:srgbClr val="7B257A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"/>
                <a:cs typeface=""/>
              </a:endParaRPr>
            </a:p>
          </p:txBody>
        </p:sp>
        <p:sp>
          <p:nvSpPr>
            <p:cNvPr id="629" name="Hexagone 628"/>
            <p:cNvSpPr/>
            <p:nvPr/>
          </p:nvSpPr>
          <p:spPr>
            <a:xfrm>
              <a:off x="3224213" y="2190750"/>
              <a:ext cx="1344612" cy="1171575"/>
            </a:xfrm>
            <a:prstGeom prst="hexagon">
              <a:avLst/>
            </a:prstGeom>
            <a:solidFill>
              <a:schemeClr val="bg1"/>
            </a:solidFill>
            <a:ln w="95250" cap="flat" cmpd="sng" algn="ctr">
              <a:solidFill>
                <a:srgbClr val="F79646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"/>
                <a:cs typeface=""/>
              </a:endParaRPr>
            </a:p>
          </p:txBody>
        </p:sp>
        <p:sp>
          <p:nvSpPr>
            <p:cNvPr id="675" name="Espace réservé du titre 1"/>
            <p:cNvSpPr txBox="1">
              <a:spLocks/>
            </p:cNvSpPr>
            <p:nvPr/>
          </p:nvSpPr>
          <p:spPr>
            <a:xfrm>
              <a:off x="1990725" y="2543027"/>
              <a:ext cx="968375" cy="533400"/>
            </a:xfrm>
            <a:prstGeom prst="rect">
              <a:avLst/>
            </a:prstGeom>
          </p:spPr>
          <p:txBody>
            <a:bodyPr/>
            <a:lstStyle/>
            <a:p>
              <a:pPr algn="ctr">
                <a:lnSpc>
                  <a:spcPct val="130000"/>
                </a:lnSpc>
                <a:spcBef>
                  <a:spcPct val="0"/>
                </a:spcBef>
                <a:defRPr/>
              </a:pPr>
              <a:r>
                <a:rPr lang="fr-CH" sz="2400" spc="100" dirty="0" err="1" smtClean="0">
                  <a:solidFill>
                    <a:srgbClr val="7B257A"/>
                  </a:solidFill>
                  <a:latin typeface="Impact"/>
                  <a:cs typeface="Impact"/>
                </a:rPr>
                <a:t>Robust</a:t>
              </a:r>
              <a:r>
                <a:rPr lang="fr-CH" sz="2400" spc="100" dirty="0" smtClean="0">
                  <a:solidFill>
                    <a:srgbClr val="7B257A"/>
                  </a:solidFill>
                  <a:latin typeface="Impact"/>
                  <a:cs typeface="Impact"/>
                </a:rPr>
                <a:t> Journey </a:t>
              </a:r>
              <a:r>
                <a:rPr lang="fr-CH" sz="2400" spc="100" dirty="0" err="1" smtClean="0">
                  <a:solidFill>
                    <a:srgbClr val="7B257A"/>
                  </a:solidFill>
                  <a:latin typeface="Impact"/>
                  <a:cs typeface="Impact"/>
                </a:rPr>
                <a:t>Planner</a:t>
              </a:r>
              <a:endParaRPr lang="fr-CH" sz="2400" spc="100" dirty="0">
                <a:solidFill>
                  <a:srgbClr val="7B257A"/>
                </a:solidFill>
                <a:latin typeface="Impact"/>
                <a:cs typeface="Impact"/>
              </a:endParaRPr>
            </a:p>
          </p:txBody>
        </p:sp>
        <p:sp>
          <p:nvSpPr>
            <p:cNvPr id="676" name="Espace réservé du titre 1"/>
            <p:cNvSpPr txBox="1">
              <a:spLocks/>
            </p:cNvSpPr>
            <p:nvPr/>
          </p:nvSpPr>
          <p:spPr>
            <a:xfrm>
              <a:off x="3422645" y="2583533"/>
              <a:ext cx="1007004" cy="533400"/>
            </a:xfrm>
            <a:prstGeom prst="rect">
              <a:avLst/>
            </a:prstGeom>
          </p:spPr>
          <p:txBody>
            <a:bodyPr/>
            <a:lstStyle/>
            <a:p>
              <a:pPr algn="ctr">
                <a:lnSpc>
                  <a:spcPct val="130000"/>
                </a:lnSpc>
                <a:spcBef>
                  <a:spcPct val="0"/>
                </a:spcBef>
                <a:defRPr/>
              </a:pPr>
              <a:r>
                <a:rPr lang="fr-CH" sz="2400" spc="100" smtClean="0">
                  <a:solidFill>
                    <a:srgbClr val="F79646">
                      <a:lumMod val="50000"/>
                    </a:srgbClr>
                  </a:solidFill>
                  <a:latin typeface="Impact"/>
                  <a:cs typeface="Impact"/>
                </a:rPr>
                <a:t>Isochronous</a:t>
              </a:r>
              <a:endParaRPr lang="fr-CH" sz="2400" spc="100" dirty="0" smtClean="0">
                <a:solidFill>
                  <a:srgbClr val="F79646">
                    <a:lumMod val="50000"/>
                  </a:srgbClr>
                </a:solidFill>
                <a:latin typeface="Impact"/>
                <a:cs typeface="Impact"/>
              </a:endParaRPr>
            </a:p>
            <a:p>
              <a:pPr algn="ctr">
                <a:lnSpc>
                  <a:spcPct val="130000"/>
                </a:lnSpc>
                <a:spcBef>
                  <a:spcPct val="0"/>
                </a:spcBef>
                <a:defRPr/>
              </a:pPr>
              <a:r>
                <a:rPr lang="fr-CH" sz="2400" spc="100" dirty="0" err="1" smtClean="0">
                  <a:solidFill>
                    <a:srgbClr val="F79646">
                      <a:lumMod val="50000"/>
                    </a:srgbClr>
                  </a:solidFill>
                  <a:latin typeface="Impact"/>
                  <a:cs typeface="Impact"/>
                </a:rPr>
                <a:t>Map</a:t>
              </a:r>
              <a:endParaRPr lang="fr-CH" sz="2400" spc="100" dirty="0">
                <a:solidFill>
                  <a:srgbClr val="F79646">
                    <a:lumMod val="50000"/>
                  </a:srgbClr>
                </a:solidFill>
                <a:latin typeface="Impact"/>
                <a:cs typeface="Impact"/>
              </a:endParaRPr>
            </a:p>
          </p:txBody>
        </p:sp>
      </p:grpSp>
      <p:sp>
        <p:nvSpPr>
          <p:cNvPr id="932" name="Espace réservé du titre 1"/>
          <p:cNvSpPr txBox="1">
            <a:spLocks/>
          </p:cNvSpPr>
          <p:nvPr/>
        </p:nvSpPr>
        <p:spPr>
          <a:xfrm>
            <a:off x="4599953" y="2489078"/>
            <a:ext cx="1784350" cy="357188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30000"/>
              </a:lnSpc>
              <a:spcBef>
                <a:spcPct val="0"/>
              </a:spcBef>
              <a:defRPr/>
            </a:pPr>
            <a:endParaRPr lang="fr-CH" sz="1600" b="1" spc="50" dirty="0">
              <a:solidFill>
                <a:schemeClr val="bg1"/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01890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altLang="x-none" dirty="0" err="1" smtClean="0">
                <a:solidFill>
                  <a:schemeClr val="tx1"/>
                </a:solidFill>
                <a:latin typeface="Impact" charset="0"/>
              </a:rPr>
              <a:t>Decompose</a:t>
            </a:r>
            <a:r>
              <a:rPr lang="fr-CH" altLang="x-none" dirty="0" smtClean="0">
                <a:solidFill>
                  <a:schemeClr val="tx1"/>
                </a:solidFill>
                <a:latin typeface="Impact" charset="0"/>
              </a:rPr>
              <a:t> </a:t>
            </a:r>
            <a:r>
              <a:rPr lang="fr-CH" altLang="x-none" dirty="0" smtClean="0">
                <a:solidFill>
                  <a:schemeClr val="tx1"/>
                </a:solidFill>
                <a:latin typeface="Impact" charset="0"/>
              </a:rPr>
              <a:t>the </a:t>
            </a:r>
            <a:r>
              <a:rPr lang="fr-CH" altLang="x-none" dirty="0" err="1" smtClean="0">
                <a:solidFill>
                  <a:schemeClr val="tx1"/>
                </a:solidFill>
                <a:latin typeface="Impact" charset="0"/>
              </a:rPr>
              <a:t>problem</a:t>
            </a:r>
            <a:r>
              <a:rPr lang="fr-CH" altLang="x-none" dirty="0" smtClean="0">
                <a:solidFill>
                  <a:schemeClr val="tx1"/>
                </a:solidFill>
                <a:latin typeface="Impact" charset="0"/>
              </a:rPr>
              <a:t> </a:t>
            </a:r>
            <a:r>
              <a:rPr lang="fr-CH" altLang="x-none" dirty="0" smtClean="0">
                <a:solidFill>
                  <a:schemeClr val="tx1"/>
                </a:solidFill>
                <a:latin typeface="Impact" charset="0"/>
              </a:rPr>
              <a:t>in </a:t>
            </a:r>
            <a:r>
              <a:rPr lang="fr-CH" altLang="x-none" dirty="0" err="1" smtClean="0">
                <a:solidFill>
                  <a:schemeClr val="tx1"/>
                </a:solidFill>
                <a:latin typeface="Impact" charset="0"/>
              </a:rPr>
              <a:t>small</a:t>
            </a:r>
            <a:r>
              <a:rPr lang="fr-CH" altLang="x-none" dirty="0" smtClean="0">
                <a:solidFill>
                  <a:schemeClr val="tx1"/>
                </a:solidFill>
                <a:latin typeface="Impact" charset="0"/>
              </a:rPr>
              <a:t> </a:t>
            </a:r>
            <a:r>
              <a:rPr lang="fr-CH" altLang="x-none" dirty="0" err="1" smtClean="0">
                <a:solidFill>
                  <a:schemeClr val="tx1"/>
                </a:solidFill>
                <a:latin typeface="Impact" charset="0"/>
              </a:rPr>
              <a:t>task</a:t>
            </a:r>
            <a:r>
              <a:rPr lang="fr-CH" altLang="x-none" dirty="0" smtClean="0">
                <a:solidFill>
                  <a:schemeClr val="tx1"/>
                </a:solidFill>
                <a:latin typeface="Impact" charset="0"/>
              </a:rPr>
              <a:t/>
            </a:r>
            <a:br>
              <a:rPr lang="fr-CH" altLang="x-none" dirty="0" smtClean="0">
                <a:solidFill>
                  <a:schemeClr val="tx1"/>
                </a:solidFill>
                <a:latin typeface="Impact" charset="0"/>
              </a:rPr>
            </a:br>
            <a:endParaRPr lang="fr-CH" altLang="x-none" dirty="0">
              <a:solidFill>
                <a:schemeClr val="tx1"/>
              </a:solidFill>
              <a:latin typeface="Impact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 Presentation  |  2018</a:t>
            </a:r>
          </a:p>
        </p:txBody>
      </p:sp>
      <p:grpSp>
        <p:nvGrpSpPr>
          <p:cNvPr id="9" name="Grouper 8"/>
          <p:cNvGrpSpPr/>
          <p:nvPr/>
        </p:nvGrpSpPr>
        <p:grpSpPr>
          <a:xfrm>
            <a:off x="423891" y="946165"/>
            <a:ext cx="8312551" cy="3766511"/>
            <a:chOff x="448505" y="1183558"/>
            <a:chExt cx="7102731" cy="3188328"/>
          </a:xfrm>
        </p:grpSpPr>
        <p:sp>
          <p:nvSpPr>
            <p:cNvPr id="31" name="Hexagone 30"/>
            <p:cNvSpPr/>
            <p:nvPr/>
          </p:nvSpPr>
          <p:spPr>
            <a:xfrm>
              <a:off x="4613215" y="2694495"/>
              <a:ext cx="1567556" cy="1677391"/>
            </a:xfrm>
            <a:prstGeom prst="hexagon">
              <a:avLst/>
            </a:prstGeom>
            <a:solidFill>
              <a:schemeClr val="bg1"/>
            </a:solidFill>
            <a:ln w="95250" cap="flat" cmpd="sng" algn="ctr">
              <a:solidFill>
                <a:srgbClr val="0D85A9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"/>
                <a:cs typeface=""/>
              </a:endParaRPr>
            </a:p>
          </p:txBody>
        </p:sp>
        <p:sp>
          <p:nvSpPr>
            <p:cNvPr id="30" name="Hexagone 29"/>
            <p:cNvSpPr/>
            <p:nvPr/>
          </p:nvSpPr>
          <p:spPr>
            <a:xfrm>
              <a:off x="1837802" y="2627435"/>
              <a:ext cx="1584573" cy="1690053"/>
            </a:xfrm>
            <a:prstGeom prst="hexagon">
              <a:avLst/>
            </a:prstGeom>
            <a:solidFill>
              <a:schemeClr val="bg1"/>
            </a:solidFill>
            <a:ln w="952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"/>
                <a:cs typeface=""/>
              </a:endParaRPr>
            </a:p>
          </p:txBody>
        </p:sp>
        <p:grpSp>
          <p:nvGrpSpPr>
            <p:cNvPr id="7" name="Grouper 6"/>
            <p:cNvGrpSpPr/>
            <p:nvPr/>
          </p:nvGrpSpPr>
          <p:grpSpPr>
            <a:xfrm>
              <a:off x="448505" y="1183558"/>
              <a:ext cx="7102731" cy="2945657"/>
              <a:chOff x="2010153" y="865188"/>
              <a:chExt cx="5963083" cy="2015578"/>
            </a:xfrm>
          </p:grpSpPr>
          <p:sp>
            <p:nvSpPr>
              <p:cNvPr id="631" name="Hexagone 630"/>
              <p:cNvSpPr/>
              <p:nvPr/>
            </p:nvSpPr>
            <p:spPr>
              <a:xfrm>
                <a:off x="4364589" y="865188"/>
                <a:ext cx="1322388" cy="1152525"/>
              </a:xfrm>
              <a:prstGeom prst="hexagon">
                <a:avLst/>
              </a:prstGeom>
              <a:solidFill>
                <a:schemeClr val="bg1"/>
              </a:solidFill>
              <a:ln w="95250" cap="flat" cmpd="sng" algn="ctr">
                <a:solidFill>
                  <a:srgbClr val="5524B4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/>
                  <a:ea typeface=""/>
                  <a:cs typeface=""/>
                </a:endParaRPr>
              </a:p>
            </p:txBody>
          </p:sp>
          <p:sp>
            <p:nvSpPr>
              <p:cNvPr id="633" name="Hexagone 632"/>
              <p:cNvSpPr/>
              <p:nvPr/>
            </p:nvSpPr>
            <p:spPr>
              <a:xfrm>
                <a:off x="6642312" y="893071"/>
                <a:ext cx="1322387" cy="1137719"/>
              </a:xfrm>
              <a:prstGeom prst="hexagon">
                <a:avLst/>
              </a:prstGeom>
              <a:solidFill>
                <a:schemeClr val="bg1"/>
              </a:solidFill>
              <a:ln w="95250" cap="flat" cmpd="sng" algn="ctr">
                <a:solidFill>
                  <a:srgbClr val="008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/>
                  <a:ea typeface=""/>
                  <a:cs typeface=""/>
                </a:endParaRPr>
              </a:p>
            </p:txBody>
          </p:sp>
          <p:sp>
            <p:nvSpPr>
              <p:cNvPr id="634" name="Hexagone 633"/>
              <p:cNvSpPr/>
              <p:nvPr/>
            </p:nvSpPr>
            <p:spPr>
              <a:xfrm>
                <a:off x="2010153" y="893071"/>
                <a:ext cx="1339850" cy="1168400"/>
              </a:xfrm>
              <a:prstGeom prst="hexagon">
                <a:avLst/>
              </a:prstGeom>
              <a:solidFill>
                <a:schemeClr val="bg1"/>
              </a:solidFill>
              <a:ln w="9525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/>
                  <a:ea typeface=""/>
                  <a:cs typeface=""/>
                </a:endParaRPr>
              </a:p>
            </p:txBody>
          </p:sp>
          <p:sp>
            <p:nvSpPr>
              <p:cNvPr id="670" name="Espace réservé du titre 1"/>
              <p:cNvSpPr txBox="1">
                <a:spLocks/>
              </p:cNvSpPr>
              <p:nvPr/>
            </p:nvSpPr>
            <p:spPr>
              <a:xfrm>
                <a:off x="2040293" y="1227692"/>
                <a:ext cx="1317148" cy="625475"/>
              </a:xfrm>
              <a:prstGeom prst="rect">
                <a:avLst/>
              </a:prstGeom>
            </p:spPr>
            <p:txBody>
              <a:bodyPr/>
              <a:lstStyle/>
              <a:p>
                <a:pPr algn="ctr">
                  <a:lnSpc>
                    <a:spcPct val="130000"/>
                  </a:lnSpc>
                  <a:spcBef>
                    <a:spcPct val="0"/>
                  </a:spcBef>
                  <a:defRPr/>
                </a:pPr>
                <a:r>
                  <a:rPr lang="fr-CH" sz="1400" spc="100" dirty="0" smtClean="0">
                    <a:solidFill>
                      <a:srgbClr val="F79646">
                        <a:lumMod val="75000"/>
                      </a:srgbClr>
                    </a:solidFill>
                    <a:latin typeface="Impact"/>
                    <a:cs typeface="Impact"/>
                  </a:rPr>
                  <a:t>Data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defRPr/>
                </a:pPr>
                <a:r>
                  <a:rPr lang="fr-CH" sz="1400" spc="100" dirty="0" err="1" smtClean="0">
                    <a:solidFill>
                      <a:srgbClr val="F79646">
                        <a:lumMod val="75000"/>
                      </a:srgbClr>
                    </a:solidFill>
                    <a:latin typeface="Impact"/>
                    <a:cs typeface="Impact"/>
                  </a:rPr>
                  <a:t>Preprocessing</a:t>
                </a:r>
                <a:endParaRPr lang="fr-CH" sz="1400" spc="100" dirty="0" smtClean="0">
                  <a:solidFill>
                    <a:srgbClr val="F79646">
                      <a:lumMod val="75000"/>
                    </a:srgbClr>
                  </a:solidFill>
                  <a:latin typeface="Impact"/>
                  <a:cs typeface="Impact"/>
                </a:endParaRPr>
              </a:p>
            </p:txBody>
          </p:sp>
          <p:sp>
            <p:nvSpPr>
              <p:cNvPr id="671" name="Espace réservé du titre 1"/>
              <p:cNvSpPr txBox="1">
                <a:spLocks/>
              </p:cNvSpPr>
              <p:nvPr/>
            </p:nvSpPr>
            <p:spPr>
              <a:xfrm>
                <a:off x="3350003" y="2164680"/>
                <a:ext cx="1014586" cy="533400"/>
              </a:xfrm>
              <a:prstGeom prst="rect">
                <a:avLst/>
              </a:prstGeom>
            </p:spPr>
            <p:txBody>
              <a:bodyPr/>
              <a:lstStyle/>
              <a:p>
                <a:pPr algn="ctr">
                  <a:lnSpc>
                    <a:spcPct val="130000"/>
                  </a:lnSpc>
                  <a:spcBef>
                    <a:spcPct val="0"/>
                  </a:spcBef>
                  <a:defRPr/>
                </a:pPr>
                <a:r>
                  <a:rPr lang="fr-CH" sz="1400" spc="100" dirty="0" err="1" smtClean="0">
                    <a:solidFill>
                      <a:srgbClr val="4F81BD">
                        <a:lumMod val="75000"/>
                      </a:srgbClr>
                    </a:solidFill>
                    <a:latin typeface="Impact"/>
                    <a:cs typeface="Impact"/>
                  </a:rPr>
                  <a:t>Deterministic</a:t>
                </a:r>
                <a:r>
                  <a:rPr lang="fr-CH" sz="1400" spc="100" dirty="0" smtClean="0">
                    <a:solidFill>
                      <a:srgbClr val="4F81BD">
                        <a:lumMod val="75000"/>
                      </a:srgbClr>
                    </a:solidFill>
                    <a:latin typeface="Impact"/>
                    <a:cs typeface="Impact"/>
                  </a:rPr>
                  <a:t> </a:t>
                </a:r>
                <a:r>
                  <a:rPr lang="fr-CH" sz="1400" spc="100" dirty="0" err="1" smtClean="0">
                    <a:solidFill>
                      <a:srgbClr val="4F81BD">
                        <a:lumMod val="75000"/>
                      </a:srgbClr>
                    </a:solidFill>
                    <a:latin typeface="Impact"/>
                    <a:cs typeface="Impact"/>
                  </a:rPr>
                  <a:t>planner</a:t>
                </a:r>
                <a:endParaRPr lang="fr-CH" sz="1400" spc="100" dirty="0" smtClean="0">
                  <a:solidFill>
                    <a:srgbClr val="4F81BD">
                      <a:lumMod val="75000"/>
                    </a:srgbClr>
                  </a:solidFill>
                  <a:latin typeface="Impact"/>
                  <a:cs typeface="Impact"/>
                </a:endParaRP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defRPr/>
                </a:pPr>
                <a:r>
                  <a:rPr lang="fr-CH" sz="1400" spc="100" dirty="0" err="1">
                    <a:solidFill>
                      <a:srgbClr val="4F81BD">
                        <a:lumMod val="75000"/>
                      </a:srgbClr>
                    </a:solidFill>
                    <a:latin typeface="Impact"/>
                    <a:cs typeface="Impact"/>
                  </a:rPr>
                  <a:t>w</a:t>
                </a:r>
                <a:r>
                  <a:rPr lang="fr-CH" sz="1400" spc="100" dirty="0" err="1" smtClean="0">
                    <a:solidFill>
                      <a:srgbClr val="4F81BD">
                        <a:lumMod val="75000"/>
                      </a:srgbClr>
                    </a:solidFill>
                    <a:latin typeface="Impact"/>
                    <a:cs typeface="Impact"/>
                  </a:rPr>
                  <a:t>ith</a:t>
                </a:r>
                <a:r>
                  <a:rPr lang="fr-CH" sz="1400" spc="100" dirty="0" smtClean="0">
                    <a:solidFill>
                      <a:srgbClr val="4F81BD">
                        <a:lumMod val="75000"/>
                      </a:srgbClr>
                    </a:solidFill>
                    <a:latin typeface="Impact"/>
                    <a:cs typeface="Impact"/>
                  </a:rPr>
                  <a:t> OTP</a:t>
                </a:r>
                <a:endParaRPr lang="fr-CH" sz="1400" spc="100" dirty="0" smtClean="0">
                  <a:solidFill>
                    <a:srgbClr val="4F81BD">
                      <a:lumMod val="75000"/>
                    </a:srgbClr>
                  </a:solidFill>
                  <a:latin typeface="Impact"/>
                  <a:cs typeface="Impact"/>
                </a:endParaRPr>
              </a:p>
            </p:txBody>
          </p:sp>
          <p:sp>
            <p:nvSpPr>
              <p:cNvPr id="672" name="Espace réservé du titre 1"/>
              <p:cNvSpPr txBox="1">
                <a:spLocks/>
              </p:cNvSpPr>
              <p:nvPr/>
            </p:nvSpPr>
            <p:spPr>
              <a:xfrm>
                <a:off x="5590303" y="2348954"/>
                <a:ext cx="1232361" cy="531812"/>
              </a:xfrm>
              <a:prstGeom prst="rect">
                <a:avLst/>
              </a:prstGeom>
            </p:spPr>
            <p:txBody>
              <a:bodyPr/>
              <a:lstStyle/>
              <a:p>
                <a:pPr algn="ctr">
                  <a:lnSpc>
                    <a:spcPct val="130000"/>
                  </a:lnSpc>
                  <a:spcBef>
                    <a:spcPct val="0"/>
                  </a:spcBef>
                  <a:defRPr/>
                </a:pPr>
                <a:r>
                  <a:rPr lang="fr-CH" sz="1400" spc="100" dirty="0" err="1" smtClean="0">
                    <a:solidFill>
                      <a:srgbClr val="0D85A9"/>
                    </a:solidFill>
                    <a:latin typeface="Impact"/>
                    <a:cs typeface="Impact"/>
                  </a:rPr>
                  <a:t>Robust</a:t>
                </a:r>
                <a:r>
                  <a:rPr lang="fr-CH" sz="1400" spc="100" dirty="0" smtClean="0">
                    <a:solidFill>
                      <a:srgbClr val="0D85A9"/>
                    </a:solidFill>
                    <a:latin typeface="Impact"/>
                    <a:cs typeface="Impact"/>
                  </a:rPr>
                  <a:t> route planning</a:t>
                </a:r>
                <a:endParaRPr lang="fr-CH" sz="1400" spc="100" dirty="0">
                  <a:solidFill>
                    <a:srgbClr val="0D85A9"/>
                  </a:solidFill>
                  <a:latin typeface="Impact"/>
                  <a:cs typeface="Impact"/>
                </a:endParaRPr>
              </a:p>
            </p:txBody>
          </p:sp>
          <p:sp>
            <p:nvSpPr>
              <p:cNvPr id="673" name="Espace réservé du titre 1"/>
              <p:cNvSpPr txBox="1">
                <a:spLocks/>
              </p:cNvSpPr>
              <p:nvPr/>
            </p:nvSpPr>
            <p:spPr>
              <a:xfrm>
                <a:off x="4602881" y="1173699"/>
                <a:ext cx="903745" cy="533400"/>
              </a:xfrm>
              <a:prstGeom prst="rect">
                <a:avLst/>
              </a:prstGeom>
            </p:spPr>
            <p:txBody>
              <a:bodyPr/>
              <a:lstStyle/>
              <a:p>
                <a:pPr algn="ctr">
                  <a:lnSpc>
                    <a:spcPct val="130000"/>
                  </a:lnSpc>
                  <a:spcBef>
                    <a:spcPct val="0"/>
                  </a:spcBef>
                  <a:defRPr/>
                </a:pPr>
                <a:r>
                  <a:rPr lang="fr-CH" sz="1400" spc="100" dirty="0" smtClean="0">
                    <a:solidFill>
                      <a:srgbClr val="5524B4"/>
                    </a:solidFill>
                    <a:latin typeface="Impact"/>
                    <a:cs typeface="Impact"/>
                  </a:rPr>
                  <a:t>Delay distribution </a:t>
                </a:r>
                <a:r>
                  <a:rPr lang="fr-CH" sz="1400" spc="100" dirty="0" err="1" smtClean="0">
                    <a:solidFill>
                      <a:srgbClr val="5524B4"/>
                    </a:solidFill>
                    <a:latin typeface="Impact"/>
                    <a:cs typeface="Impact"/>
                  </a:rPr>
                  <a:t>modelling</a:t>
                </a:r>
                <a:endParaRPr lang="fr-CH" sz="1400" spc="100" dirty="0">
                  <a:solidFill>
                    <a:srgbClr val="5524B4"/>
                  </a:solidFill>
                  <a:latin typeface="Impact"/>
                  <a:cs typeface="Impact"/>
                </a:endParaRPr>
              </a:p>
            </p:txBody>
          </p:sp>
          <p:sp>
            <p:nvSpPr>
              <p:cNvPr id="674" name="Espace réservé du titre 1"/>
              <p:cNvSpPr txBox="1">
                <a:spLocks/>
              </p:cNvSpPr>
              <p:nvPr/>
            </p:nvSpPr>
            <p:spPr>
              <a:xfrm>
                <a:off x="6633774" y="1314983"/>
                <a:ext cx="1339462" cy="531812"/>
              </a:xfrm>
              <a:prstGeom prst="rect">
                <a:avLst/>
              </a:prstGeom>
            </p:spPr>
            <p:txBody>
              <a:bodyPr/>
              <a:lstStyle/>
              <a:p>
                <a:pPr algn="ctr">
                  <a:lnSpc>
                    <a:spcPct val="130000"/>
                  </a:lnSpc>
                  <a:spcBef>
                    <a:spcPct val="0"/>
                  </a:spcBef>
                  <a:defRPr/>
                </a:pPr>
                <a:r>
                  <a:rPr lang="fr-CH" sz="1400" spc="100" dirty="0" err="1" smtClean="0">
                    <a:solidFill>
                      <a:srgbClr val="008000"/>
                    </a:solidFill>
                    <a:latin typeface="Impact"/>
                    <a:cs typeface="Impact"/>
                  </a:rPr>
                  <a:t>Visualization</a:t>
                </a:r>
                <a:endParaRPr lang="fr-CH" sz="1400" spc="100" dirty="0" smtClean="0">
                  <a:solidFill>
                    <a:srgbClr val="008000"/>
                  </a:solidFill>
                  <a:latin typeface="Impact"/>
                  <a:cs typeface="Impact"/>
                </a:endParaRP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defRPr/>
                </a:pPr>
                <a:endParaRPr lang="fr-CH" sz="1400" spc="100" dirty="0" smtClean="0">
                  <a:solidFill>
                    <a:srgbClr val="008000"/>
                  </a:solidFill>
                  <a:latin typeface="Impact"/>
                  <a:cs typeface="Impac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6632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altLang="x-none" dirty="0" err="1" smtClean="0">
                <a:solidFill>
                  <a:srgbClr val="000000"/>
                </a:solidFill>
                <a:latin typeface="Impact" charset="0"/>
                <a:ea typeface="ＭＳ Ｐゴシック" charset="-128"/>
              </a:rPr>
              <a:t>Preprocessing</a:t>
            </a:r>
            <a:r>
              <a:rPr lang="fr-CH" altLang="x-none" dirty="0" smtClean="0">
                <a:solidFill>
                  <a:srgbClr val="000000"/>
                </a:solidFill>
                <a:latin typeface="Impact" charset="0"/>
                <a:ea typeface="ＭＳ Ｐゴシック" charset="-128"/>
              </a:rPr>
              <a:t> </a:t>
            </a:r>
            <a:r>
              <a:rPr lang="mr-IN" altLang="x-none" dirty="0" smtClean="0">
                <a:solidFill>
                  <a:srgbClr val="000000"/>
                </a:solidFill>
                <a:latin typeface="Impact" charset="0"/>
                <a:ea typeface="ＭＳ Ｐゴシック" charset="-128"/>
              </a:rPr>
              <a:t>–</a:t>
            </a:r>
            <a:r>
              <a:rPr lang="fr-CH" altLang="x-none" dirty="0" smtClean="0">
                <a:solidFill>
                  <a:srgbClr val="000000"/>
                </a:solidFill>
                <a:latin typeface="Impact" charset="0"/>
                <a:ea typeface="ＭＳ Ｐゴシック" charset="-128"/>
              </a:rPr>
              <a:t> Clean </a:t>
            </a:r>
            <a:r>
              <a:rPr lang="fr-CH" altLang="x-none" dirty="0" err="1" smtClean="0">
                <a:solidFill>
                  <a:srgbClr val="000000"/>
                </a:solidFill>
                <a:latin typeface="Impact" charset="0"/>
                <a:ea typeface="ＭＳ Ｐゴシック" charset="-128"/>
              </a:rPr>
              <a:t>Metadata</a:t>
            </a:r>
            <a:endParaRPr lang="fr-FR" sz="1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 Presentation  |  2018</a:t>
            </a:r>
            <a:endParaRPr lang="fr-CH" dirty="0"/>
          </a:p>
        </p:txBody>
      </p:sp>
      <p:sp>
        <p:nvSpPr>
          <p:cNvPr id="39" name="Espace réservé du titre 1"/>
          <p:cNvSpPr txBox="1">
            <a:spLocks/>
          </p:cNvSpPr>
          <p:nvPr/>
        </p:nvSpPr>
        <p:spPr bwMode="auto">
          <a:xfrm>
            <a:off x="6608763" y="2081213"/>
            <a:ext cx="16129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fr-CH" altLang="x-none" sz="1000" b="1" dirty="0">
              <a:solidFill>
                <a:srgbClr val="FFFFFF"/>
              </a:solidFill>
              <a:latin typeface="Arial Narrow" charset="0"/>
            </a:endParaRPr>
          </a:p>
        </p:txBody>
      </p:sp>
      <p:grpSp>
        <p:nvGrpSpPr>
          <p:cNvPr id="19" name="Grouper 18"/>
          <p:cNvGrpSpPr/>
          <p:nvPr/>
        </p:nvGrpSpPr>
        <p:grpSpPr>
          <a:xfrm>
            <a:off x="2911079" y="954979"/>
            <a:ext cx="6351592" cy="3714626"/>
            <a:chOff x="1792283" y="988141"/>
            <a:chExt cx="6351592" cy="3714626"/>
          </a:xfrm>
        </p:grpSpPr>
        <p:sp>
          <p:nvSpPr>
            <p:cNvPr id="41" name="Espace réservé du titre 1"/>
            <p:cNvSpPr txBox="1">
              <a:spLocks/>
            </p:cNvSpPr>
            <p:nvPr/>
          </p:nvSpPr>
          <p:spPr bwMode="auto">
            <a:xfrm>
              <a:off x="4100513" y="3103563"/>
              <a:ext cx="1612900" cy="403225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algn="ctr">
                <a:spcBef>
                  <a:spcPct val="0"/>
                </a:spcBef>
                <a:defRPr/>
              </a:pPr>
              <a:endParaRPr lang="fr-CH" sz="1200" b="1" spc="20" dirty="0">
                <a:solidFill>
                  <a:srgbClr val="FFFFFF"/>
                </a:solidFill>
                <a:ea typeface="ＭＳ Ｐゴシック" charset="0"/>
                <a:cs typeface="Arial Narrow"/>
              </a:endParaRPr>
            </a:p>
          </p:txBody>
        </p:sp>
        <p:sp>
          <p:nvSpPr>
            <p:cNvPr id="43" name="Espace réservé du titre 1"/>
            <p:cNvSpPr txBox="1">
              <a:spLocks/>
            </p:cNvSpPr>
            <p:nvPr/>
          </p:nvSpPr>
          <p:spPr bwMode="auto">
            <a:xfrm>
              <a:off x="4202113" y="3273425"/>
              <a:ext cx="1438275" cy="782638"/>
            </a:xfrm>
            <a:prstGeom prst="rect">
              <a:avLst/>
            </a:prstGeom>
          </p:spPr>
          <p:txBody>
            <a:bodyPr/>
            <a:lstStyle/>
            <a:p>
              <a:pPr algn="ctr">
                <a:spcBef>
                  <a:spcPct val="0"/>
                </a:spcBef>
                <a:defRPr/>
              </a:pPr>
              <a:endParaRPr lang="fr-CH" b="1" spc="100" dirty="0">
                <a:solidFill>
                  <a:srgbClr val="FFFFFF"/>
                </a:solidFill>
                <a:ea typeface="ＭＳ Ｐゴシック" charset="0"/>
                <a:cs typeface="Arial Narrow"/>
              </a:endParaRPr>
            </a:p>
          </p:txBody>
        </p:sp>
        <p:sp>
          <p:nvSpPr>
            <p:cNvPr id="44" name="Espace réservé du titre 1"/>
            <p:cNvSpPr txBox="1">
              <a:spLocks/>
            </p:cNvSpPr>
            <p:nvPr/>
          </p:nvSpPr>
          <p:spPr bwMode="auto">
            <a:xfrm>
              <a:off x="6707188" y="2216150"/>
              <a:ext cx="1436687" cy="481013"/>
            </a:xfrm>
            <a:prstGeom prst="rect">
              <a:avLst/>
            </a:prstGeom>
          </p:spPr>
          <p:txBody>
            <a:bodyPr/>
            <a:lstStyle/>
            <a:p>
              <a:pPr algn="ctr">
                <a:spcBef>
                  <a:spcPct val="0"/>
                </a:spcBef>
                <a:defRPr/>
              </a:pPr>
              <a:endParaRPr lang="fr-CH" sz="2400" b="1" spc="100" dirty="0">
                <a:solidFill>
                  <a:srgbClr val="FFFFFF"/>
                </a:solidFill>
                <a:ea typeface="ＭＳ Ｐゴシック" charset="0"/>
                <a:cs typeface="Arial Narrow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6109" y="2670902"/>
              <a:ext cx="89800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fr-CH" sz="3200" b="1" spc="100" dirty="0" smtClean="0">
                  <a:solidFill>
                    <a:srgbClr val="FFFFFF"/>
                  </a:solidFill>
                  <a:ea typeface="ＭＳ Ｐゴシック" charset="0"/>
                  <a:cs typeface="Arial Narrow"/>
                </a:rPr>
                <a:t>38%</a:t>
              </a:r>
              <a:endParaRPr lang="fr-CH" sz="3200" b="1" spc="100" dirty="0">
                <a:solidFill>
                  <a:srgbClr val="FFFFFF"/>
                </a:solidFill>
                <a:ea typeface="ＭＳ Ｐゴシック" charset="0"/>
                <a:cs typeface="Arial Narrow"/>
              </a:endParaRPr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2283" y="1613049"/>
              <a:ext cx="5789742" cy="3089718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3906502" y="988141"/>
              <a:ext cx="24419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fr-CH" altLang="x-none" sz="2000" kern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ＭＳ Ｐゴシック" charset="-128"/>
                </a:rPr>
                <a:t>Lausanne</a:t>
              </a:r>
            </a:p>
          </p:txBody>
        </p:sp>
        <p:cxnSp>
          <p:nvCxnSpPr>
            <p:cNvPr id="12" name="Connecteur en angle 11"/>
            <p:cNvCxnSpPr/>
            <p:nvPr/>
          </p:nvCxnSpPr>
          <p:spPr>
            <a:xfrm rot="5400000">
              <a:off x="3565251" y="1836450"/>
              <a:ext cx="1332586" cy="67455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4568820" y="1507433"/>
              <a:ext cx="0" cy="1822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en angle 15"/>
            <p:cNvCxnSpPr/>
            <p:nvPr/>
          </p:nvCxnSpPr>
          <p:spPr>
            <a:xfrm rot="16200000" flipH="1">
              <a:off x="4520001" y="1556251"/>
              <a:ext cx="1596130" cy="1498493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en angle 17"/>
            <p:cNvCxnSpPr/>
            <p:nvPr/>
          </p:nvCxnSpPr>
          <p:spPr>
            <a:xfrm rot="5400000">
              <a:off x="2946008" y="1535095"/>
              <a:ext cx="1632727" cy="161289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ZoneTexte 19"/>
          <p:cNvSpPr txBox="1"/>
          <p:nvPr/>
        </p:nvSpPr>
        <p:spPr>
          <a:xfrm>
            <a:off x="255945" y="1948773"/>
            <a:ext cx="23905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>
              <a:buFont typeface="Arial" charset="0"/>
              <a:buChar char="•"/>
            </a:pPr>
            <a:r>
              <a:rPr lang="fr-F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charset="0"/>
                <a:cs typeface="Arial Narrow" charset="0"/>
              </a:rPr>
              <a:t>Many</a:t>
            </a:r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charset="0"/>
                <a:cs typeface="Arial Narrow" charset="0"/>
              </a:rPr>
              <a:t> </a:t>
            </a:r>
            <a:r>
              <a:rPr lang="fr-FR" sz="2000" dirty="0" err="1" smtClean="0"/>
              <a:t>redundancies</a:t>
            </a:r>
            <a:endParaRPr lang="fr-FR" sz="2000" dirty="0" smtClean="0"/>
          </a:p>
          <a:p>
            <a:pPr marL="342900" lvl="0" indent="-342900" defTabSz="914400">
              <a:buFont typeface="Arial" charset="0"/>
              <a:buChar char="•"/>
            </a:pPr>
            <a:endParaRPr lang="fr-FR" sz="2000" dirty="0"/>
          </a:p>
          <a:p>
            <a:pPr marL="342900" lvl="0" indent="-342900" defTabSz="914400">
              <a:buFont typeface="Arial" charset="0"/>
              <a:buChar char="•"/>
            </a:pPr>
            <a:r>
              <a:rPr lang="fr-FR" sz="2000" dirty="0" err="1" smtClean="0"/>
              <a:t>We</a:t>
            </a:r>
            <a:r>
              <a:rPr lang="fr-FR" sz="2000" dirty="0" smtClean="0"/>
              <a:t> use </a:t>
            </a:r>
            <a:r>
              <a:rPr lang="fr-FR" sz="2000" dirty="0" err="1" smtClean="0"/>
              <a:t>another</a:t>
            </a:r>
            <a:r>
              <a:rPr lang="fr-FR" sz="2000" dirty="0" smtClean="0"/>
              <a:t> </a:t>
            </a:r>
            <a:r>
              <a:rPr lang="fr-FR" sz="2000" dirty="0" err="1" smtClean="0"/>
              <a:t>dataset</a:t>
            </a:r>
            <a:r>
              <a:rPr lang="fr-FR" sz="2000" dirty="0" smtClean="0"/>
              <a:t> to </a:t>
            </a:r>
            <a:r>
              <a:rPr lang="fr-FR" sz="2000" dirty="0" err="1" smtClean="0"/>
              <a:t>recover</a:t>
            </a:r>
            <a:r>
              <a:rPr lang="fr-FR" sz="2000" dirty="0" smtClean="0"/>
              <a:t> </a:t>
            </a:r>
            <a:r>
              <a:rPr lang="fr-FR" sz="2000" dirty="0" err="1" smtClean="0"/>
              <a:t>name</a:t>
            </a:r>
            <a:r>
              <a:rPr lang="fr-FR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672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altLang="x-none" dirty="0" err="1" smtClean="0">
                <a:solidFill>
                  <a:srgbClr val="000000"/>
                </a:solidFill>
                <a:latin typeface="Impact" charset="0"/>
                <a:ea typeface="ＭＳ Ｐゴシック" charset="-128"/>
              </a:rPr>
              <a:t>Deterministic</a:t>
            </a:r>
            <a:r>
              <a:rPr lang="fr-CH" altLang="x-none" dirty="0" smtClean="0">
                <a:solidFill>
                  <a:srgbClr val="000000"/>
                </a:solidFill>
                <a:latin typeface="Impact" charset="0"/>
                <a:ea typeface="ＭＳ Ｐゴシック" charset="-128"/>
              </a:rPr>
              <a:t> </a:t>
            </a:r>
            <a:r>
              <a:rPr lang="fr-CH" altLang="x-none" dirty="0" err="1" smtClean="0">
                <a:solidFill>
                  <a:srgbClr val="000000"/>
                </a:solidFill>
                <a:latin typeface="Impact" charset="0"/>
                <a:ea typeface="ＭＳ Ｐゴシック" charset="-128"/>
              </a:rPr>
              <a:t>journey</a:t>
            </a:r>
            <a:r>
              <a:rPr lang="fr-CH" altLang="x-none" dirty="0" smtClean="0">
                <a:solidFill>
                  <a:srgbClr val="000000"/>
                </a:solidFill>
                <a:latin typeface="Impact" charset="0"/>
                <a:ea typeface="ＭＳ Ｐゴシック" charset="-128"/>
              </a:rPr>
              <a:t> </a:t>
            </a:r>
            <a:r>
              <a:rPr lang="fr-CH" altLang="x-none" dirty="0" err="1" smtClean="0">
                <a:solidFill>
                  <a:srgbClr val="000000"/>
                </a:solidFill>
                <a:latin typeface="Impact" charset="0"/>
                <a:ea typeface="ＭＳ Ｐゴシック" charset="-128"/>
              </a:rPr>
              <a:t>planner</a:t>
            </a:r>
            <a:r>
              <a:rPr lang="fr-CH" altLang="x-none" dirty="0" smtClean="0">
                <a:solidFill>
                  <a:srgbClr val="000000"/>
                </a:solidFill>
                <a:latin typeface="Impact" charset="0"/>
                <a:ea typeface="ＭＳ Ｐゴシック" charset="-128"/>
              </a:rPr>
              <a:t> solution</a:t>
            </a:r>
            <a:endParaRPr lang="fr-FR" sz="1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 Presentation  |  2018</a:t>
            </a:r>
            <a:endParaRPr lang="fr-CH" dirty="0"/>
          </a:p>
        </p:txBody>
      </p:sp>
      <p:sp>
        <p:nvSpPr>
          <p:cNvPr id="39" name="Espace réservé du titre 1"/>
          <p:cNvSpPr txBox="1">
            <a:spLocks/>
          </p:cNvSpPr>
          <p:nvPr/>
        </p:nvSpPr>
        <p:spPr bwMode="auto">
          <a:xfrm>
            <a:off x="6608763" y="2081213"/>
            <a:ext cx="16129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fr-CH" altLang="x-none" sz="1000" b="1" dirty="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96920" y="1182936"/>
            <a:ext cx="75437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fr-FR" sz="2000" dirty="0" err="1" smtClean="0">
                <a:latin typeface="Arial Narrow" charset="0"/>
                <a:cs typeface="Arial Narrow" charset="0"/>
              </a:rPr>
              <a:t>Harnessing</a:t>
            </a:r>
            <a:r>
              <a:rPr lang="fr-FR" sz="2000" dirty="0" smtClean="0">
                <a:latin typeface="Arial Narrow" charset="0"/>
                <a:cs typeface="Arial Narrow" charset="0"/>
              </a:rPr>
              <a:t> the power of </a:t>
            </a:r>
            <a:r>
              <a:rPr lang="fr-FR" sz="2000" b="1" dirty="0" smtClean="0">
                <a:latin typeface="Arial Narrow" charset="0"/>
                <a:cs typeface="Arial Narrow" charset="0"/>
              </a:rPr>
              <a:t>open-source</a:t>
            </a:r>
            <a:r>
              <a:rPr lang="fr-FR" sz="2000" dirty="0" smtClean="0">
                <a:latin typeface="Arial Narrow" charset="0"/>
                <a:cs typeface="Arial Narrow" charset="0"/>
              </a:rPr>
              <a:t> </a:t>
            </a:r>
            <a:r>
              <a:rPr lang="fr-FR" sz="2000" dirty="0" err="1" smtClean="0">
                <a:latin typeface="Arial Narrow" charset="0"/>
                <a:cs typeface="Arial Narrow" charset="0"/>
              </a:rPr>
              <a:t>community</a:t>
            </a:r>
            <a:endParaRPr lang="fr-FR" sz="2000" dirty="0">
              <a:latin typeface="Arial Narrow" charset="0"/>
              <a:cs typeface="Arial Narrow" charset="0"/>
            </a:endParaRPr>
          </a:p>
          <a:p>
            <a:pPr marL="342900" indent="-342900">
              <a:buFont typeface="Arial" charset="0"/>
              <a:buChar char="•"/>
            </a:pPr>
            <a:endParaRPr lang="fr-FR" sz="2000" dirty="0" smtClean="0">
              <a:latin typeface="Arial Narrow" charset="0"/>
              <a:cs typeface="Arial Narrow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fr-FR" sz="2000" b="1" dirty="0" err="1" smtClean="0">
                <a:latin typeface="Arial Narrow" charset="0"/>
                <a:cs typeface="Arial Narrow" charset="0"/>
              </a:rPr>
              <a:t>OpenTripPlanner</a:t>
            </a:r>
            <a:r>
              <a:rPr lang="fr-FR" sz="2000" dirty="0" smtClean="0">
                <a:latin typeface="Arial Narrow" charset="0"/>
                <a:cs typeface="Arial Narrow" charset="0"/>
              </a:rPr>
              <a:t> </a:t>
            </a:r>
            <a:r>
              <a:rPr lang="mr-IN" sz="2000" dirty="0" smtClean="0">
                <a:latin typeface="Arial Narrow" charset="0"/>
                <a:cs typeface="Arial Narrow" charset="0"/>
              </a:rPr>
              <a:t>–</a:t>
            </a:r>
            <a:r>
              <a:rPr lang="fr-FR" sz="2000" dirty="0" smtClean="0">
                <a:latin typeface="Arial Narrow" charset="0"/>
                <a:cs typeface="Arial Narrow" charset="0"/>
              </a:rPr>
              <a:t> </a:t>
            </a:r>
            <a:r>
              <a:rPr lang="fr-FR" sz="2000" dirty="0" err="1" smtClean="0">
                <a:latin typeface="Arial Narrow" charset="0"/>
                <a:cs typeface="Arial Narrow" charset="0"/>
              </a:rPr>
              <a:t>trusted</a:t>
            </a:r>
            <a:r>
              <a:rPr lang="fr-FR" sz="2000" dirty="0" smtClean="0">
                <a:latin typeface="Arial Narrow" charset="0"/>
                <a:cs typeface="Arial Narrow" charset="0"/>
              </a:rPr>
              <a:t> by </a:t>
            </a:r>
            <a:r>
              <a:rPr lang="fr-FR" sz="2000" dirty="0" err="1" smtClean="0">
                <a:latin typeface="Arial Narrow" charset="0"/>
                <a:cs typeface="Arial Narrow" charset="0"/>
              </a:rPr>
              <a:t>governments</a:t>
            </a:r>
            <a:r>
              <a:rPr lang="fr-FR" sz="2000" dirty="0" smtClean="0">
                <a:latin typeface="Arial Narrow" charset="0"/>
                <a:cs typeface="Arial Narrow" charset="0"/>
              </a:rPr>
              <a:t> </a:t>
            </a:r>
            <a:r>
              <a:rPr lang="fr-FR" sz="2000" dirty="0" err="1" smtClean="0">
                <a:latin typeface="Arial Narrow" charset="0"/>
                <a:cs typeface="Arial Narrow" charset="0"/>
              </a:rPr>
              <a:t>from</a:t>
            </a:r>
            <a:r>
              <a:rPr lang="fr-FR" sz="2000" dirty="0" smtClean="0">
                <a:latin typeface="Arial Narrow" charset="0"/>
                <a:cs typeface="Arial Narrow" charset="0"/>
              </a:rPr>
              <a:t>:</a:t>
            </a:r>
          </a:p>
          <a:p>
            <a:pPr marL="800100" lvl="1" indent="-342900">
              <a:buFont typeface="Arial" charset="0"/>
              <a:buChar char="•"/>
            </a:pPr>
            <a:r>
              <a:rPr lang="fr-FR" sz="2000" dirty="0" err="1" smtClean="0">
                <a:latin typeface="Arial Narrow" charset="0"/>
                <a:cs typeface="Arial Narrow" charset="0"/>
              </a:rPr>
              <a:t>Finland</a:t>
            </a:r>
            <a:endParaRPr lang="fr-FR" sz="2000" dirty="0" smtClean="0">
              <a:latin typeface="Arial Narrow" charset="0"/>
              <a:cs typeface="Arial Narrow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fr-FR" sz="2000" dirty="0" err="1" smtClean="0">
                <a:latin typeface="Arial Narrow" charset="0"/>
                <a:cs typeface="Arial Narrow" charset="0"/>
              </a:rPr>
              <a:t>Norway</a:t>
            </a:r>
            <a:endParaRPr lang="fr-FR" sz="2000" dirty="0" smtClean="0">
              <a:latin typeface="Arial Narrow" charset="0"/>
              <a:cs typeface="Arial Narrow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fr-FR" sz="2000" dirty="0" smtClean="0">
                <a:latin typeface="Arial Narrow" charset="0"/>
                <a:cs typeface="Arial Narrow" charset="0"/>
              </a:rPr>
              <a:t>Oregon, New York, Los Angeles, Washington</a:t>
            </a:r>
          </a:p>
          <a:p>
            <a:pPr marL="800100" lvl="1" indent="-342900">
              <a:buFont typeface="Arial" charset="0"/>
              <a:buChar char="•"/>
            </a:pPr>
            <a:r>
              <a:rPr lang="fr-FR" sz="2000" dirty="0" err="1" smtClean="0">
                <a:latin typeface="Arial Narrow" charset="0"/>
                <a:cs typeface="Arial Narrow" charset="0"/>
              </a:rPr>
              <a:t>Netherlands</a:t>
            </a:r>
            <a:endParaRPr lang="fr-FR" sz="2000" dirty="0" smtClean="0">
              <a:latin typeface="Arial Narrow" charset="0"/>
              <a:cs typeface="Arial Narrow" charset="0"/>
            </a:endParaRPr>
          </a:p>
          <a:p>
            <a:pPr marL="342900" indent="-342900">
              <a:buFont typeface="Arial" charset="0"/>
              <a:buChar char="•"/>
            </a:pPr>
            <a:endParaRPr lang="fr-FR" sz="2000" dirty="0" smtClean="0">
              <a:latin typeface="Arial Narrow" charset="0"/>
              <a:cs typeface="Arial Narrow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fr-FR" sz="2000" dirty="0" err="1" smtClean="0">
                <a:latin typeface="Arial Narrow" charset="0"/>
                <a:cs typeface="Arial Narrow" charset="0"/>
              </a:rPr>
              <a:t>Using</a:t>
            </a:r>
            <a:r>
              <a:rPr lang="fr-FR" sz="2000" dirty="0" smtClean="0">
                <a:latin typeface="Arial Narrow" charset="0"/>
                <a:cs typeface="Arial Narrow" charset="0"/>
              </a:rPr>
              <a:t> SBB </a:t>
            </a:r>
            <a:r>
              <a:rPr lang="fr-FR" sz="2000" dirty="0" err="1" smtClean="0">
                <a:latin typeface="Arial Narrow" charset="0"/>
                <a:cs typeface="Arial Narrow" charset="0"/>
              </a:rPr>
              <a:t>timetable</a:t>
            </a:r>
            <a:endParaRPr lang="fr-FR" sz="2000" dirty="0">
              <a:latin typeface="Arial Narrow" charset="0"/>
              <a:cs typeface="Arial Narrow" charset="0"/>
            </a:endParaRPr>
          </a:p>
          <a:p>
            <a:pPr marL="800100" lvl="1" indent="-342900">
              <a:buFont typeface="Arial" charset="0"/>
              <a:buChar char="•"/>
            </a:pPr>
            <a:endParaRPr lang="fr-FR" sz="2000" dirty="0" smtClean="0">
              <a:latin typeface="Arial Narrow" charset="0"/>
              <a:cs typeface="Arial Narrow" charset="0"/>
            </a:endParaRPr>
          </a:p>
          <a:p>
            <a:pPr marL="800100" lvl="1" indent="-342900">
              <a:buFont typeface="Arial" charset="0"/>
              <a:buChar char="•"/>
            </a:pPr>
            <a:endParaRPr lang="fr-FR" sz="2000" dirty="0" smtClean="0">
              <a:latin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2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altLang="x-none" dirty="0" err="1" smtClean="0">
                <a:solidFill>
                  <a:srgbClr val="000000"/>
                </a:solidFill>
                <a:latin typeface="Impact" charset="0"/>
                <a:ea typeface="ＭＳ Ｐゴシック" charset="-128"/>
              </a:rPr>
              <a:t>Decision</a:t>
            </a:r>
            <a:r>
              <a:rPr lang="fr-CH" altLang="x-none" dirty="0" smtClean="0">
                <a:solidFill>
                  <a:srgbClr val="000000"/>
                </a:solidFill>
                <a:latin typeface="Impact" charset="0"/>
                <a:ea typeface="ＭＳ Ｐゴシック" charset="-128"/>
              </a:rPr>
              <a:t> </a:t>
            </a:r>
            <a:r>
              <a:rPr lang="fr-CH" altLang="x-none" dirty="0" err="1" smtClean="0">
                <a:solidFill>
                  <a:srgbClr val="000000"/>
                </a:solidFill>
                <a:latin typeface="Impact" charset="0"/>
                <a:ea typeface="ＭＳ Ｐゴシック" charset="-128"/>
              </a:rPr>
              <a:t>tree</a:t>
            </a:r>
            <a:r>
              <a:rPr lang="fr-CH" altLang="x-none" dirty="0" smtClean="0">
                <a:solidFill>
                  <a:srgbClr val="000000"/>
                </a:solidFill>
                <a:latin typeface="Impact" charset="0"/>
                <a:ea typeface="ＭＳ Ｐゴシック" charset="-128"/>
              </a:rPr>
              <a:t> for </a:t>
            </a:r>
            <a:r>
              <a:rPr lang="fr-CH" altLang="x-none" dirty="0" err="1" smtClean="0">
                <a:solidFill>
                  <a:srgbClr val="000000"/>
                </a:solidFill>
                <a:latin typeface="Impact" charset="0"/>
                <a:ea typeface="ＭＳ Ｐゴシック" charset="-128"/>
              </a:rPr>
              <a:t>Feature</a:t>
            </a:r>
            <a:r>
              <a:rPr lang="fr-CH" altLang="x-none" dirty="0" smtClean="0">
                <a:solidFill>
                  <a:srgbClr val="000000"/>
                </a:solidFill>
                <a:latin typeface="Impact" charset="0"/>
                <a:ea typeface="ＭＳ Ｐゴシック" charset="-128"/>
              </a:rPr>
              <a:t> </a:t>
            </a:r>
            <a:r>
              <a:rPr lang="fr-CH" altLang="x-none" dirty="0" err="1" smtClean="0">
                <a:solidFill>
                  <a:srgbClr val="000000"/>
                </a:solidFill>
                <a:latin typeface="Impact" charset="0"/>
                <a:ea typeface="ＭＳ Ｐゴシック" charset="-128"/>
              </a:rPr>
              <a:t>selection</a:t>
            </a:r>
            <a:endParaRPr lang="fr-FR" sz="1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 Presentation  |  2018</a:t>
            </a:r>
            <a:endParaRPr lang="fr-CH" dirty="0"/>
          </a:p>
        </p:txBody>
      </p:sp>
      <p:grpSp>
        <p:nvGrpSpPr>
          <p:cNvPr id="28" name="Grouper 5"/>
          <p:cNvGrpSpPr>
            <a:grpSpLocks/>
          </p:cNvGrpSpPr>
          <p:nvPr/>
        </p:nvGrpSpPr>
        <p:grpSpPr bwMode="auto">
          <a:xfrm>
            <a:off x="645394" y="2971111"/>
            <a:ext cx="1611312" cy="1224528"/>
            <a:chOff x="2815358" y="1228572"/>
            <a:chExt cx="1611312" cy="1224176"/>
          </a:xfrm>
        </p:grpSpPr>
        <p:sp>
          <p:nvSpPr>
            <p:cNvPr id="29" name="Ellipse 28"/>
            <p:cNvSpPr>
              <a:spLocks noChangeArrowheads="1"/>
            </p:cNvSpPr>
            <p:nvPr/>
          </p:nvSpPr>
          <p:spPr bwMode="auto">
            <a:xfrm>
              <a:off x="3020145" y="1228572"/>
              <a:ext cx="1200150" cy="1199806"/>
            </a:xfrm>
            <a:prstGeom prst="ellipse">
              <a:avLst/>
            </a:prstGeom>
            <a:solidFill>
              <a:srgbClr val="2A40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x-none" altLang="x-none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30" name="Espace réservé du titre 1"/>
            <p:cNvSpPr txBox="1">
              <a:spLocks/>
            </p:cNvSpPr>
            <p:nvPr/>
          </p:nvSpPr>
          <p:spPr bwMode="auto">
            <a:xfrm>
              <a:off x="2815358" y="1426659"/>
              <a:ext cx="1611312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fr-CH" altLang="x-none" sz="1600" b="1" dirty="0" smtClean="0">
                  <a:solidFill>
                    <a:srgbClr val="FFFFFF"/>
                  </a:solidFill>
                  <a:latin typeface="Arial Narrow" charset="0"/>
                </a:rPr>
                <a:t>Line ID</a:t>
              </a:r>
              <a:endParaRPr lang="fr-CH" altLang="x-none" sz="1600" b="1" dirty="0">
                <a:solidFill>
                  <a:srgbClr val="FFFFFF"/>
                </a:solidFill>
                <a:latin typeface="Arial Narrow" charset="0"/>
              </a:endParaRPr>
            </a:p>
          </p:txBody>
        </p:sp>
        <p:sp>
          <p:nvSpPr>
            <p:cNvPr id="31" name="Espace réservé du titre 1"/>
            <p:cNvSpPr txBox="1">
              <a:spLocks/>
            </p:cNvSpPr>
            <p:nvPr/>
          </p:nvSpPr>
          <p:spPr bwMode="auto">
            <a:xfrm>
              <a:off x="2896320" y="1670336"/>
              <a:ext cx="1438275" cy="782412"/>
            </a:xfrm>
            <a:prstGeom prst="rect">
              <a:avLst/>
            </a:prstGeom>
          </p:spPr>
          <p:txBody>
            <a:bodyPr/>
            <a:lstStyle/>
            <a:p>
              <a:pPr algn="ctr">
                <a:spcBef>
                  <a:spcPct val="0"/>
                </a:spcBef>
                <a:defRPr/>
              </a:pPr>
              <a:r>
                <a:rPr lang="fr-CH" sz="2800" b="1" spc="100" dirty="0" smtClean="0">
                  <a:solidFill>
                    <a:prstClr val="white"/>
                  </a:solidFill>
                  <a:ea typeface="ＭＳ Ｐゴシック" charset="0"/>
                  <a:cs typeface="Arial Narrow"/>
                </a:rPr>
                <a:t>20</a:t>
              </a:r>
              <a:r>
                <a:rPr lang="fr-CH" sz="2800" b="1" spc="100" dirty="0" smtClean="0">
                  <a:solidFill>
                    <a:prstClr val="white"/>
                  </a:solidFill>
                  <a:ea typeface="ＭＳ Ｐゴシック" charset="0"/>
                  <a:cs typeface="Arial Narrow"/>
                </a:rPr>
                <a:t>%</a:t>
              </a:r>
              <a:endParaRPr lang="fr-CH" sz="2800" b="1" spc="100" dirty="0">
                <a:solidFill>
                  <a:prstClr val="white"/>
                </a:solidFill>
                <a:ea typeface="ＭＳ Ｐゴシック" charset="0"/>
                <a:cs typeface="Arial Narrow"/>
              </a:endParaRPr>
            </a:p>
          </p:txBody>
        </p:sp>
      </p:grpSp>
      <p:grpSp>
        <p:nvGrpSpPr>
          <p:cNvPr id="32" name="Grouper 4"/>
          <p:cNvGrpSpPr>
            <a:grpSpLocks/>
          </p:cNvGrpSpPr>
          <p:nvPr/>
        </p:nvGrpSpPr>
        <p:grpSpPr bwMode="auto">
          <a:xfrm>
            <a:off x="1793898" y="2004881"/>
            <a:ext cx="1612900" cy="1365250"/>
            <a:chOff x="4505393" y="747713"/>
            <a:chExt cx="1612900" cy="1364729"/>
          </a:xfrm>
        </p:grpSpPr>
        <p:sp>
          <p:nvSpPr>
            <p:cNvPr id="33" name="Ellipse 32"/>
            <p:cNvSpPr>
              <a:spLocks noChangeArrowheads="1"/>
            </p:cNvSpPr>
            <p:nvPr/>
          </p:nvSpPr>
          <p:spPr bwMode="auto">
            <a:xfrm>
              <a:off x="4624455" y="747713"/>
              <a:ext cx="1365250" cy="1364729"/>
            </a:xfrm>
            <a:prstGeom prst="ellipse">
              <a:avLst/>
            </a:prstGeom>
            <a:solidFill>
              <a:srgbClr val="ED020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x-none" altLang="x-none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34" name="Espace réservé du titre 1"/>
            <p:cNvSpPr txBox="1">
              <a:spLocks/>
            </p:cNvSpPr>
            <p:nvPr/>
          </p:nvSpPr>
          <p:spPr bwMode="auto">
            <a:xfrm>
              <a:off x="4505393" y="978355"/>
              <a:ext cx="16129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fr-CH" altLang="x-none" sz="1600" b="1" dirty="0" err="1" smtClean="0">
                  <a:solidFill>
                    <a:srgbClr val="FFFFFF"/>
                  </a:solidFill>
                  <a:latin typeface="Arial Narrow" charset="0"/>
                </a:rPr>
                <a:t>StopName</a:t>
              </a:r>
              <a:endParaRPr lang="fr-CH" altLang="x-none" sz="1600" b="1" dirty="0">
                <a:solidFill>
                  <a:srgbClr val="FFFFFF"/>
                </a:solidFill>
                <a:latin typeface="Arial Narrow" charset="0"/>
              </a:endParaRPr>
            </a:p>
          </p:txBody>
        </p:sp>
        <p:sp>
          <p:nvSpPr>
            <p:cNvPr id="35" name="Espace réservé du titre 1"/>
            <p:cNvSpPr txBox="1">
              <a:spLocks/>
            </p:cNvSpPr>
            <p:nvPr/>
          </p:nvSpPr>
          <p:spPr bwMode="auto">
            <a:xfrm>
              <a:off x="4610168" y="1186450"/>
              <a:ext cx="1436687" cy="779165"/>
            </a:xfrm>
            <a:prstGeom prst="rect">
              <a:avLst/>
            </a:prstGeom>
          </p:spPr>
          <p:txBody>
            <a:bodyPr/>
            <a:lstStyle/>
            <a:p>
              <a:pPr algn="ctr">
                <a:spcBef>
                  <a:spcPct val="0"/>
                </a:spcBef>
                <a:defRPr/>
              </a:pPr>
              <a:r>
                <a:rPr lang="fr-CH" sz="3400" b="1" spc="100" dirty="0" smtClean="0">
                  <a:solidFill>
                    <a:srgbClr val="FFFFFF"/>
                  </a:solidFill>
                  <a:ea typeface="ＭＳ Ｐゴシック" charset="0"/>
                  <a:cs typeface="Arial Narrow"/>
                </a:rPr>
                <a:t>33%</a:t>
              </a:r>
              <a:endParaRPr lang="fr-CH" sz="3400" b="1" spc="100" dirty="0">
                <a:solidFill>
                  <a:srgbClr val="FFFFFF"/>
                </a:solidFill>
                <a:ea typeface="ＭＳ Ｐゴシック" charset="0"/>
                <a:cs typeface="Arial Narrow"/>
              </a:endParaRPr>
            </a:p>
          </p:txBody>
        </p:sp>
      </p:grpSp>
      <p:sp>
        <p:nvSpPr>
          <p:cNvPr id="39" name="Espace réservé du titre 1"/>
          <p:cNvSpPr txBox="1">
            <a:spLocks/>
          </p:cNvSpPr>
          <p:nvPr/>
        </p:nvSpPr>
        <p:spPr bwMode="auto">
          <a:xfrm>
            <a:off x="6608763" y="2081213"/>
            <a:ext cx="16129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fr-CH" altLang="x-none" sz="1000" b="1" dirty="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42" name="Espace réservé du titre 1"/>
          <p:cNvSpPr txBox="1">
            <a:spLocks/>
          </p:cNvSpPr>
          <p:nvPr/>
        </p:nvSpPr>
        <p:spPr bwMode="auto">
          <a:xfrm>
            <a:off x="939800" y="2517775"/>
            <a:ext cx="1438275" cy="78105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fr-CH" sz="1600" b="1" spc="100" dirty="0">
                <a:solidFill>
                  <a:srgbClr val="FFFFFF"/>
                </a:solidFill>
                <a:ea typeface="ＭＳ Ｐゴシック" charset="0"/>
                <a:cs typeface="Arial Narrow"/>
              </a:rPr>
              <a:t>2.9%</a:t>
            </a:r>
          </a:p>
        </p:txBody>
      </p:sp>
      <p:sp>
        <p:nvSpPr>
          <p:cNvPr id="44" name="Espace réservé du titre 1"/>
          <p:cNvSpPr txBox="1">
            <a:spLocks/>
          </p:cNvSpPr>
          <p:nvPr/>
        </p:nvSpPr>
        <p:spPr bwMode="auto">
          <a:xfrm>
            <a:off x="6707188" y="2216150"/>
            <a:ext cx="1436687" cy="481013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endParaRPr lang="fr-CH" sz="2400" b="1" spc="100" dirty="0">
              <a:solidFill>
                <a:srgbClr val="FFFFFF"/>
              </a:solidFill>
              <a:ea typeface="ＭＳ Ｐゴシック" charset="0"/>
              <a:cs typeface="Arial Narrow"/>
            </a:endParaRPr>
          </a:p>
        </p:txBody>
      </p:sp>
      <p:grpSp>
        <p:nvGrpSpPr>
          <p:cNvPr id="7" name="Grouper 6"/>
          <p:cNvGrpSpPr/>
          <p:nvPr/>
        </p:nvGrpSpPr>
        <p:grpSpPr>
          <a:xfrm>
            <a:off x="375876" y="1540868"/>
            <a:ext cx="1557850" cy="1517495"/>
            <a:chOff x="4007878" y="2176132"/>
            <a:chExt cx="1449761" cy="1409826"/>
          </a:xfrm>
        </p:grpSpPr>
        <p:sp>
          <p:nvSpPr>
            <p:cNvPr id="38" name="Ellipse 37"/>
            <p:cNvSpPr>
              <a:spLocks noChangeArrowheads="1"/>
            </p:cNvSpPr>
            <p:nvPr/>
          </p:nvSpPr>
          <p:spPr bwMode="auto">
            <a:xfrm>
              <a:off x="4007878" y="2176132"/>
              <a:ext cx="1449761" cy="1409826"/>
            </a:xfrm>
            <a:prstGeom prst="ellipse">
              <a:avLst/>
            </a:prstGeom>
            <a:solidFill>
              <a:srgbClr val="31859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endParaRPr lang="fr-CH" sz="3200" b="1" spc="100" dirty="0">
                <a:solidFill>
                  <a:srgbClr val="FFFFFF"/>
                </a:solidFill>
                <a:ea typeface="ＭＳ Ｐゴシック" charset="0"/>
                <a:cs typeface="Arial Narrow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91323" y="2330612"/>
              <a:ext cx="9074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CH" altLang="x-none" b="1" dirty="0" err="1" smtClean="0">
                  <a:solidFill>
                    <a:srgbClr val="FFFFFF"/>
                  </a:solidFill>
                  <a:latin typeface="Arial Narrow" charset="0"/>
                </a:rPr>
                <a:t>Hours</a:t>
              </a:r>
              <a:endParaRPr lang="fr-CH" altLang="x-none" b="1" dirty="0">
                <a:solidFill>
                  <a:srgbClr val="FFFFFF"/>
                </a:solidFill>
                <a:latin typeface="Arial Narrow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6109" y="2670902"/>
              <a:ext cx="89800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fr-CH" sz="3200" b="1" spc="100" dirty="0" smtClean="0">
                  <a:solidFill>
                    <a:srgbClr val="FFFFFF"/>
                  </a:solidFill>
                  <a:ea typeface="ＭＳ Ｐゴシック" charset="0"/>
                  <a:cs typeface="Arial Narrow"/>
                </a:rPr>
                <a:t>38%</a:t>
              </a:r>
              <a:endParaRPr lang="fr-CH" sz="3200" b="1" spc="100" dirty="0">
                <a:solidFill>
                  <a:srgbClr val="FFFFFF"/>
                </a:solidFill>
                <a:ea typeface="ＭＳ Ｐゴシック" charset="0"/>
                <a:cs typeface="Arial Narrow"/>
              </a:endParaRPr>
            </a:p>
          </p:txBody>
        </p:sp>
      </p:grpSp>
      <p:sp>
        <p:nvSpPr>
          <p:cNvPr id="10" name="Flèche droite à entaille 9"/>
          <p:cNvSpPr/>
          <p:nvPr/>
        </p:nvSpPr>
        <p:spPr>
          <a:xfrm>
            <a:off x="3838795" y="2456656"/>
            <a:ext cx="1286857" cy="390525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Graphique 12"/>
          <p:cNvGraphicFramePr/>
          <p:nvPr>
            <p:extLst>
              <p:ext uri="{D42A27DB-BD31-4B8C-83A1-F6EECF244321}">
                <p14:modId xmlns:p14="http://schemas.microsoft.com/office/powerpoint/2010/main" val="550083346"/>
              </p:ext>
            </p:extLst>
          </p:nvPr>
        </p:nvGraphicFramePr>
        <p:xfrm>
          <a:off x="5429062" y="1419069"/>
          <a:ext cx="3488584" cy="2300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ZoneTexte 14"/>
          <p:cNvSpPr txBox="1"/>
          <p:nvPr/>
        </p:nvSpPr>
        <p:spPr>
          <a:xfrm>
            <a:off x="1313537" y="1031376"/>
            <a:ext cx="2483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Arial Narrow" charset="0"/>
                <a:cs typeface="Arial Narrow" charset="0"/>
              </a:rPr>
              <a:t>Best </a:t>
            </a:r>
            <a:r>
              <a:rPr lang="fr-FR" sz="2000" dirty="0" err="1" smtClean="0">
                <a:latin typeface="Arial Narrow" charset="0"/>
                <a:cs typeface="Arial Narrow" charset="0"/>
              </a:rPr>
              <a:t>features</a:t>
            </a:r>
            <a:endParaRPr lang="fr-FR" sz="2000" dirty="0" smtClean="0">
              <a:latin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18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Graphic spid="13" grpId="0">
        <p:bldAsOne/>
      </p:bldGraphic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altLang="x-none" dirty="0" err="1" smtClean="0">
                <a:solidFill>
                  <a:srgbClr val="000000"/>
                </a:solidFill>
                <a:latin typeface="Impact" charset="0"/>
                <a:ea typeface="ＭＳ Ｐゴシック" charset="-128"/>
              </a:rPr>
              <a:t>Robust</a:t>
            </a:r>
            <a:r>
              <a:rPr lang="fr-CH" altLang="x-none" dirty="0" smtClean="0">
                <a:solidFill>
                  <a:srgbClr val="000000"/>
                </a:solidFill>
                <a:latin typeface="Impact" charset="0"/>
                <a:ea typeface="ＭＳ Ｐゴシック" charset="-128"/>
              </a:rPr>
              <a:t> route planning</a:t>
            </a:r>
            <a:endParaRPr lang="fr-FR" sz="1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 Presentation  |  2018</a:t>
            </a:r>
            <a:endParaRPr lang="fr-CH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281696867"/>
              </p:ext>
            </p:extLst>
          </p:nvPr>
        </p:nvGraphicFramePr>
        <p:xfrm>
          <a:off x="1524000" y="861646"/>
          <a:ext cx="6415454" cy="3868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er 8"/>
          <p:cNvGrpSpPr/>
          <p:nvPr/>
        </p:nvGrpSpPr>
        <p:grpSpPr>
          <a:xfrm>
            <a:off x="4202113" y="2081213"/>
            <a:ext cx="4019550" cy="1974850"/>
            <a:chOff x="4202113" y="2081213"/>
            <a:chExt cx="4019550" cy="1974850"/>
          </a:xfrm>
        </p:grpSpPr>
        <p:sp>
          <p:nvSpPr>
            <p:cNvPr id="39" name="Espace réservé du titre 1"/>
            <p:cNvSpPr txBox="1">
              <a:spLocks/>
            </p:cNvSpPr>
            <p:nvPr/>
          </p:nvSpPr>
          <p:spPr bwMode="auto">
            <a:xfrm>
              <a:off x="6608763" y="2081213"/>
              <a:ext cx="1612900" cy="40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fr-CH" altLang="x-none" sz="1000" b="1" dirty="0">
                <a:solidFill>
                  <a:srgbClr val="FFFFFF"/>
                </a:solidFill>
                <a:latin typeface="Arial Narrow" charset="0"/>
              </a:endParaRPr>
            </a:p>
          </p:txBody>
        </p:sp>
        <p:sp>
          <p:nvSpPr>
            <p:cNvPr id="43" name="Espace réservé du titre 1"/>
            <p:cNvSpPr txBox="1">
              <a:spLocks/>
            </p:cNvSpPr>
            <p:nvPr/>
          </p:nvSpPr>
          <p:spPr bwMode="auto">
            <a:xfrm>
              <a:off x="4202113" y="3273425"/>
              <a:ext cx="1438275" cy="782638"/>
            </a:xfrm>
            <a:prstGeom prst="rect">
              <a:avLst/>
            </a:prstGeom>
          </p:spPr>
          <p:txBody>
            <a:bodyPr/>
            <a:lstStyle/>
            <a:p>
              <a:pPr algn="ctr">
                <a:spcBef>
                  <a:spcPct val="0"/>
                </a:spcBef>
                <a:defRPr/>
              </a:pPr>
              <a:endParaRPr lang="fr-CH" b="1" spc="100" dirty="0">
                <a:solidFill>
                  <a:srgbClr val="FFFFFF"/>
                </a:solidFill>
                <a:ea typeface="ＭＳ Ｐゴシック" charset="0"/>
                <a:cs typeface="Arial Narrow"/>
              </a:endParaRPr>
            </a:p>
          </p:txBody>
        </p:sp>
        <p:sp>
          <p:nvSpPr>
            <p:cNvPr id="44" name="Espace réservé du titre 1"/>
            <p:cNvSpPr txBox="1">
              <a:spLocks/>
            </p:cNvSpPr>
            <p:nvPr/>
          </p:nvSpPr>
          <p:spPr bwMode="auto">
            <a:xfrm>
              <a:off x="6707188" y="2216150"/>
              <a:ext cx="1436687" cy="481013"/>
            </a:xfrm>
            <a:prstGeom prst="rect">
              <a:avLst/>
            </a:prstGeom>
          </p:spPr>
          <p:txBody>
            <a:bodyPr/>
            <a:lstStyle/>
            <a:p>
              <a:pPr algn="ctr">
                <a:spcBef>
                  <a:spcPct val="0"/>
                </a:spcBef>
                <a:defRPr/>
              </a:pPr>
              <a:endParaRPr lang="fr-CH" sz="2400" b="1" spc="100" dirty="0">
                <a:solidFill>
                  <a:srgbClr val="FFFFFF"/>
                </a:solidFill>
                <a:ea typeface="ＭＳ Ｐゴシック" charset="0"/>
                <a:cs typeface="Arial Narrow"/>
              </a:endParaRPr>
            </a:p>
          </p:txBody>
        </p:sp>
        <p:sp>
          <p:nvSpPr>
            <p:cNvPr id="18" name="Connecteur droit 4"/>
            <p:cNvSpPr/>
            <p:nvPr/>
          </p:nvSpPr>
          <p:spPr>
            <a:xfrm rot="1278879">
              <a:off x="5565570" y="2923135"/>
              <a:ext cx="5882" cy="1199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500" kern="1200"/>
            </a:p>
          </p:txBody>
        </p:sp>
        <p:grpSp>
          <p:nvGrpSpPr>
            <p:cNvPr id="19" name="Grouper 18"/>
            <p:cNvGrpSpPr/>
            <p:nvPr/>
          </p:nvGrpSpPr>
          <p:grpSpPr>
            <a:xfrm>
              <a:off x="5470536" y="2906323"/>
              <a:ext cx="793725" cy="39686"/>
              <a:chOff x="1699938" y="2649008"/>
              <a:chExt cx="793725" cy="39686"/>
            </a:xfrm>
          </p:grpSpPr>
          <p:sp>
            <p:nvSpPr>
              <p:cNvPr id="20" name="Connecteur droit 3"/>
              <p:cNvSpPr/>
              <p:nvPr/>
            </p:nvSpPr>
            <p:spPr>
              <a:xfrm rot="2142401">
                <a:off x="1699938" y="2650108"/>
                <a:ext cx="793725" cy="37485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8742"/>
                    </a:moveTo>
                    <a:lnTo>
                      <a:pt x="793725" y="18742"/>
                    </a:lnTo>
                  </a:path>
                </a:pathLst>
              </a:custGeom>
              <a:noFill/>
            </p:spPr>
            <p:style>
              <a:lnRef idx="1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Connecteur droit 4"/>
              <p:cNvSpPr/>
              <p:nvPr/>
            </p:nvSpPr>
            <p:spPr>
              <a:xfrm rot="2142401">
                <a:off x="2076958" y="2649008"/>
                <a:ext cx="39686" cy="3968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FR" sz="500" kern="1200"/>
              </a:p>
            </p:txBody>
          </p:sp>
        </p:grpSp>
      </p:grpSp>
      <p:sp>
        <p:nvSpPr>
          <p:cNvPr id="10" name="ZoneTexte 9"/>
          <p:cNvSpPr txBox="1"/>
          <p:nvPr/>
        </p:nvSpPr>
        <p:spPr>
          <a:xfrm>
            <a:off x="4004442" y="1039446"/>
            <a:ext cx="1529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Arial Narrow" charset="0"/>
                <a:cs typeface="Arial Narrow" charset="0"/>
              </a:rPr>
              <a:t>For </a:t>
            </a:r>
            <a:r>
              <a:rPr lang="fr-FR" sz="2000" dirty="0" err="1" smtClean="0">
                <a:latin typeface="Arial Narrow" charset="0"/>
                <a:cs typeface="Arial Narrow" charset="0"/>
              </a:rPr>
              <a:t>each</a:t>
            </a:r>
            <a:r>
              <a:rPr lang="fr-FR" sz="2000" dirty="0" smtClean="0">
                <a:latin typeface="Arial Narrow" charset="0"/>
                <a:cs typeface="Arial Narrow" charset="0"/>
              </a:rPr>
              <a:t> stop in </a:t>
            </a:r>
            <a:r>
              <a:rPr lang="fr-FR" sz="2000" dirty="0" err="1" smtClean="0">
                <a:latin typeface="Arial Narrow" charset="0"/>
                <a:cs typeface="Arial Narrow" charset="0"/>
              </a:rPr>
              <a:t>between</a:t>
            </a:r>
            <a:endParaRPr lang="fr-FR" sz="2000" dirty="0" smtClean="0">
              <a:latin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Isochronous</a:t>
            </a:r>
            <a:r>
              <a:rPr lang="fr-FR" dirty="0" smtClean="0"/>
              <a:t>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14400" y="1512277"/>
            <a:ext cx="65238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charset="0"/>
                <a:cs typeface="Arial Narrow" charset="0"/>
              </a:rPr>
              <a:t>Let’s try</a:t>
            </a:r>
          </a:p>
          <a:p>
            <a:endParaRPr lang="en-US" sz="2000" dirty="0">
              <a:latin typeface="Arial Narrow" charset="0"/>
              <a:cs typeface="Arial Narrow" charset="0"/>
            </a:endParaRPr>
          </a:p>
          <a:p>
            <a:r>
              <a:rPr lang="en-US" sz="2000" dirty="0" smtClean="0">
                <a:latin typeface="Arial Narrow" charset="0"/>
                <a:cs typeface="Arial Narrow" charset="0"/>
                <a:hlinkClick r:id="rId2"/>
              </a:rPr>
              <a:t>Zurich morning rush hours</a:t>
            </a:r>
            <a:endParaRPr lang="en-US" sz="2000" dirty="0" smtClean="0">
              <a:latin typeface="Arial Narrow" charset="0"/>
              <a:cs typeface="Arial Narrow" charset="0"/>
            </a:endParaRPr>
          </a:p>
          <a:p>
            <a:endParaRPr lang="en-US" sz="2000" dirty="0" smtClean="0">
              <a:latin typeface="Arial Narrow" charset="0"/>
              <a:cs typeface="Arial Narrow" charset="0"/>
            </a:endParaRPr>
          </a:p>
          <a:p>
            <a:r>
              <a:rPr lang="en-US" sz="2000" dirty="0" smtClean="0">
                <a:latin typeface="Arial Narrow" charset="0"/>
                <a:cs typeface="Arial Narrow" charset="0"/>
                <a:hlinkClick r:id="rId3"/>
              </a:rPr>
              <a:t>Zurich morning rush hours with quality</a:t>
            </a:r>
            <a:endParaRPr lang="en-US" sz="2000" dirty="0" smtClean="0">
              <a:latin typeface="Arial Narrow" charset="0"/>
              <a:cs typeface="Arial Narrow" charset="0"/>
            </a:endParaRPr>
          </a:p>
          <a:p>
            <a:endParaRPr lang="en-US" sz="2000" dirty="0">
              <a:latin typeface="Arial Narrow" charset="0"/>
              <a:cs typeface="Arial Narrow" charset="0"/>
            </a:endParaRPr>
          </a:p>
          <a:p>
            <a:endParaRPr lang="fr-FR" sz="2000" dirty="0" smtClean="0">
              <a:latin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7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4.0.8"/>
  <p:tag name="PPTVERSION" val="15"/>
  <p:tag name="TPOS" val="2"/>
</p:tagLst>
</file>

<file path=ppt/theme/theme1.xml><?xml version="1.0" encoding="utf-8"?>
<a:theme xmlns:a="http://schemas.openxmlformats.org/drawingml/2006/main" name="Style clair">
  <a:themeElements>
    <a:clrScheme name="Blan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70015"/>
      </a:accent1>
      <a:accent2>
        <a:srgbClr val="A6A6A6"/>
      </a:accent2>
      <a:accent3>
        <a:srgbClr val="F58001"/>
      </a:accent3>
      <a:accent4>
        <a:srgbClr val="066FFF"/>
      </a:accent4>
      <a:accent5>
        <a:srgbClr val="09AA08"/>
      </a:accent5>
      <a:accent6>
        <a:srgbClr val="2B96A5"/>
      </a:accent6>
      <a:hlink>
        <a:srgbClr val="B40003"/>
      </a:hlink>
      <a:folHlink>
        <a:srgbClr val="F15316"/>
      </a:folHlink>
    </a:clrScheme>
    <a:fontScheme name="EPFL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 Narrow" charset="0"/>
            <a:cs typeface="Arial Narrow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tyle foncé">
  <a:themeElements>
    <a:clrScheme name="Noir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D70015"/>
      </a:accent1>
      <a:accent2>
        <a:srgbClr val="A6A6A6"/>
      </a:accent2>
      <a:accent3>
        <a:srgbClr val="F58001"/>
      </a:accent3>
      <a:accent4>
        <a:srgbClr val="066FFF"/>
      </a:accent4>
      <a:accent5>
        <a:srgbClr val="09AA08"/>
      </a:accent5>
      <a:accent6>
        <a:srgbClr val="2B96A5"/>
      </a:accent6>
      <a:hlink>
        <a:srgbClr val="B40003"/>
      </a:hlink>
      <a:folHlink>
        <a:srgbClr val="F15316"/>
      </a:folHlink>
    </a:clrScheme>
    <a:fontScheme name="epfl test">
      <a:majorFont>
        <a:latin typeface="Impact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 Narrow" charset="0"/>
            <a:cs typeface="Arial Narrow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Style clair">
  <a:themeElements>
    <a:clrScheme name="Blan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70015"/>
      </a:accent1>
      <a:accent2>
        <a:srgbClr val="A6A6A6"/>
      </a:accent2>
      <a:accent3>
        <a:srgbClr val="F58001"/>
      </a:accent3>
      <a:accent4>
        <a:srgbClr val="066FFF"/>
      </a:accent4>
      <a:accent5>
        <a:srgbClr val="09AA08"/>
      </a:accent5>
      <a:accent6>
        <a:srgbClr val="2B96A5"/>
      </a:accent6>
      <a:hlink>
        <a:srgbClr val="B40003"/>
      </a:hlink>
      <a:folHlink>
        <a:srgbClr val="F15316"/>
      </a:folHlink>
    </a:clrScheme>
    <a:fontScheme name="EPFL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 Narrow" charset="0"/>
            <a:cs typeface="Arial Narrow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Style clair">
  <a:themeElements>
    <a:clrScheme name="Blan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70015"/>
      </a:accent1>
      <a:accent2>
        <a:srgbClr val="A6A6A6"/>
      </a:accent2>
      <a:accent3>
        <a:srgbClr val="F58001"/>
      </a:accent3>
      <a:accent4>
        <a:srgbClr val="066FFF"/>
      </a:accent4>
      <a:accent5>
        <a:srgbClr val="09AA08"/>
      </a:accent5>
      <a:accent6>
        <a:srgbClr val="2B96A5"/>
      </a:accent6>
      <a:hlink>
        <a:srgbClr val="B40003"/>
      </a:hlink>
      <a:folHlink>
        <a:srgbClr val="F15316"/>
      </a:folHlink>
    </a:clrScheme>
    <a:fontScheme name="EPFL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 Narrow" charset="0"/>
            <a:cs typeface="Arial Narrow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 emploi clean.thmx</Template>
  <TotalTime>3905</TotalTime>
  <Words>232</Words>
  <Application>Microsoft Macintosh PowerPoint</Application>
  <PresentationFormat>Présentation à l'écran (16:9)</PresentationFormat>
  <Paragraphs>89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10</vt:i4>
      </vt:variant>
    </vt:vector>
  </HeadingPairs>
  <TitlesOfParts>
    <vt:vector size="21" baseType="lpstr">
      <vt:lpstr>AlphaHeadlinePro-Bold</vt:lpstr>
      <vt:lpstr>Arial Narrow</vt:lpstr>
      <vt:lpstr>Calibri</vt:lpstr>
      <vt:lpstr>Impact</vt:lpstr>
      <vt:lpstr>MS PGothic</vt:lpstr>
      <vt:lpstr>ＭＳ Ｐゴシック</vt:lpstr>
      <vt:lpstr>Arial</vt:lpstr>
      <vt:lpstr>Style clair</vt:lpstr>
      <vt:lpstr>Style foncé</vt:lpstr>
      <vt:lpstr>1_Style clair</vt:lpstr>
      <vt:lpstr>2_Style clair</vt:lpstr>
      <vt:lpstr>Présentation PowerPoint</vt:lpstr>
      <vt:lpstr>Where do you want to go ? </vt:lpstr>
      <vt:lpstr>The problem we have</vt:lpstr>
      <vt:lpstr>Decompose the problem in small task </vt:lpstr>
      <vt:lpstr>Preprocessing – Clean Metadata</vt:lpstr>
      <vt:lpstr>Deterministic journey planner solution</vt:lpstr>
      <vt:lpstr>Decision tree for Feature selection</vt:lpstr>
      <vt:lpstr>Robust route planning</vt:lpstr>
      <vt:lpstr>Isochronous map</vt:lpstr>
      <vt:lpstr>Preprocessing – Match Dataset – Get unique travel ID</vt:lpstr>
    </vt:vector>
  </TitlesOfParts>
  <Company>EPFL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 coderay</dc:creator>
  <cp:lastModifiedBy>enguerrand graoux</cp:lastModifiedBy>
  <cp:revision>271</cp:revision>
  <dcterms:created xsi:type="dcterms:W3CDTF">2017-03-17T08:41:32Z</dcterms:created>
  <dcterms:modified xsi:type="dcterms:W3CDTF">2018-06-13T13:31:11Z</dcterms:modified>
</cp:coreProperties>
</file>