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45" y="6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EXCESS FOOD 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Four Foodies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Integral</vt:lpstr>
      <vt:lpstr>EXCESS FOOD 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2019-10-05T14:04:03Z</dcterms:created>
  <dcterms:modified xsi:type="dcterms:W3CDTF">2019-10-05T16:42:44Z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