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BB46DC-41F1-9208-8F7F-C88DF4F04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E33918F-572D-072E-6216-3057C7B84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C0A5912-AE7B-7C97-D2A6-2F5E029A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70C-907A-49B0-BD75-D32A6106192A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72D6FB-9104-252F-19C9-8B24A277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353CE1-82A9-173F-CDF4-5A958DBF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59E2-4595-48CF-ABC0-AA67E1B0A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351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9AD50D-6D24-E7F4-938C-EDB8D8B7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5EFD1C0-A605-1894-ADBC-B96ACDE0E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58F9EA-8663-CB07-7318-638D1A58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70C-907A-49B0-BD75-D32A6106192A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96573D-6373-AC71-0B5F-D7301E34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4C52F1-ED3B-DFC8-1F90-B74AA3AC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59E2-4595-48CF-ABC0-AA67E1B0A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28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CCCC080-05A8-522F-7833-894883FEE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A6B6C2B-595B-A779-C6D9-2828A4184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3621AF-C220-C203-B60B-386A9AF9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70C-907A-49B0-BD75-D32A6106192A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505CE0-AD72-BD67-8512-68581AF9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DCB04D-18C2-3102-E6C9-F3C4C818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59E2-4595-48CF-ABC0-AA67E1B0A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76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42F83A-8D74-3925-7401-F97C544F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D447EE-453B-0035-1B37-D3FC196B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88F10F-44D5-C22B-F8FF-17C7C05A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70C-907A-49B0-BD75-D32A6106192A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EBFA70-9545-B215-A497-B0CDA3C9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CD2FDF9-BE82-127C-DDFB-CAE5BEFA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59E2-4595-48CF-ABC0-AA67E1B0A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158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642E3F-9062-02E6-6886-A84B5CE4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3B0C685-BD0D-503A-2A7A-43DDFA428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653C1E-41B5-AFBA-5E49-4771FCF1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70C-907A-49B0-BD75-D32A6106192A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DAC861-E12B-B651-278A-142C227A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9DDC36A-CFDD-0005-ED94-F1793A73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59E2-4595-48CF-ABC0-AA67E1B0A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516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833426-4E8B-DD51-2CF0-302B7D8C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49B44D-9FEF-BF3C-640A-3A5BF9B7C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4FFB1BE-3FD9-036E-FDE8-49D30B5AE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E3E3E74-A642-2F07-9412-1DC5FC4F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70C-907A-49B0-BD75-D32A6106192A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A8A7AC8-8CDD-6CDE-F1C8-39D33E8F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291EEB6-3869-C4E2-F3D6-AE45FAEC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59E2-4595-48CF-ABC0-AA67E1B0A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490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5D7D67-03AA-E383-DA75-86B4CB0C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87D242-1F33-1425-6557-FB899F2A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D2173A5-8340-95BE-8C52-66F7B3BE1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400430-D78E-ECFE-F121-D1E694E34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6A5BB5F-64EC-BD9A-6F07-1761DD44D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D90B024-B015-C9A8-67ED-1FB280BC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70C-907A-49B0-BD75-D32A6106192A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07D189D-C7BE-A12E-5C5D-332F5897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9BCDA7D-C174-B7DE-CC6D-0FF1F43F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59E2-4595-48CF-ABC0-AA67E1B0A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576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BC5A85-B634-DFA2-6D30-BA52F2BD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D634AAB-1706-C2C7-BC16-987F1C35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70C-907A-49B0-BD75-D32A6106192A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0D547C4-A9C2-BA51-8F32-54CEFC0C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C6C5C97-6607-EB2B-AA56-DE8AE97E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59E2-4595-48CF-ABC0-AA67E1B0A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447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DE69BDF-CAA4-2F7E-7D6E-9DC8404D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70C-907A-49B0-BD75-D32A6106192A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B7E8FF9-3F0C-A4F5-BF14-F77078D8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B4E7969-8B5E-787C-F702-1B137177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59E2-4595-48CF-ABC0-AA67E1B0A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39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585508-E683-1545-AA7E-4B95D741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514466-CE30-3884-86B0-09156716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62EEA48-55A0-9C3B-F068-8CFC0B6DF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24F110F-8268-9B28-2301-93372A0D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70C-907A-49B0-BD75-D32A6106192A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3D29530-7A5A-12B6-0727-A5839866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81FB141-89C0-7120-BED1-D91F989D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59E2-4595-48CF-ABC0-AA67E1B0A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570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7FA2BD-4D3D-7808-E892-B3FB01D6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7B1BF84-07E0-ED3F-545B-9C1AAA05F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45E15C5-002B-A105-ECAC-3E7C9577E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15FCDE-1413-B5B8-2B3C-BF4466B1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70C-907A-49B0-BD75-D32A6106192A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0406CEE-7343-1453-A1A1-588340B1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CB047EF-DFFE-B4CF-6EFD-295D888F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59E2-4595-48CF-ABC0-AA67E1B0A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084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707B29D-A162-304D-4065-9005276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C242AB0-5149-3BA7-EE62-9E7D64653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F0D4B8-AD7C-F560-C412-AA3B659BD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170C-907A-49B0-BD75-D32A6106192A}" type="datetimeFigureOut">
              <a:rPr lang="pl-PL" smtClean="0"/>
              <a:t>08.01.2023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19F8AE-2D28-0CF2-9B11-CE2423641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B287C7-4674-9414-7B1D-64B9342E4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59E2-4595-48CF-ABC0-AA67E1B0A6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730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829D0A-22F6-F198-4708-7FD055782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79078"/>
          </a:xfrm>
        </p:spPr>
        <p:txBody>
          <a:bodyPr>
            <a:normAutofit/>
          </a:bodyPr>
          <a:lstStyle/>
          <a:p>
            <a:r>
              <a:rPr lang="pl-PL" dirty="0"/>
              <a:t>Wybór słuchawek z użyciem AHP – prezentacja działania projektu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2119DC9-8DFC-DFFF-C4B3-900B2B814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3220"/>
            <a:ext cx="9144000" cy="1275080"/>
          </a:xfrm>
        </p:spPr>
        <p:txBody>
          <a:bodyPr/>
          <a:lstStyle/>
          <a:p>
            <a:r>
              <a:rPr lang="pl-PL" dirty="0"/>
              <a:t>Dorota Meszka, Antonina Kuś</a:t>
            </a:r>
          </a:p>
        </p:txBody>
      </p:sp>
    </p:spTree>
    <p:extLst>
      <p:ext uri="{BB962C8B-B14F-4D97-AF65-F5344CB8AC3E}">
        <p14:creationId xmlns:p14="http://schemas.microsoft.com/office/powerpoint/2010/main" val="217750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88CC65-3ABA-CFBD-1258-52BE5941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Dodawanie modeli słuchawek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48A4E8-B625-B9C7-6E70-89CD1E18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870EEE3-60C1-43FA-42E4-A7F6A1948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17" y="1494348"/>
            <a:ext cx="9278765" cy="522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CB5299-4FB9-C39E-B39D-20BC0363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Porównywanie cech między sobą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5ACA51-BBC1-598C-EDEA-008A1F6F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CA4DD22-57C3-6FAB-BA7F-EBA119B3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30" y="2148148"/>
            <a:ext cx="10098940" cy="29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1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9B2FBD-1990-F1ED-B2FD-2D351338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Porównywanie ofert względem cech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46FB18-4644-1E30-4A74-70565B4F7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E77E88D-2F5B-0A87-A388-23481628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38" y="2080231"/>
            <a:ext cx="10158524" cy="255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8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EB8A60-497C-32C4-35CF-AC578E28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porównania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A8FC14-59E0-9D1F-6A54-05B2A409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F38CE4F-5570-0EBE-E073-D6D58621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05" y="1690688"/>
            <a:ext cx="818079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1F9A55-83AE-2B31-CA5C-876DE006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Współczynniki spójności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1B5EEA-901D-EE12-3150-B30C92D1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5DC18BA-F3A2-FF64-888F-8646BA64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81" y="1690688"/>
            <a:ext cx="8013237" cy="45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551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29</Words>
  <Application>Microsoft Office PowerPoint</Application>
  <PresentationFormat>Panoramiczny</PresentationFormat>
  <Paragraphs>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Wybór słuchawek z użyciem AHP – prezentacja działania projektu </vt:lpstr>
      <vt:lpstr>Dodawanie modeli słuchawek</vt:lpstr>
      <vt:lpstr>Porównywanie cech między sobą</vt:lpstr>
      <vt:lpstr>Porównywanie ofert względem cech</vt:lpstr>
      <vt:lpstr>Wyniki porównania</vt:lpstr>
      <vt:lpstr>Współczynniki spójności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Wybór słuchawek z użyciem AHP – prezentacja działania projektu </dc:title>
  <dc:creator>Dorota Meszka</dc:creator>
  <cp:lastModifiedBy>Dorota Meszka</cp:lastModifiedBy>
  <cp:revision>1</cp:revision>
  <dcterms:created xsi:type="dcterms:W3CDTF">2023-01-08T22:11:31Z</dcterms:created>
  <dcterms:modified xsi:type="dcterms:W3CDTF">2023-01-08T22:25:27Z</dcterms:modified>
</cp:coreProperties>
</file>