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60" r:id="rId3"/>
    <p:sldId id="257" r:id="rId4"/>
  </p:sldIdLst>
  <p:sldSz cx="6035675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B7A"/>
    <a:srgbClr val="FDD01F"/>
    <a:srgbClr val="00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6197"/>
  </p:normalViewPr>
  <p:slideViewPr>
    <p:cSldViewPr snapToGrid="0" snapToObjects="1">
      <p:cViewPr varScale="1">
        <p:scale>
          <a:sx n="141" d="100"/>
          <a:sy n="141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987783"/>
            <a:ext cx="5130324" cy="2101309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3170127"/>
            <a:ext cx="4526756" cy="1457224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321344"/>
            <a:ext cx="1301442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321344"/>
            <a:ext cx="3828881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504729"/>
            <a:ext cx="5205770" cy="2510673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4039154"/>
            <a:ext cx="5205770" cy="1320303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606719"/>
            <a:ext cx="2565162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606719"/>
            <a:ext cx="2565162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21345"/>
            <a:ext cx="5205770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479579"/>
            <a:ext cx="2553373" cy="725119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2204698"/>
            <a:ext cx="2553373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479579"/>
            <a:ext cx="2565948" cy="725119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2204698"/>
            <a:ext cx="2565948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402378"/>
            <a:ext cx="1946662" cy="1408324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869027"/>
            <a:ext cx="3055560" cy="4289241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810703"/>
            <a:ext cx="1946662" cy="3354550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402378"/>
            <a:ext cx="1946662" cy="1408324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869027"/>
            <a:ext cx="3055560" cy="4289241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810703"/>
            <a:ext cx="1946662" cy="3354550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321345"/>
            <a:ext cx="520577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606719"/>
            <a:ext cx="520577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5594178"/>
            <a:ext cx="1358027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FDC0-59D9-B64B-BCE9-DCE60D0F73CC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5594178"/>
            <a:ext cx="203704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5594178"/>
            <a:ext cx="1358027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B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edal with solid fill">
            <a:extLst>
              <a:ext uri="{FF2B5EF4-FFF2-40B4-BE49-F238E27FC236}">
                <a16:creationId xmlns:a16="http://schemas.microsoft.com/office/drawing/2014/main" id="{71C516DB-2A66-F545-82E8-6C74784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46" y="0"/>
            <a:ext cx="5178581" cy="5178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1B6CE-BABB-B942-9A86-23A6E46A1738}"/>
              </a:ext>
            </a:extLst>
          </p:cNvPr>
          <p:cNvSpPr txBox="1"/>
          <p:nvPr/>
        </p:nvSpPr>
        <p:spPr>
          <a:xfrm>
            <a:off x="974593" y="4624583"/>
            <a:ext cx="4086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Garamond" panose="02020404030301010803" pitchFamily="18" charset="0"/>
              </a:rPr>
              <a:t>MEDAL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DE770-4FED-F9AD-BFD6-5376580915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400" t="35781" r="42550" b="36657"/>
          <a:stretch/>
        </p:blipFill>
        <p:spPr>
          <a:xfrm>
            <a:off x="2270148" y="2397014"/>
            <a:ext cx="1776749" cy="22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B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edal with solid fill">
            <a:extLst>
              <a:ext uri="{FF2B5EF4-FFF2-40B4-BE49-F238E27FC236}">
                <a16:creationId xmlns:a16="http://schemas.microsoft.com/office/drawing/2014/main" id="{71C516DB-2A66-F545-82E8-6C74784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46" y="0"/>
            <a:ext cx="5178581" cy="5178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1B6CE-BABB-B942-9A86-23A6E46A1738}"/>
              </a:ext>
            </a:extLst>
          </p:cNvPr>
          <p:cNvSpPr txBox="1"/>
          <p:nvPr/>
        </p:nvSpPr>
        <p:spPr>
          <a:xfrm>
            <a:off x="974593" y="4624583"/>
            <a:ext cx="4086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Garamond" panose="02020404030301010803" pitchFamily="18" charset="0"/>
              </a:rPr>
              <a:t>MEDAL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edal with solid fill">
            <a:extLst>
              <a:ext uri="{FF2B5EF4-FFF2-40B4-BE49-F238E27FC236}">
                <a16:creationId xmlns:a16="http://schemas.microsoft.com/office/drawing/2014/main" id="{71C516DB-2A66-F545-82E8-6C74784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46" y="0"/>
            <a:ext cx="5178581" cy="5178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E1815-9A35-CA4C-A866-6988DB439C46}"/>
              </a:ext>
            </a:extLst>
          </p:cNvPr>
          <p:cNvSpPr txBox="1"/>
          <p:nvPr/>
        </p:nvSpPr>
        <p:spPr>
          <a:xfrm>
            <a:off x="974593" y="4624583"/>
            <a:ext cx="4086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Garamond" panose="02020404030301010803" pitchFamily="18" charset="0"/>
              </a:rPr>
              <a:t>MEDAL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7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</Words>
  <Application>Microsoft Macintosh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 Data Science and Engineering  (env-data-sci-engr)</dc:title>
  <dc:creator>Zhonghua Zheng</dc:creator>
  <cp:lastModifiedBy>Zhonghua Zheng</cp:lastModifiedBy>
  <cp:revision>23</cp:revision>
  <dcterms:created xsi:type="dcterms:W3CDTF">2021-07-03T21:35:15Z</dcterms:created>
  <dcterms:modified xsi:type="dcterms:W3CDTF">2022-09-19T19:14:30Z</dcterms:modified>
</cp:coreProperties>
</file>