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72" r:id="rId11"/>
    <p:sldId id="273" r:id="rId12"/>
    <p:sldId id="274" r:id="rId13"/>
    <p:sldId id="266" r:id="rId14"/>
    <p:sldId id="267" r:id="rId15"/>
    <p:sldId id="269" r:id="rId16"/>
    <p:sldId id="270" r:id="rId17"/>
    <p:sldId id="275" r:id="rId18"/>
    <p:sldId id="276" r:id="rId19"/>
    <p:sldId id="277" r:id="rId20"/>
    <p:sldId id="268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46BF2-EAE8-4EAB-9F9D-01361A199949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3"/>
            <p14:sldId id="264"/>
            <p14:sldId id="272"/>
            <p14:sldId id="273"/>
            <p14:sldId id="274"/>
            <p14:sldId id="266"/>
            <p14:sldId id="267"/>
            <p14:sldId id="269"/>
            <p14:sldId id="270"/>
            <p14:sldId id="275"/>
            <p14:sldId id="276"/>
            <p14:sldId id="277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1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0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2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F68E-2476-4C35-8B3B-F7A94D8950B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2004-7831-43C1-97BE-C8FAD5B3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53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1277"/>
            <a:ext cx="9144000" cy="2708610"/>
          </a:xfrm>
        </p:spPr>
        <p:txBody>
          <a:bodyPr>
            <a:normAutofit/>
          </a:bodyPr>
          <a:lstStyle/>
          <a:p>
            <a:r>
              <a:rPr lang="de-DE" dirty="0" smtClean="0"/>
              <a:t>Muhammad Ehsan-Ul-Haq</a:t>
            </a:r>
          </a:p>
          <a:p>
            <a:r>
              <a:rPr lang="de-DE" dirty="0" smtClean="0"/>
              <a:t>Matriculation: 1098587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Department of Engineering</a:t>
            </a:r>
          </a:p>
          <a:p>
            <a:r>
              <a:rPr lang="de-DE" dirty="0" smtClean="0"/>
              <a:t>Frankfurt University of Applied Sciences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924" y="352246"/>
            <a:ext cx="9112876" cy="105155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DE" sz="3600" b="1" dirty="0" smtClean="0"/>
              <a:t>Lagrange Multipliers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0924" y="1825625"/>
                <a:ext cx="9112876" cy="3944110"/>
              </a:xfr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 ;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0924" y="1825625"/>
                <a:ext cx="9112876" cy="394411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5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836" y="365125"/>
            <a:ext cx="7147775" cy="96139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/>
          <a:p>
            <a:pPr algn="ctr"/>
            <a:r>
              <a:rPr lang="de-DE" b="1" dirty="0" smtClean="0"/>
              <a:t>What if?!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358" y="2228045"/>
            <a:ext cx="4717692" cy="31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365125"/>
            <a:ext cx="7662930" cy="11159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3600" b="1" dirty="0" smtClean="0"/>
              <a:t>Mapping into another space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560" y="1825625"/>
            <a:ext cx="8560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728125"/>
            <a:ext cx="75342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766762"/>
            <a:ext cx="7610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700087"/>
            <a:ext cx="78200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766762"/>
            <a:ext cx="76295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757237"/>
            <a:ext cx="75533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776287"/>
            <a:ext cx="76295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681037"/>
            <a:ext cx="77438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6" y="154547"/>
            <a:ext cx="8822027" cy="62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747712"/>
            <a:ext cx="75533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60" y="365125"/>
            <a:ext cx="7675809" cy="1167461"/>
          </a:xfr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de-DE" sz="3600" dirty="0" smtClean="0"/>
              <a:t>Advantages and Limitations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79560" y="1825625"/>
            <a:ext cx="3740240" cy="4351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Advantages</a:t>
            </a:r>
          </a:p>
          <a:p>
            <a:pPr marL="0" indent="0" algn="ctr">
              <a:buNone/>
            </a:pPr>
            <a:endParaRPr lang="de-DE" dirty="0" smtClean="0"/>
          </a:p>
          <a:p>
            <a:r>
              <a:rPr lang="en-US" sz="1800" b="1" dirty="0"/>
              <a:t>Kernel </a:t>
            </a:r>
            <a:r>
              <a:rPr lang="en-US" sz="1800" b="1" dirty="0" smtClean="0"/>
              <a:t>trick</a:t>
            </a:r>
          </a:p>
          <a:p>
            <a:r>
              <a:rPr lang="en-US" sz="1800" b="1" dirty="0"/>
              <a:t>No local </a:t>
            </a:r>
            <a:r>
              <a:rPr lang="en-US" sz="1800" b="1" dirty="0" smtClean="0"/>
              <a:t>minima</a:t>
            </a:r>
          </a:p>
          <a:p>
            <a:r>
              <a:rPr lang="en-US" sz="1800" b="1" dirty="0" smtClean="0"/>
              <a:t>Generalization</a:t>
            </a:r>
          </a:p>
          <a:p>
            <a:r>
              <a:rPr lang="en-US" sz="1800" b="1" dirty="0"/>
              <a:t>Robustness to outliers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783169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Limitations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r>
              <a:rPr lang="en-US" sz="1800" b="1" dirty="0"/>
              <a:t>Extension to multiclass </a:t>
            </a:r>
            <a:r>
              <a:rPr lang="en-US" sz="1800" b="1" dirty="0" smtClean="0"/>
              <a:t>problem</a:t>
            </a:r>
          </a:p>
          <a:p>
            <a:r>
              <a:rPr lang="en-US" sz="1800" b="1" dirty="0"/>
              <a:t>Tricky Selection of </a:t>
            </a:r>
            <a:r>
              <a:rPr lang="en-US" sz="1800" b="1" dirty="0" smtClean="0"/>
              <a:t>parameters</a:t>
            </a:r>
          </a:p>
          <a:p>
            <a:r>
              <a:rPr lang="en-US" sz="1800" b="1" dirty="0"/>
              <a:t>Long training times for small feature dataset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87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900112"/>
            <a:ext cx="75533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633412"/>
            <a:ext cx="75152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642937"/>
            <a:ext cx="76295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623887"/>
            <a:ext cx="76295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757237"/>
            <a:ext cx="76485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728662"/>
            <a:ext cx="76295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795337"/>
            <a:ext cx="73247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55</Words>
  <Application>Microsoft Office PowerPoint</Application>
  <PresentationFormat>Widescreen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Lagrange Multipliers</vt:lpstr>
      <vt:lpstr>What if?!</vt:lpstr>
      <vt:lpstr>Mapping into another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and 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Ehsan</dc:creator>
  <cp:lastModifiedBy>Ehsan</cp:lastModifiedBy>
  <cp:revision>13</cp:revision>
  <dcterms:created xsi:type="dcterms:W3CDTF">2015-12-05T10:55:41Z</dcterms:created>
  <dcterms:modified xsi:type="dcterms:W3CDTF">2015-12-07T00:58:51Z</dcterms:modified>
</cp:coreProperties>
</file>