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7"/>
  </p:notesMasterIdLst>
  <p:sldIdLst>
    <p:sldId id="256" r:id="rId2"/>
    <p:sldId id="258" r:id="rId3"/>
    <p:sldId id="264" r:id="rId4"/>
    <p:sldId id="259" r:id="rId5"/>
    <p:sldId id="303" r:id="rId6"/>
    <p:sldId id="304" r:id="rId7"/>
    <p:sldId id="305" r:id="rId8"/>
    <p:sldId id="306" r:id="rId9"/>
    <p:sldId id="261" r:id="rId10"/>
    <p:sldId id="308" r:id="rId11"/>
    <p:sldId id="309" r:id="rId12"/>
    <p:sldId id="257" r:id="rId13"/>
    <p:sldId id="310" r:id="rId14"/>
    <p:sldId id="311" r:id="rId15"/>
    <p:sldId id="312" r:id="rId16"/>
    <p:sldId id="269" r:id="rId17"/>
    <p:sldId id="313" r:id="rId18"/>
    <p:sldId id="314" r:id="rId19"/>
    <p:sldId id="315" r:id="rId20"/>
    <p:sldId id="266" r:id="rId21"/>
    <p:sldId id="316" r:id="rId22"/>
    <p:sldId id="274" r:id="rId23"/>
    <p:sldId id="317" r:id="rId24"/>
    <p:sldId id="283" r:id="rId25"/>
    <p:sldId id="28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9A9A8-1834-4AED-9584-868562120EBD}">
  <a:tblStyle styleId="{83A9A9A8-1834-4AED-9584-868562120E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461" autoAdjust="0"/>
  </p:normalViewPr>
  <p:slideViewPr>
    <p:cSldViewPr snapToGrid="0">
      <p:cViewPr varScale="1">
        <p:scale>
          <a:sx n="82" d="100"/>
          <a:sy n="82" d="100"/>
        </p:scale>
        <p:origin x="15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Algorithms Score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explosion val="4"/>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1F-4D44-A1A1-6EC4CEEC2E7E}"/>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1F-4D44-A1A1-6EC4CEEC2E7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1F-4D44-A1A1-6EC4CEEC2E7E}"/>
              </c:ext>
            </c:extLst>
          </c:dPt>
          <c:dPt>
            <c:idx val="3"/>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1F-4D44-A1A1-6EC4CEEC2E7E}"/>
              </c:ext>
            </c:extLst>
          </c:dPt>
          <c:dLbls>
            <c:dLbl>
              <c:idx val="0"/>
              <c:tx>
                <c:rich>
                  <a:bodyPr/>
                  <a:lstStyle/>
                  <a:p>
                    <a:r>
                      <a:rPr lang="en-US" sz="1330" b="0" i="0" u="none" strike="noStrike" baseline="0" dirty="0">
                        <a:effectLst/>
                      </a:rPr>
                      <a:t>96.28</a:t>
                    </a:r>
                    <a:r>
                      <a:rPr lang="en-US" sz="1330" b="1" i="0" u="none" strike="noStrike" baseline="0" dirty="0"/>
                      <a:t>%</a:t>
                    </a:r>
                    <a:endParaRPr lang="en-US" dirty="0"/>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61F-4D44-A1A1-6EC4CEEC2E7E}"/>
                </c:ext>
              </c:extLst>
            </c:dLbl>
            <c:dLbl>
              <c:idx val="1"/>
              <c:tx>
                <c:rich>
                  <a:bodyPr/>
                  <a:lstStyle/>
                  <a:p>
                    <a:r>
                      <a:rPr lang="en-US" sz="1330" b="0" i="0" u="none" strike="noStrike" baseline="0" dirty="0">
                        <a:effectLst/>
                      </a:rPr>
                      <a:t>92.46</a:t>
                    </a:r>
                    <a:r>
                      <a:rPr lang="en-US" sz="1330" b="1" i="0" u="none" strike="noStrike" baseline="0" dirty="0"/>
                      <a:t>%</a:t>
                    </a:r>
                    <a:endParaRPr lang="en-US" dirty="0"/>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61F-4D44-A1A1-6EC4CEEC2E7E}"/>
                </c:ext>
              </c:extLst>
            </c:dLbl>
            <c:dLbl>
              <c:idx val="2"/>
              <c:tx>
                <c:rich>
                  <a:bodyPr/>
                  <a:lstStyle/>
                  <a:p>
                    <a:r>
                      <a:rPr lang="en-US" sz="1330" b="1" i="0" u="none" strike="noStrike" baseline="0" dirty="0"/>
                      <a:t>96.18%</a:t>
                    </a:r>
                    <a:endParaRPr lang="en-US" dirty="0"/>
                  </a:p>
                </c:rich>
              </c:tx>
              <c:dLblPos val="ctr"/>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361F-4D44-A1A1-6EC4CEEC2E7E}"/>
                </c:ext>
              </c:extLst>
            </c:dLbl>
            <c:dLbl>
              <c:idx val="3"/>
              <c:tx>
                <c:rich>
                  <a:bodyPr rot="0" spcFirstLastPara="1" vertOverflow="ellipsis"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r>
                      <a:rPr lang="en-US" sz="1330" b="1" i="0" u="none" strike="noStrike" baseline="0" dirty="0"/>
                      <a:t>95.89%</a:t>
                    </a:r>
                    <a:endParaRPr lang="en-US" dirty="0"/>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pattFill prst="pct75">
                      <a:fgClr>
                        <a:schemeClr val="dk1">
                          <a:lumMod val="75000"/>
                          <a:lumOff val="25000"/>
                        </a:schemeClr>
                      </a:fgClr>
                      <a:bgClr>
                        <a:schemeClr val="dk1">
                          <a:lumMod val="65000"/>
                          <a:lumOff val="35000"/>
                        </a:schemeClr>
                      </a:bgClr>
                    </a:pattFill>
                    <a:ln>
                      <a:noFill/>
                    </a:ln>
                  </c15:spPr>
                  <c15:layout>
                    <c:manualLayout>
                      <c:w val="0.16496600370920286"/>
                      <c:h val="9.01715627250263E-2"/>
                    </c:manualLayout>
                  </c15:layout>
                  <c15:showDataLabelsRange val="0"/>
                </c:ext>
                <c:ext xmlns:c16="http://schemas.microsoft.com/office/drawing/2014/chart" uri="{C3380CC4-5D6E-409C-BE32-E72D297353CC}">
                  <c16:uniqueId val="{00000007-361F-4D44-A1A1-6EC4CEEC2E7E}"/>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rect">
                    <a:avLst/>
                  </a:prstGeom>
                  <a:pattFill prst="pct75">
                    <a:fgClr>
                      <a:schemeClr val="dk1">
                        <a:lumMod val="75000"/>
                        <a:lumOff val="25000"/>
                      </a:schemeClr>
                    </a:fgClr>
                    <a:bgClr>
                      <a:schemeClr val="dk1">
                        <a:lumMod val="65000"/>
                        <a:lumOff val="35000"/>
                      </a:schemeClr>
                    </a:bgClr>
                  </a:pattFill>
                  <a:ln>
                    <a:noFill/>
                  </a:ln>
                </c15:spPr>
              </c:ext>
            </c:extLst>
          </c:dLbls>
          <c:cat>
            <c:strRef>
              <c:f>Sheet1!$A$2:$A$5</c:f>
              <c:strCache>
                <c:ptCount val="4"/>
                <c:pt idx="0">
                  <c:v>Logistic Regression</c:v>
                </c:pt>
                <c:pt idx="1">
                  <c:v>Decision Tree</c:v>
                </c:pt>
                <c:pt idx="2">
                  <c:v>Random Forest</c:v>
                </c:pt>
                <c:pt idx="3">
                  <c:v>KNN</c:v>
                </c:pt>
              </c:strCache>
            </c:strRef>
          </c:cat>
          <c:val>
            <c:numRef>
              <c:f>Sheet1!$B$2:$B$5</c:f>
              <c:numCache>
                <c:formatCode>General</c:formatCode>
                <c:ptCount val="4"/>
                <c:pt idx="0">
                  <c:v>0.88157256528830696</c:v>
                </c:pt>
                <c:pt idx="1">
                  <c:v>0.78136151388201502</c:v>
                </c:pt>
                <c:pt idx="2">
                  <c:v>0.88182159609210198</c:v>
                </c:pt>
                <c:pt idx="3">
                  <c:v>0.98936360398083201</c:v>
                </c:pt>
              </c:numCache>
            </c:numRef>
          </c:val>
          <c:extLst>
            <c:ext xmlns:c16="http://schemas.microsoft.com/office/drawing/2014/chart" uri="{C3380CC4-5D6E-409C-BE32-E72D297353CC}">
              <c16:uniqueId val="{00000008-361F-4D44-A1A1-6EC4CEEC2E7E}"/>
            </c:ext>
          </c:extLst>
        </c:ser>
        <c:ser>
          <c:idx val="1"/>
          <c:order val="1"/>
          <c:tx>
            <c:strRef>
              <c:f>Sheet1!$C$1</c:f>
              <c:strCache>
                <c:ptCount val="1"/>
                <c:pt idx="0">
                  <c:v>Series 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361F-4D44-A1A1-6EC4CEEC2E7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361F-4D44-A1A1-6EC4CEEC2E7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361F-4D44-A1A1-6EC4CEEC2E7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361F-4D44-A1A1-6EC4CEEC2E7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Logistic Regression</c:v>
                </c:pt>
                <c:pt idx="1">
                  <c:v>Decision Tree</c:v>
                </c:pt>
                <c:pt idx="2">
                  <c:v>Random Forest</c:v>
                </c:pt>
                <c:pt idx="3">
                  <c:v>KNN</c:v>
                </c:pt>
              </c:strCache>
            </c:strRef>
          </c:cat>
          <c:val>
            <c:numRef>
              <c:f>Sheet1!$C$2:$C$5</c:f>
              <c:numCache>
                <c:formatCode>General</c:formatCode>
                <c:ptCount val="4"/>
                <c:pt idx="0">
                  <c:v>0.11842743471169304</c:v>
                </c:pt>
                <c:pt idx="1">
                  <c:v>0.21863848611798498</c:v>
                </c:pt>
                <c:pt idx="2">
                  <c:v>0.11817840390789802</c:v>
                </c:pt>
                <c:pt idx="3">
                  <c:v>0.11338574889106501</c:v>
                </c:pt>
              </c:numCache>
            </c:numRef>
          </c:val>
          <c:extLst>
            <c:ext xmlns:c16="http://schemas.microsoft.com/office/drawing/2014/chart" uri="{C3380CC4-5D6E-409C-BE32-E72D297353CC}">
              <c16:uniqueId val="{00000011-361F-4D44-A1A1-6EC4CEEC2E7E}"/>
            </c:ext>
          </c:extLst>
        </c:ser>
        <c:ser>
          <c:idx val="2"/>
          <c:order val="2"/>
          <c:tx>
            <c:strRef>
              <c:f>Sheet1!$D$1</c:f>
              <c:strCache>
                <c:ptCount val="1"/>
                <c:pt idx="0">
                  <c:v>Series 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361F-4D44-A1A1-6EC4CEEC2E7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361F-4D44-A1A1-6EC4CEEC2E7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361F-4D44-A1A1-6EC4CEEC2E7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361F-4D44-A1A1-6EC4CEEC2E7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Logistic Regression</c:v>
                </c:pt>
                <c:pt idx="1">
                  <c:v>Decision Tree</c:v>
                </c:pt>
                <c:pt idx="2">
                  <c:v>Random Forest</c:v>
                </c:pt>
                <c:pt idx="3">
                  <c:v>KNN</c:v>
                </c:pt>
              </c:strCache>
            </c:strRef>
          </c:cat>
          <c:val>
            <c:numRef>
              <c:f>Sheet1!$D$2:$D$5</c:f>
              <c:numCache>
                <c:formatCode>General</c:formatCode>
                <c:ptCount val="4"/>
              </c:numCache>
            </c:numRef>
          </c:val>
          <c:extLst>
            <c:ext xmlns:c16="http://schemas.microsoft.com/office/drawing/2014/chart" uri="{C3380CC4-5D6E-409C-BE32-E72D297353CC}">
              <c16:uniqueId val="{0000001A-361F-4D44-A1A1-6EC4CEEC2E7E}"/>
            </c:ext>
          </c:extLst>
        </c:ser>
        <c:ser>
          <c:idx val="3"/>
          <c:order val="3"/>
          <c:tx>
            <c:strRef>
              <c:f>Sheet1!$E$1</c:f>
              <c:strCache>
                <c:ptCount val="1"/>
                <c:pt idx="0">
                  <c:v>Series 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361F-4D44-A1A1-6EC4CEEC2E7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361F-4D44-A1A1-6EC4CEEC2E7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361F-4D44-A1A1-6EC4CEEC2E7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361F-4D44-A1A1-6EC4CEEC2E7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Logistic Regression</c:v>
                </c:pt>
                <c:pt idx="1">
                  <c:v>Decision Tree</c:v>
                </c:pt>
                <c:pt idx="2">
                  <c:v>Random Forest</c:v>
                </c:pt>
                <c:pt idx="3">
                  <c:v>KNN</c:v>
                </c:pt>
              </c:strCache>
            </c:strRef>
          </c:cat>
          <c:val>
            <c:numRef>
              <c:f>Sheet1!$E$2:$E$5</c:f>
              <c:numCache>
                <c:formatCode>General</c:formatCode>
                <c:ptCount val="4"/>
              </c:numCache>
            </c:numRef>
          </c:val>
          <c:extLst>
            <c:ext xmlns:c16="http://schemas.microsoft.com/office/drawing/2014/chart" uri="{C3380CC4-5D6E-409C-BE32-E72D297353CC}">
              <c16:uniqueId val="{00000023-361F-4D44-A1A1-6EC4CEEC2E7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352694992659012"/>
          <c:y val="0.15951707430517331"/>
          <c:w val="0.31294183078517979"/>
          <c:h val="0.3529556999233279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000000"/>
                </a:solidFill>
                <a:effectLst/>
                <a:latin typeface="Times New Roman" panose="02020603050405020304" pitchFamily="18" charset="0"/>
                <a:ea typeface="Calibri" panose="020F0502020204030204" pitchFamily="34" charset="0"/>
              </a:rPr>
              <a:t>Cloud computing technology is used by both small and large organizations to store the information in cloud and access it from anywhere at any time using the internet connection.</a:t>
            </a:r>
          </a:p>
          <a:p>
            <a:endParaRPr lang="en-US" dirty="0"/>
          </a:p>
        </p:txBody>
      </p:sp>
    </p:spTree>
    <p:extLst>
      <p:ext uri="{BB962C8B-B14F-4D97-AF65-F5344CB8AC3E}">
        <p14:creationId xmlns:p14="http://schemas.microsoft.com/office/powerpoint/2010/main" val="2022557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770561bc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770561bc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preparation  we prepare de data </a:t>
            </a:r>
          </a:p>
          <a:p>
            <a:r>
              <a:rPr lang="en-US" dirty="0"/>
              <a:t>Model training where we train our data with </a:t>
            </a:r>
            <a:r>
              <a:rPr lang="en-US" dirty="0" err="1"/>
              <a:t>alogirthms</a:t>
            </a:r>
            <a:endParaRPr lang="en-US" dirty="0"/>
          </a:p>
          <a:p>
            <a:r>
              <a:rPr lang="en-US" dirty="0"/>
              <a:t>Model Evaluation we evaluate our model based on accuracy score</a:t>
            </a:r>
          </a:p>
          <a:p>
            <a:r>
              <a:rPr lang="en-US" dirty="0"/>
              <a:t>And </a:t>
            </a:r>
            <a:r>
              <a:rPr lang="en-US" dirty="0" err="1"/>
              <a:t>finnaly</a:t>
            </a:r>
            <a:r>
              <a:rPr lang="en-US" dirty="0"/>
              <a:t> deployment </a:t>
            </a:r>
          </a:p>
        </p:txBody>
      </p:sp>
    </p:spTree>
    <p:extLst>
      <p:ext uri="{BB962C8B-B14F-4D97-AF65-F5344CB8AC3E}">
        <p14:creationId xmlns:p14="http://schemas.microsoft.com/office/powerpoint/2010/main" val="92780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89de00b92_0_2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89de00b92_0_2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89de00b92_0_2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89de00b92_0_2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249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89de00b92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89de00b9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dirty="0">
                <a:solidFill>
                  <a:srgbClr val="D1D5DB"/>
                </a:solidFill>
                <a:effectLst/>
                <a:latin typeface="Söhne"/>
              </a:rPr>
              <a:t>As we can see, KNN has the highest score, which means it is the most accurate algorithm in predicting stroke risk</a:t>
            </a:r>
            <a:endParaRPr lang="en-US" dirty="0"/>
          </a:p>
        </p:txBody>
      </p:sp>
    </p:spTree>
    <p:extLst>
      <p:ext uri="{BB962C8B-B14F-4D97-AF65-F5344CB8AC3E}">
        <p14:creationId xmlns:p14="http://schemas.microsoft.com/office/powerpoint/2010/main" val="310360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b8aee7d3fa_0_12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b8aee7d3fa_0_12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89de00b92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89de00b9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7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b8aee7d3fa_0_8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b8aee7d3fa_0_8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770561bc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770561bc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b8aee7d3fa_0_10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b8aee7d3fa_0_10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7c0cae3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7c0cae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770561bc7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770561bc7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Our problem is that we want to predict whether a given </a:t>
            </a:r>
            <a:r>
              <a:rPr lang="en-US" sz="1100" dirty="0" err="1"/>
              <a:t>parient</a:t>
            </a:r>
            <a:r>
              <a:rPr lang="en-US" sz="1100" dirty="0"/>
              <a:t> will have a stroke or not based on several </a:t>
            </a:r>
            <a:r>
              <a:rPr lang="en-US" sz="1100" dirty="0" err="1"/>
              <a:t>parametrs</a:t>
            </a:r>
            <a:r>
              <a:rPr lang="en-US" sz="1100" dirty="0"/>
              <a:t>.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Solution : </a:t>
            </a:r>
            <a:r>
              <a:rPr lang="en-US" sz="1100" dirty="0"/>
              <a:t>we will develop an ML model using ML algorithms to predict whether a given patient will have a stroke or not based on several parameters</a:t>
            </a:r>
            <a:endParaRPr dirty="0"/>
          </a:p>
        </p:txBody>
      </p:sp>
    </p:spTree>
    <p:extLst>
      <p:ext uri="{BB962C8B-B14F-4D97-AF65-F5344CB8AC3E}">
        <p14:creationId xmlns:p14="http://schemas.microsoft.com/office/powerpoint/2010/main" val="10031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dirty="0">
                <a:solidFill>
                  <a:srgbClr val="374151"/>
                </a:solidFill>
                <a:effectLst/>
                <a:latin typeface="Söhne"/>
              </a:rPr>
              <a:t>Machine learning is a type of artificial intelligence that enables computers to learn and improve from experience without being explicitly programmed</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rgbClr val="374151"/>
                </a:solidFill>
                <a:effectLst/>
                <a:latin typeface="Söhne"/>
              </a:rPr>
              <a:t>Machine learning has many applications, including image recognition, natural language processing, fraud detection, and recommendation systems.</a:t>
            </a:r>
            <a:endParaRPr lang="fr-FR" sz="1100" dirty="0"/>
          </a:p>
          <a:p>
            <a:endParaRPr lang="fr-FR" sz="1100" b="0" i="0" dirty="0">
              <a:solidFill>
                <a:srgbClr val="374151"/>
              </a:solidFill>
              <a:effectLst/>
              <a:latin typeface="Söhne"/>
            </a:endParaRPr>
          </a:p>
        </p:txBody>
      </p:sp>
    </p:spTree>
    <p:extLst>
      <p:ext uri="{BB962C8B-B14F-4D97-AF65-F5344CB8AC3E}">
        <p14:creationId xmlns:p14="http://schemas.microsoft.com/office/powerpoint/2010/main" val="92801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rgbClr val="374151"/>
                </a:solidFill>
                <a:effectLst/>
                <a:latin typeface="Söhne"/>
              </a:rPr>
              <a:t>Cloud computing provides the infrastructure and resources needed for training and deploying machine learning models. </a:t>
            </a:r>
          </a:p>
          <a:p>
            <a:r>
              <a:rPr lang="en-US" sz="1100" b="0" i="0" dirty="0">
                <a:solidFill>
                  <a:srgbClr val="374151"/>
                </a:solidFill>
                <a:effectLst/>
                <a:latin typeface="Söhne"/>
              </a:rPr>
              <a:t>It offers scalable and cost-effective storage and processing power, enabling organizations to easily run machine learning algorithms on large datasets.</a:t>
            </a:r>
            <a:endParaRPr lang="en-US" dirty="0"/>
          </a:p>
        </p:txBody>
      </p:sp>
    </p:spTree>
    <p:extLst>
      <p:ext uri="{BB962C8B-B14F-4D97-AF65-F5344CB8AC3E}">
        <p14:creationId xmlns:p14="http://schemas.microsoft.com/office/powerpoint/2010/main" val="165346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770561bc7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770561bc7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dirty="0">
                <a:solidFill>
                  <a:srgbClr val="374151"/>
                </a:solidFill>
                <a:effectLst/>
                <a:latin typeface="Söhne"/>
              </a:rPr>
              <a:t>Cloud computing is a way of delivering computing services over the internet, such as storage and processing power. It offers scalability, flexibility, cost-effectiveness, and easy access to resources</a:t>
            </a:r>
            <a:r>
              <a:rPr lang="en-US" sz="1050" b="0" i="0" dirty="0">
                <a:solidFill>
                  <a:srgbClr val="374151"/>
                </a:solidFill>
                <a:effectLst/>
                <a:latin typeface="Söhne"/>
              </a:rPr>
              <a:t>.</a:t>
            </a:r>
            <a:endParaRPr lang="fr-FR" sz="1050" dirty="0"/>
          </a:p>
          <a:p>
            <a:endParaRPr lang="en-US" dirty="0"/>
          </a:p>
        </p:txBody>
      </p:sp>
    </p:spTree>
    <p:extLst>
      <p:ext uri="{BB962C8B-B14F-4D97-AF65-F5344CB8AC3E}">
        <p14:creationId xmlns:p14="http://schemas.microsoft.com/office/powerpoint/2010/main" val="152555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6125"/>
            <a:ext cx="4574100" cy="167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Font typeface="Open Sans"/>
              <a:buNone/>
              <a:defRPr sz="4900" b="1">
                <a:latin typeface="Open Sans"/>
                <a:ea typeface="Open Sans"/>
                <a:cs typeface="Open Sans"/>
                <a:sym typeface="Open Sans"/>
              </a:defRPr>
            </a:lvl1pPr>
            <a:lvl2pPr lvl="1" algn="ctr">
              <a:spcBef>
                <a:spcPts val="0"/>
              </a:spcBef>
              <a:spcAft>
                <a:spcPts val="0"/>
              </a:spcAft>
              <a:buSzPts val="5200"/>
              <a:buFont typeface="Open Sans"/>
              <a:buNone/>
              <a:defRPr sz="5200" b="1">
                <a:latin typeface="Open Sans"/>
                <a:ea typeface="Open Sans"/>
                <a:cs typeface="Open Sans"/>
                <a:sym typeface="Open Sans"/>
              </a:defRPr>
            </a:lvl2pPr>
            <a:lvl3pPr lvl="2" algn="ctr">
              <a:spcBef>
                <a:spcPts val="0"/>
              </a:spcBef>
              <a:spcAft>
                <a:spcPts val="0"/>
              </a:spcAft>
              <a:buSzPts val="5200"/>
              <a:buFont typeface="Open Sans"/>
              <a:buNone/>
              <a:defRPr sz="5200" b="1">
                <a:latin typeface="Open Sans"/>
                <a:ea typeface="Open Sans"/>
                <a:cs typeface="Open Sans"/>
                <a:sym typeface="Open Sans"/>
              </a:defRPr>
            </a:lvl3pPr>
            <a:lvl4pPr lvl="3" algn="ctr">
              <a:spcBef>
                <a:spcPts val="0"/>
              </a:spcBef>
              <a:spcAft>
                <a:spcPts val="0"/>
              </a:spcAft>
              <a:buSzPts val="5200"/>
              <a:buFont typeface="Open Sans"/>
              <a:buNone/>
              <a:defRPr sz="5200" b="1">
                <a:latin typeface="Open Sans"/>
                <a:ea typeface="Open Sans"/>
                <a:cs typeface="Open Sans"/>
                <a:sym typeface="Open Sans"/>
              </a:defRPr>
            </a:lvl4pPr>
            <a:lvl5pPr lvl="4" algn="ctr">
              <a:spcBef>
                <a:spcPts val="0"/>
              </a:spcBef>
              <a:spcAft>
                <a:spcPts val="0"/>
              </a:spcAft>
              <a:buSzPts val="5200"/>
              <a:buFont typeface="Open Sans"/>
              <a:buNone/>
              <a:defRPr sz="5200" b="1">
                <a:latin typeface="Open Sans"/>
                <a:ea typeface="Open Sans"/>
                <a:cs typeface="Open Sans"/>
                <a:sym typeface="Open Sans"/>
              </a:defRPr>
            </a:lvl5pPr>
            <a:lvl6pPr lvl="5" algn="ctr">
              <a:spcBef>
                <a:spcPts val="0"/>
              </a:spcBef>
              <a:spcAft>
                <a:spcPts val="0"/>
              </a:spcAft>
              <a:buSzPts val="5200"/>
              <a:buFont typeface="Open Sans"/>
              <a:buNone/>
              <a:defRPr sz="5200" b="1">
                <a:latin typeface="Open Sans"/>
                <a:ea typeface="Open Sans"/>
                <a:cs typeface="Open Sans"/>
                <a:sym typeface="Open Sans"/>
              </a:defRPr>
            </a:lvl6pPr>
            <a:lvl7pPr lvl="6" algn="ctr">
              <a:spcBef>
                <a:spcPts val="0"/>
              </a:spcBef>
              <a:spcAft>
                <a:spcPts val="0"/>
              </a:spcAft>
              <a:buSzPts val="5200"/>
              <a:buFont typeface="Open Sans"/>
              <a:buNone/>
              <a:defRPr sz="5200" b="1">
                <a:latin typeface="Open Sans"/>
                <a:ea typeface="Open Sans"/>
                <a:cs typeface="Open Sans"/>
                <a:sym typeface="Open Sans"/>
              </a:defRPr>
            </a:lvl7pPr>
            <a:lvl8pPr lvl="7" algn="ctr">
              <a:spcBef>
                <a:spcPts val="0"/>
              </a:spcBef>
              <a:spcAft>
                <a:spcPts val="0"/>
              </a:spcAft>
              <a:buSzPts val="5200"/>
              <a:buFont typeface="Open Sans"/>
              <a:buNone/>
              <a:defRPr sz="5200" b="1">
                <a:latin typeface="Open Sans"/>
                <a:ea typeface="Open Sans"/>
                <a:cs typeface="Open Sans"/>
                <a:sym typeface="Open Sans"/>
              </a:defRPr>
            </a:lvl8pPr>
            <a:lvl9pPr lvl="8" algn="ctr">
              <a:spcBef>
                <a:spcPts val="0"/>
              </a:spcBef>
              <a:spcAft>
                <a:spcPts val="0"/>
              </a:spcAft>
              <a:buSzPts val="5200"/>
              <a:buFont typeface="Open Sans"/>
              <a:buNone/>
              <a:defRPr sz="5200" b="1">
                <a:latin typeface="Open Sans"/>
                <a:ea typeface="Open Sans"/>
                <a:cs typeface="Open Sans"/>
                <a:sym typeface="Open Sans"/>
              </a:defRPr>
            </a:lvl9pPr>
          </a:lstStyle>
          <a:p>
            <a:endParaRPr/>
          </a:p>
        </p:txBody>
      </p:sp>
      <p:sp>
        <p:nvSpPr>
          <p:cNvPr id="10" name="Google Shape;10;p2"/>
          <p:cNvSpPr txBox="1">
            <a:spLocks noGrp="1"/>
          </p:cNvSpPr>
          <p:nvPr>
            <p:ph type="subTitle" idx="1"/>
          </p:nvPr>
        </p:nvSpPr>
        <p:spPr>
          <a:xfrm>
            <a:off x="713250" y="2798325"/>
            <a:ext cx="3567600" cy="831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Font typeface="Open Sans"/>
              <a:buNone/>
              <a:defRPr sz="1900">
                <a:latin typeface="Open Sans"/>
                <a:ea typeface="Open Sans"/>
                <a:cs typeface="Open Sans"/>
                <a:sym typeface="Open Sans"/>
              </a:defRPr>
            </a:lvl1pPr>
            <a:lvl2pPr lvl="1" algn="ctr">
              <a:lnSpc>
                <a:spcPct val="100000"/>
              </a:lnSpc>
              <a:spcBef>
                <a:spcPts val="0"/>
              </a:spcBef>
              <a:spcAft>
                <a:spcPts val="0"/>
              </a:spcAft>
              <a:buSzPts val="2100"/>
              <a:buFont typeface="Open Sans"/>
              <a:buNone/>
              <a:defRPr sz="2100">
                <a:latin typeface="Open Sans"/>
                <a:ea typeface="Open Sans"/>
                <a:cs typeface="Open Sans"/>
                <a:sym typeface="Open Sans"/>
              </a:defRPr>
            </a:lvl2pPr>
            <a:lvl3pPr lvl="2" algn="ctr">
              <a:lnSpc>
                <a:spcPct val="100000"/>
              </a:lnSpc>
              <a:spcBef>
                <a:spcPts val="0"/>
              </a:spcBef>
              <a:spcAft>
                <a:spcPts val="0"/>
              </a:spcAft>
              <a:buSzPts val="2100"/>
              <a:buFont typeface="Open Sans"/>
              <a:buNone/>
              <a:defRPr sz="2100">
                <a:latin typeface="Open Sans"/>
                <a:ea typeface="Open Sans"/>
                <a:cs typeface="Open Sans"/>
                <a:sym typeface="Open Sans"/>
              </a:defRPr>
            </a:lvl3pPr>
            <a:lvl4pPr lvl="3" algn="ctr">
              <a:lnSpc>
                <a:spcPct val="100000"/>
              </a:lnSpc>
              <a:spcBef>
                <a:spcPts val="0"/>
              </a:spcBef>
              <a:spcAft>
                <a:spcPts val="0"/>
              </a:spcAft>
              <a:buSzPts val="2100"/>
              <a:buFont typeface="Open Sans"/>
              <a:buNone/>
              <a:defRPr sz="2100">
                <a:latin typeface="Open Sans"/>
                <a:ea typeface="Open Sans"/>
                <a:cs typeface="Open Sans"/>
                <a:sym typeface="Open Sans"/>
              </a:defRPr>
            </a:lvl4pPr>
            <a:lvl5pPr lvl="4" algn="ctr">
              <a:lnSpc>
                <a:spcPct val="100000"/>
              </a:lnSpc>
              <a:spcBef>
                <a:spcPts val="0"/>
              </a:spcBef>
              <a:spcAft>
                <a:spcPts val="0"/>
              </a:spcAft>
              <a:buSzPts val="2100"/>
              <a:buFont typeface="Open Sans"/>
              <a:buNone/>
              <a:defRPr sz="2100">
                <a:latin typeface="Open Sans"/>
                <a:ea typeface="Open Sans"/>
                <a:cs typeface="Open Sans"/>
                <a:sym typeface="Open Sans"/>
              </a:defRPr>
            </a:lvl5pPr>
            <a:lvl6pPr lvl="5" algn="ctr">
              <a:lnSpc>
                <a:spcPct val="100000"/>
              </a:lnSpc>
              <a:spcBef>
                <a:spcPts val="0"/>
              </a:spcBef>
              <a:spcAft>
                <a:spcPts val="0"/>
              </a:spcAft>
              <a:buSzPts val="2100"/>
              <a:buFont typeface="Open Sans"/>
              <a:buNone/>
              <a:defRPr sz="2100">
                <a:latin typeface="Open Sans"/>
                <a:ea typeface="Open Sans"/>
                <a:cs typeface="Open Sans"/>
                <a:sym typeface="Open Sans"/>
              </a:defRPr>
            </a:lvl6pPr>
            <a:lvl7pPr lvl="6" algn="ctr">
              <a:lnSpc>
                <a:spcPct val="100000"/>
              </a:lnSpc>
              <a:spcBef>
                <a:spcPts val="0"/>
              </a:spcBef>
              <a:spcAft>
                <a:spcPts val="0"/>
              </a:spcAft>
              <a:buSzPts val="2100"/>
              <a:buFont typeface="Open Sans"/>
              <a:buNone/>
              <a:defRPr sz="2100">
                <a:latin typeface="Open Sans"/>
                <a:ea typeface="Open Sans"/>
                <a:cs typeface="Open Sans"/>
                <a:sym typeface="Open Sans"/>
              </a:defRPr>
            </a:lvl7pPr>
            <a:lvl8pPr lvl="7" algn="ctr">
              <a:lnSpc>
                <a:spcPct val="100000"/>
              </a:lnSpc>
              <a:spcBef>
                <a:spcPts val="0"/>
              </a:spcBef>
              <a:spcAft>
                <a:spcPts val="0"/>
              </a:spcAft>
              <a:buSzPts val="2100"/>
              <a:buFont typeface="Open Sans"/>
              <a:buNone/>
              <a:defRPr sz="2100">
                <a:latin typeface="Open Sans"/>
                <a:ea typeface="Open Sans"/>
                <a:cs typeface="Open Sans"/>
                <a:sym typeface="Open Sans"/>
              </a:defRPr>
            </a:lvl8pPr>
            <a:lvl9pPr lvl="8" algn="ctr">
              <a:lnSpc>
                <a:spcPct val="100000"/>
              </a:lnSpc>
              <a:spcBef>
                <a:spcPts val="0"/>
              </a:spcBef>
              <a:spcAft>
                <a:spcPts val="0"/>
              </a:spcAft>
              <a:buSzPts val="2100"/>
              <a:buFont typeface="Open Sans"/>
              <a:buNone/>
              <a:defRPr sz="2100">
                <a:latin typeface="Open Sans"/>
                <a:ea typeface="Open Sans"/>
                <a:cs typeface="Open Sans"/>
                <a:sym typeface="Open Sans"/>
              </a:defRPr>
            </a:lvl9pPr>
          </a:lstStyle>
          <a:p>
            <a:endParaRPr/>
          </a:p>
        </p:txBody>
      </p:sp>
      <p:sp>
        <p:nvSpPr>
          <p:cNvPr id="11" name="Google Shape;11;p2"/>
          <p:cNvSpPr/>
          <p:nvPr/>
        </p:nvSpPr>
        <p:spPr>
          <a:xfrm>
            <a:off x="2167663" y="4271200"/>
            <a:ext cx="324600" cy="324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31350" y="3891725"/>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flipH="1">
            <a:off x="713250" y="4271201"/>
            <a:ext cx="1207353" cy="324548"/>
            <a:chOff x="3364650" y="4595788"/>
            <a:chExt cx="1207353" cy="324548"/>
          </a:xfrm>
        </p:grpSpPr>
        <p:sp>
          <p:nvSpPr>
            <p:cNvPr id="14" name="Google Shape;14;p2"/>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5" name="Google Shape;15;p2"/>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16" name="Google Shape;16;p2"/>
          <p:cNvSpPr/>
          <p:nvPr/>
        </p:nvSpPr>
        <p:spPr>
          <a:xfrm>
            <a:off x="713262" y="-1063125"/>
            <a:ext cx="1602300" cy="1602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4572000" y="539501"/>
            <a:ext cx="1207353" cy="324548"/>
            <a:chOff x="4572000" y="214951"/>
            <a:chExt cx="1207353" cy="324548"/>
          </a:xfrm>
        </p:grpSpPr>
        <p:sp>
          <p:nvSpPr>
            <p:cNvPr id="18" name="Google Shape;18;p2"/>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sp>
          <p:nvSpPr>
            <p:cNvPr id="19" name="Google Shape;19;p2"/>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grpSp>
      <p:sp>
        <p:nvSpPr>
          <p:cNvPr id="20" name="Google Shape;20;p2"/>
          <p:cNvSpPr/>
          <p:nvPr/>
        </p:nvSpPr>
        <p:spPr>
          <a:xfrm>
            <a:off x="5433850" y="360495"/>
            <a:ext cx="4436700" cy="443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_1_1_1">
    <p:bg>
      <p:bgPr>
        <a:solidFill>
          <a:schemeClr val="accent1"/>
        </a:solidFill>
        <a:effectLst/>
      </p:bgPr>
    </p:bg>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ExtraBold"/>
              <a:buNone/>
              <a:defRPr b="1">
                <a:latin typeface="Open Sans"/>
                <a:ea typeface="Open Sans"/>
                <a:cs typeface="Open Sans"/>
                <a:sym typeface="Open Sans"/>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34" name="Google Shape;134;p14"/>
          <p:cNvSpPr txBox="1">
            <a:spLocks noGrp="1"/>
          </p:cNvSpPr>
          <p:nvPr>
            <p:ph type="subTitle" idx="1"/>
          </p:nvPr>
        </p:nvSpPr>
        <p:spPr>
          <a:xfrm>
            <a:off x="1978901" y="1779025"/>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35" name="Google Shape;135;p14"/>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14"/>
          <p:cNvSpPr txBox="1">
            <a:spLocks noGrp="1"/>
          </p:cNvSpPr>
          <p:nvPr>
            <p:ph type="subTitle" idx="3"/>
          </p:nvPr>
        </p:nvSpPr>
        <p:spPr>
          <a:xfrm>
            <a:off x="5837625" y="1779025"/>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4"/>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4"/>
          <p:cNvSpPr txBox="1">
            <a:spLocks noGrp="1"/>
          </p:cNvSpPr>
          <p:nvPr>
            <p:ph type="subTitle" idx="5"/>
          </p:nvPr>
        </p:nvSpPr>
        <p:spPr>
          <a:xfrm>
            <a:off x="1981484" y="3162602"/>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39" name="Google Shape;139;p14"/>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4"/>
          <p:cNvSpPr txBox="1">
            <a:spLocks noGrp="1"/>
          </p:cNvSpPr>
          <p:nvPr>
            <p:ph type="subTitle" idx="7"/>
          </p:nvPr>
        </p:nvSpPr>
        <p:spPr>
          <a:xfrm>
            <a:off x="5839800" y="3162600"/>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41" name="Google Shape;141;p14"/>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4"/>
          <p:cNvSpPr/>
          <p:nvPr/>
        </p:nvSpPr>
        <p:spPr>
          <a:xfrm>
            <a:off x="4353050" y="-596900"/>
            <a:ext cx="6336600" cy="6337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1231350" y="3891725"/>
            <a:ext cx="2396100" cy="239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4"/>
          <p:cNvGrpSpPr/>
          <p:nvPr/>
        </p:nvGrpSpPr>
        <p:grpSpPr>
          <a:xfrm rot="-5400000">
            <a:off x="7989325" y="441401"/>
            <a:ext cx="1207353" cy="324548"/>
            <a:chOff x="4572000" y="214951"/>
            <a:chExt cx="1207353" cy="324548"/>
          </a:xfrm>
        </p:grpSpPr>
        <p:sp>
          <p:nvSpPr>
            <p:cNvPr id="145" name="Google Shape;145;p14"/>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46" name="Google Shape;146;p14"/>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22">
    <p:bg>
      <p:bgPr>
        <a:solidFill>
          <a:schemeClr val="accent1"/>
        </a:solidFill>
        <a:effectLst/>
      </p:bgPr>
    </p:bg>
    <p:spTree>
      <p:nvGrpSpPr>
        <p:cNvPr id="1" name="Shape 172"/>
        <p:cNvGrpSpPr/>
        <p:nvPr/>
      </p:nvGrpSpPr>
      <p:grpSpPr>
        <a:xfrm>
          <a:off x="0" y="0"/>
          <a:ext cx="0" cy="0"/>
          <a:chOff x="0" y="0"/>
          <a:chExt cx="0" cy="0"/>
        </a:xfrm>
      </p:grpSpPr>
      <p:sp>
        <p:nvSpPr>
          <p:cNvPr id="173" name="Google Shape;173;p17"/>
          <p:cNvSpPr txBox="1">
            <a:spLocks noGrp="1"/>
          </p:cNvSpPr>
          <p:nvPr>
            <p:ph type="subTitle" idx="1"/>
          </p:nvPr>
        </p:nvSpPr>
        <p:spPr>
          <a:xfrm>
            <a:off x="1162938"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4" name="Google Shape;174;p17"/>
          <p:cNvSpPr txBox="1">
            <a:spLocks noGrp="1"/>
          </p:cNvSpPr>
          <p:nvPr>
            <p:ph type="ctrTitle"/>
          </p:nvPr>
        </p:nvSpPr>
        <p:spPr>
          <a:xfrm>
            <a:off x="1162938" y="1836550"/>
            <a:ext cx="2048400" cy="3006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5" name="Google Shape;175;p17"/>
          <p:cNvSpPr txBox="1">
            <a:spLocks noGrp="1"/>
          </p:cNvSpPr>
          <p:nvPr>
            <p:ph type="subTitle" idx="2"/>
          </p:nvPr>
        </p:nvSpPr>
        <p:spPr>
          <a:xfrm>
            <a:off x="3809125"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6" name="Google Shape;176;p17"/>
          <p:cNvSpPr txBox="1">
            <a:spLocks noGrp="1"/>
          </p:cNvSpPr>
          <p:nvPr>
            <p:ph type="ctrTitle" idx="3"/>
          </p:nvPr>
        </p:nvSpPr>
        <p:spPr>
          <a:xfrm>
            <a:off x="3809124" y="1835950"/>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7" name="Google Shape;177;p17"/>
          <p:cNvSpPr txBox="1">
            <a:spLocks noGrp="1"/>
          </p:cNvSpPr>
          <p:nvPr>
            <p:ph type="subTitle" idx="4"/>
          </p:nvPr>
        </p:nvSpPr>
        <p:spPr>
          <a:xfrm>
            <a:off x="6459212"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8" name="Google Shape;178;p17"/>
          <p:cNvSpPr txBox="1">
            <a:spLocks noGrp="1"/>
          </p:cNvSpPr>
          <p:nvPr>
            <p:ph type="ctrTitle" idx="5"/>
          </p:nvPr>
        </p:nvSpPr>
        <p:spPr>
          <a:xfrm>
            <a:off x="6459210" y="1835950"/>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9" name="Google Shape;179;p17"/>
          <p:cNvSpPr txBox="1">
            <a:spLocks noGrp="1"/>
          </p:cNvSpPr>
          <p:nvPr>
            <p:ph type="subTitle" idx="6"/>
          </p:nvPr>
        </p:nvSpPr>
        <p:spPr>
          <a:xfrm>
            <a:off x="1162938"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0" name="Google Shape;180;p17"/>
          <p:cNvSpPr txBox="1">
            <a:spLocks noGrp="1"/>
          </p:cNvSpPr>
          <p:nvPr>
            <p:ph type="ctrTitle" idx="7"/>
          </p:nvPr>
        </p:nvSpPr>
        <p:spPr>
          <a:xfrm>
            <a:off x="1162938" y="3170213"/>
            <a:ext cx="20484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1" name="Google Shape;181;p17"/>
          <p:cNvSpPr txBox="1">
            <a:spLocks noGrp="1"/>
          </p:cNvSpPr>
          <p:nvPr>
            <p:ph type="subTitle" idx="8"/>
          </p:nvPr>
        </p:nvSpPr>
        <p:spPr>
          <a:xfrm>
            <a:off x="3809125"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2" name="Google Shape;182;p17"/>
          <p:cNvSpPr txBox="1">
            <a:spLocks noGrp="1"/>
          </p:cNvSpPr>
          <p:nvPr>
            <p:ph type="ctrTitle" idx="9"/>
          </p:nvPr>
        </p:nvSpPr>
        <p:spPr>
          <a:xfrm>
            <a:off x="3809124" y="3170213"/>
            <a:ext cx="20484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3" name="Google Shape;183;p17"/>
          <p:cNvSpPr txBox="1">
            <a:spLocks noGrp="1"/>
          </p:cNvSpPr>
          <p:nvPr>
            <p:ph type="subTitle" idx="13"/>
          </p:nvPr>
        </p:nvSpPr>
        <p:spPr>
          <a:xfrm>
            <a:off x="6459212"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4" name="Google Shape;184;p17"/>
          <p:cNvSpPr txBox="1">
            <a:spLocks noGrp="1"/>
          </p:cNvSpPr>
          <p:nvPr>
            <p:ph type="ctrTitle" idx="14"/>
          </p:nvPr>
        </p:nvSpPr>
        <p:spPr>
          <a:xfrm>
            <a:off x="6459210" y="3170213"/>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5" name="Google Shape;185;p17"/>
          <p:cNvSpPr txBox="1">
            <a:spLocks noGrp="1"/>
          </p:cNvSpPr>
          <p:nvPr>
            <p:ph type="title" idx="15" hasCustomPrompt="1"/>
          </p:nvPr>
        </p:nvSpPr>
        <p:spPr>
          <a:xfrm>
            <a:off x="640281"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6" name="Google Shape;186;p17"/>
          <p:cNvSpPr txBox="1">
            <a:spLocks noGrp="1"/>
          </p:cNvSpPr>
          <p:nvPr>
            <p:ph type="title" idx="16" hasCustomPrompt="1"/>
          </p:nvPr>
        </p:nvSpPr>
        <p:spPr>
          <a:xfrm>
            <a:off x="640281"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7" name="Google Shape;187;p17"/>
          <p:cNvSpPr txBox="1">
            <a:spLocks noGrp="1"/>
          </p:cNvSpPr>
          <p:nvPr>
            <p:ph type="title" idx="17" hasCustomPrompt="1"/>
          </p:nvPr>
        </p:nvSpPr>
        <p:spPr>
          <a:xfrm>
            <a:off x="3286472"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8" name="Google Shape;188;p17"/>
          <p:cNvSpPr txBox="1">
            <a:spLocks noGrp="1"/>
          </p:cNvSpPr>
          <p:nvPr>
            <p:ph type="title" idx="18" hasCustomPrompt="1"/>
          </p:nvPr>
        </p:nvSpPr>
        <p:spPr>
          <a:xfrm>
            <a:off x="3286472"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89" name="Google Shape;189;p17"/>
          <p:cNvSpPr txBox="1">
            <a:spLocks noGrp="1"/>
          </p:cNvSpPr>
          <p:nvPr>
            <p:ph type="title" idx="19" hasCustomPrompt="1"/>
          </p:nvPr>
        </p:nvSpPr>
        <p:spPr>
          <a:xfrm>
            <a:off x="5936563"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90" name="Google Shape;190;p17"/>
          <p:cNvSpPr txBox="1">
            <a:spLocks noGrp="1"/>
          </p:cNvSpPr>
          <p:nvPr>
            <p:ph type="title" idx="20" hasCustomPrompt="1"/>
          </p:nvPr>
        </p:nvSpPr>
        <p:spPr>
          <a:xfrm>
            <a:off x="5936563"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191" name="Google Shape;191;p17"/>
          <p:cNvSpPr txBox="1">
            <a:spLocks noGrp="1"/>
          </p:cNvSpPr>
          <p:nvPr>
            <p:ph type="title" idx="21"/>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grpSp>
        <p:nvGrpSpPr>
          <p:cNvPr id="192" name="Google Shape;192;p17"/>
          <p:cNvGrpSpPr/>
          <p:nvPr/>
        </p:nvGrpSpPr>
        <p:grpSpPr>
          <a:xfrm rot="10800000">
            <a:off x="713225" y="4595801"/>
            <a:ext cx="1207353" cy="324548"/>
            <a:chOff x="4572000" y="214951"/>
            <a:chExt cx="1207353" cy="324548"/>
          </a:xfrm>
        </p:grpSpPr>
        <p:sp>
          <p:nvSpPr>
            <p:cNvPr id="193" name="Google Shape;193;p1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94" name="Google Shape;194;p1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195" name="Google Shape;195;p17"/>
          <p:cNvSpPr/>
          <p:nvPr/>
        </p:nvSpPr>
        <p:spPr>
          <a:xfrm>
            <a:off x="8430729" y="4271250"/>
            <a:ext cx="1710600" cy="1711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626154" y="-117170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ONE_COLUMN_TEXT_1">
    <p:bg>
      <p:bgPr>
        <a:solidFill>
          <a:schemeClr val="accent1"/>
        </a:solidFill>
        <a:effectLst/>
      </p:bgPr>
    </p:bg>
    <p:spTree>
      <p:nvGrpSpPr>
        <p:cNvPr id="1" name="Shape 239"/>
        <p:cNvGrpSpPr/>
        <p:nvPr/>
      </p:nvGrpSpPr>
      <p:grpSpPr>
        <a:xfrm>
          <a:off x="0" y="0"/>
          <a:ext cx="0" cy="0"/>
          <a:chOff x="0" y="0"/>
          <a:chExt cx="0" cy="0"/>
        </a:xfrm>
      </p:grpSpPr>
      <p:sp>
        <p:nvSpPr>
          <p:cNvPr id="240" name="Google Shape;240;p22"/>
          <p:cNvSpPr txBox="1">
            <a:spLocks noGrp="1"/>
          </p:cNvSpPr>
          <p:nvPr>
            <p:ph type="body" idx="1"/>
          </p:nvPr>
        </p:nvSpPr>
        <p:spPr>
          <a:xfrm>
            <a:off x="713225" y="1122000"/>
            <a:ext cx="7717500" cy="3447000"/>
          </a:xfrm>
          <a:prstGeom prst="rect">
            <a:avLst/>
          </a:prstGeom>
        </p:spPr>
        <p:txBody>
          <a:bodyPr spcFirstLastPara="1" wrap="square" lIns="91425" tIns="91425" rIns="91425" bIns="91425" anchor="t" anchorCtr="0">
            <a:normAutofit/>
          </a:bodyPr>
          <a:lstStyle>
            <a:lvl1pPr marL="457200" lvl="0" indent="-304800" rtl="0">
              <a:lnSpc>
                <a:spcPct val="100000"/>
              </a:lnSpc>
              <a:spcBef>
                <a:spcPts val="0"/>
              </a:spcBef>
              <a:spcAft>
                <a:spcPts val="0"/>
              </a:spcAft>
              <a:buClr>
                <a:schemeClr val="dk1"/>
              </a:buClr>
              <a:buSzPts val="1200"/>
              <a:buChar char="●"/>
              <a:defRPr sz="1400">
                <a:solidFill>
                  <a:schemeClr val="dk1"/>
                </a:solidFill>
                <a:latin typeface="Open Sans"/>
                <a:ea typeface="Open Sans"/>
                <a:cs typeface="Open Sans"/>
                <a:sym typeface="Open Sans"/>
              </a:defRPr>
            </a:lvl1pPr>
            <a:lvl2pPr marL="914400" lvl="1" indent="-304800" rtl="0">
              <a:spcBef>
                <a:spcPts val="0"/>
              </a:spcBef>
              <a:spcAft>
                <a:spcPts val="0"/>
              </a:spcAft>
              <a:buClr>
                <a:schemeClr val="dk1"/>
              </a:buClr>
              <a:buSzPts val="1200"/>
              <a:buChar char="○"/>
              <a:defRPr sz="1200">
                <a:solidFill>
                  <a:schemeClr val="dk1"/>
                </a:solidFill>
              </a:defRPr>
            </a:lvl2pPr>
            <a:lvl3pPr marL="1371600" lvl="2" indent="-304800" rtl="0">
              <a:spcBef>
                <a:spcPts val="0"/>
              </a:spcBef>
              <a:spcAft>
                <a:spcPts val="0"/>
              </a:spcAft>
              <a:buClr>
                <a:schemeClr val="dk1"/>
              </a:buClr>
              <a:buSzPts val="1200"/>
              <a:buChar char="■"/>
              <a:defRPr sz="1200">
                <a:solidFill>
                  <a:schemeClr val="dk1"/>
                </a:solidFill>
              </a:defRPr>
            </a:lvl3pPr>
            <a:lvl4pPr marL="1828800" lvl="3" indent="-304800" rtl="0">
              <a:spcBef>
                <a:spcPts val="0"/>
              </a:spcBef>
              <a:spcAft>
                <a:spcPts val="0"/>
              </a:spcAft>
              <a:buClr>
                <a:schemeClr val="dk1"/>
              </a:buClr>
              <a:buSzPts val="1200"/>
              <a:buChar char="●"/>
              <a:defRPr sz="1200">
                <a:solidFill>
                  <a:schemeClr val="dk1"/>
                </a:solidFill>
              </a:defRPr>
            </a:lvl4pPr>
            <a:lvl5pPr marL="2286000" lvl="4" indent="-304800" rtl="0">
              <a:spcBef>
                <a:spcPts val="0"/>
              </a:spcBef>
              <a:spcAft>
                <a:spcPts val="0"/>
              </a:spcAft>
              <a:buClr>
                <a:schemeClr val="dk1"/>
              </a:buClr>
              <a:buSzPts val="1200"/>
              <a:buChar char="○"/>
              <a:defRPr sz="1200">
                <a:solidFill>
                  <a:schemeClr val="dk1"/>
                </a:solidFill>
              </a:defRPr>
            </a:lvl5pPr>
            <a:lvl6pPr marL="2743200" lvl="5" indent="-304800" rtl="0">
              <a:spcBef>
                <a:spcPts val="0"/>
              </a:spcBef>
              <a:spcAft>
                <a:spcPts val="0"/>
              </a:spcAft>
              <a:buClr>
                <a:schemeClr val="dk1"/>
              </a:buClr>
              <a:buSzPts val="1200"/>
              <a:buChar char="■"/>
              <a:defRPr sz="1200">
                <a:solidFill>
                  <a:schemeClr val="dk1"/>
                </a:solidFill>
              </a:defRPr>
            </a:lvl6pPr>
            <a:lvl7pPr marL="3200400" lvl="6" indent="-304800" rtl="0">
              <a:spcBef>
                <a:spcPts val="0"/>
              </a:spcBef>
              <a:spcAft>
                <a:spcPts val="0"/>
              </a:spcAft>
              <a:buClr>
                <a:schemeClr val="dk1"/>
              </a:buClr>
              <a:buSzPts val="1200"/>
              <a:buChar char="●"/>
              <a:defRPr sz="1200">
                <a:solidFill>
                  <a:schemeClr val="dk1"/>
                </a:solidFill>
              </a:defRPr>
            </a:lvl7pPr>
            <a:lvl8pPr marL="3657600" lvl="7" indent="-304800" rtl="0">
              <a:spcBef>
                <a:spcPts val="0"/>
              </a:spcBef>
              <a:spcAft>
                <a:spcPts val="0"/>
              </a:spcAft>
              <a:buClr>
                <a:schemeClr val="dk1"/>
              </a:buClr>
              <a:buSzPts val="1200"/>
              <a:buChar char="○"/>
              <a:defRPr sz="1200">
                <a:solidFill>
                  <a:schemeClr val="dk1"/>
                </a:solidFill>
              </a:defRPr>
            </a:lvl8pPr>
            <a:lvl9pPr marL="4114800" lvl="8" indent="-304800" rtl="0">
              <a:spcBef>
                <a:spcPts val="0"/>
              </a:spcBef>
              <a:spcAft>
                <a:spcPts val="0"/>
              </a:spcAft>
              <a:buClr>
                <a:schemeClr val="dk1"/>
              </a:buClr>
              <a:buSzPts val="1200"/>
              <a:buChar char="■"/>
              <a:defRPr sz="1200">
                <a:solidFill>
                  <a:schemeClr val="dk1"/>
                </a:solidFill>
              </a:defRPr>
            </a:lvl9pPr>
          </a:lstStyle>
          <a:p>
            <a:endParaRPr/>
          </a:p>
        </p:txBody>
      </p:sp>
      <p:sp>
        <p:nvSpPr>
          <p:cNvPr id="241" name="Google Shape;241;p22"/>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2800"/>
              <a:buNone/>
              <a:defRPr b="1">
                <a:latin typeface="Open Sans"/>
                <a:ea typeface="Open Sans"/>
                <a:cs typeface="Open Sans"/>
                <a:sym typeface="Open Sans"/>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grpSp>
        <p:nvGrpSpPr>
          <p:cNvPr id="242" name="Google Shape;242;p22"/>
          <p:cNvGrpSpPr/>
          <p:nvPr/>
        </p:nvGrpSpPr>
        <p:grpSpPr>
          <a:xfrm rot="10800000">
            <a:off x="8430735" y="74391"/>
            <a:ext cx="623783" cy="1215160"/>
            <a:chOff x="713225" y="-362087"/>
            <a:chExt cx="925632" cy="1803175"/>
          </a:xfrm>
        </p:grpSpPr>
        <p:sp>
          <p:nvSpPr>
            <p:cNvPr id="243" name="Google Shape;243;p22"/>
            <p:cNvSpPr/>
            <p:nvPr/>
          </p:nvSpPr>
          <p:spPr>
            <a:xfrm>
              <a:off x="1589955" y="-362087"/>
              <a:ext cx="48902" cy="48902"/>
            </a:xfrm>
            <a:custGeom>
              <a:avLst/>
              <a:gdLst/>
              <a:ahLst/>
              <a:cxnLst/>
              <a:rect l="l" t="t" r="r" b="b"/>
              <a:pathLst>
                <a:path w="601" h="601" extrusionOk="0">
                  <a:moveTo>
                    <a:pt x="242" y="0"/>
                  </a:moveTo>
                  <a:lnTo>
                    <a:pt x="184" y="20"/>
                  </a:lnTo>
                  <a:lnTo>
                    <a:pt x="136" y="49"/>
                  </a:lnTo>
                  <a:lnTo>
                    <a:pt x="88" y="88"/>
                  </a:lnTo>
                  <a:lnTo>
                    <a:pt x="58" y="136"/>
                  </a:lnTo>
                  <a:lnTo>
                    <a:pt x="29" y="184"/>
                  </a:lnTo>
                  <a:lnTo>
                    <a:pt x="10" y="242"/>
                  </a:lnTo>
                  <a:lnTo>
                    <a:pt x="0" y="301"/>
                  </a:lnTo>
                  <a:lnTo>
                    <a:pt x="10" y="359"/>
                  </a:lnTo>
                  <a:lnTo>
                    <a:pt x="29" y="417"/>
                  </a:lnTo>
                  <a:lnTo>
                    <a:pt x="58" y="465"/>
                  </a:lnTo>
                  <a:lnTo>
                    <a:pt x="88" y="513"/>
                  </a:lnTo>
                  <a:lnTo>
                    <a:pt x="136" y="552"/>
                  </a:lnTo>
                  <a:lnTo>
                    <a:pt x="184" y="581"/>
                  </a:lnTo>
                  <a:lnTo>
                    <a:pt x="242" y="591"/>
                  </a:lnTo>
                  <a:lnTo>
                    <a:pt x="301" y="601"/>
                  </a:lnTo>
                  <a:lnTo>
                    <a:pt x="368" y="591"/>
                  </a:lnTo>
                  <a:lnTo>
                    <a:pt x="417" y="581"/>
                  </a:lnTo>
                  <a:lnTo>
                    <a:pt x="475" y="552"/>
                  </a:lnTo>
                  <a:lnTo>
                    <a:pt x="513" y="513"/>
                  </a:lnTo>
                  <a:lnTo>
                    <a:pt x="552" y="465"/>
                  </a:lnTo>
                  <a:lnTo>
                    <a:pt x="581" y="417"/>
                  </a:lnTo>
                  <a:lnTo>
                    <a:pt x="601" y="359"/>
                  </a:lnTo>
                  <a:lnTo>
                    <a:pt x="601" y="301"/>
                  </a:lnTo>
                  <a:lnTo>
                    <a:pt x="601" y="242"/>
                  </a:lnTo>
                  <a:lnTo>
                    <a:pt x="581" y="184"/>
                  </a:lnTo>
                  <a:lnTo>
                    <a:pt x="552" y="136"/>
                  </a:lnTo>
                  <a:lnTo>
                    <a:pt x="513" y="88"/>
                  </a:lnTo>
                  <a:lnTo>
                    <a:pt x="475" y="49"/>
                  </a:lnTo>
                  <a:lnTo>
                    <a:pt x="417" y="20"/>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589955" y="-69817"/>
              <a:ext cx="48902" cy="48902"/>
            </a:xfrm>
            <a:custGeom>
              <a:avLst/>
              <a:gdLst/>
              <a:ahLst/>
              <a:cxnLst/>
              <a:rect l="l" t="t" r="r" b="b"/>
              <a:pathLst>
                <a:path w="601" h="601" extrusionOk="0">
                  <a:moveTo>
                    <a:pt x="301" y="0"/>
                  </a:moveTo>
                  <a:lnTo>
                    <a:pt x="242" y="10"/>
                  </a:lnTo>
                  <a:lnTo>
                    <a:pt x="184" y="19"/>
                  </a:lnTo>
                  <a:lnTo>
                    <a:pt x="136" y="49"/>
                  </a:lnTo>
                  <a:lnTo>
                    <a:pt x="88" y="87"/>
                  </a:lnTo>
                  <a:lnTo>
                    <a:pt x="58" y="136"/>
                  </a:lnTo>
                  <a:lnTo>
                    <a:pt x="29" y="184"/>
                  </a:lnTo>
                  <a:lnTo>
                    <a:pt x="10" y="242"/>
                  </a:lnTo>
                  <a:lnTo>
                    <a:pt x="0" y="300"/>
                  </a:lnTo>
                  <a:lnTo>
                    <a:pt x="10" y="358"/>
                  </a:lnTo>
                  <a:lnTo>
                    <a:pt x="29" y="416"/>
                  </a:lnTo>
                  <a:lnTo>
                    <a:pt x="58" y="465"/>
                  </a:lnTo>
                  <a:lnTo>
                    <a:pt x="88" y="513"/>
                  </a:lnTo>
                  <a:lnTo>
                    <a:pt x="136" y="552"/>
                  </a:lnTo>
                  <a:lnTo>
                    <a:pt x="184" y="581"/>
                  </a:lnTo>
                  <a:lnTo>
                    <a:pt x="242" y="600"/>
                  </a:lnTo>
                  <a:lnTo>
                    <a:pt x="368" y="600"/>
                  </a:lnTo>
                  <a:lnTo>
                    <a:pt x="417" y="581"/>
                  </a:lnTo>
                  <a:lnTo>
                    <a:pt x="475" y="552"/>
                  </a:lnTo>
                  <a:lnTo>
                    <a:pt x="513" y="513"/>
                  </a:lnTo>
                  <a:lnTo>
                    <a:pt x="552" y="465"/>
                  </a:lnTo>
                  <a:lnTo>
                    <a:pt x="581" y="416"/>
                  </a:lnTo>
                  <a:lnTo>
                    <a:pt x="601" y="358"/>
                  </a:lnTo>
                  <a:lnTo>
                    <a:pt x="601" y="300"/>
                  </a:lnTo>
                  <a:lnTo>
                    <a:pt x="601" y="242"/>
                  </a:lnTo>
                  <a:lnTo>
                    <a:pt x="581" y="184"/>
                  </a:lnTo>
                  <a:lnTo>
                    <a:pt x="552" y="136"/>
                  </a:lnTo>
                  <a:lnTo>
                    <a:pt x="513" y="87"/>
                  </a:lnTo>
                  <a:lnTo>
                    <a:pt x="475" y="49"/>
                  </a:lnTo>
                  <a:lnTo>
                    <a:pt x="417" y="19"/>
                  </a:lnTo>
                  <a:lnTo>
                    <a:pt x="368"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1589955" y="222372"/>
              <a:ext cx="48902" cy="48983"/>
            </a:xfrm>
            <a:custGeom>
              <a:avLst/>
              <a:gdLst/>
              <a:ahLst/>
              <a:cxnLst/>
              <a:rect l="l" t="t" r="r" b="b"/>
              <a:pathLst>
                <a:path w="601" h="602" extrusionOk="0">
                  <a:moveTo>
                    <a:pt x="301" y="1"/>
                  </a:moveTo>
                  <a:lnTo>
                    <a:pt x="242" y="11"/>
                  </a:lnTo>
                  <a:lnTo>
                    <a:pt x="184" y="30"/>
                  </a:lnTo>
                  <a:lnTo>
                    <a:pt x="136" y="49"/>
                  </a:lnTo>
                  <a:lnTo>
                    <a:pt x="88" y="88"/>
                  </a:lnTo>
                  <a:lnTo>
                    <a:pt x="58" y="136"/>
                  </a:lnTo>
                  <a:lnTo>
                    <a:pt x="29" y="185"/>
                  </a:lnTo>
                  <a:lnTo>
                    <a:pt x="10" y="243"/>
                  </a:lnTo>
                  <a:lnTo>
                    <a:pt x="0" y="301"/>
                  </a:lnTo>
                  <a:lnTo>
                    <a:pt x="10" y="359"/>
                  </a:lnTo>
                  <a:lnTo>
                    <a:pt x="29" y="417"/>
                  </a:lnTo>
                  <a:lnTo>
                    <a:pt x="58" y="475"/>
                  </a:lnTo>
                  <a:lnTo>
                    <a:pt x="88" y="514"/>
                  </a:lnTo>
                  <a:lnTo>
                    <a:pt x="136" y="553"/>
                  </a:lnTo>
                  <a:lnTo>
                    <a:pt x="184" y="582"/>
                  </a:lnTo>
                  <a:lnTo>
                    <a:pt x="242" y="601"/>
                  </a:lnTo>
                  <a:lnTo>
                    <a:pt x="368" y="601"/>
                  </a:lnTo>
                  <a:lnTo>
                    <a:pt x="417" y="582"/>
                  </a:lnTo>
                  <a:lnTo>
                    <a:pt x="475" y="553"/>
                  </a:lnTo>
                  <a:lnTo>
                    <a:pt x="513" y="514"/>
                  </a:lnTo>
                  <a:lnTo>
                    <a:pt x="552" y="475"/>
                  </a:lnTo>
                  <a:lnTo>
                    <a:pt x="581" y="417"/>
                  </a:lnTo>
                  <a:lnTo>
                    <a:pt x="601" y="359"/>
                  </a:lnTo>
                  <a:lnTo>
                    <a:pt x="601" y="301"/>
                  </a:lnTo>
                  <a:lnTo>
                    <a:pt x="601" y="243"/>
                  </a:lnTo>
                  <a:lnTo>
                    <a:pt x="581" y="185"/>
                  </a:lnTo>
                  <a:lnTo>
                    <a:pt x="552" y="136"/>
                  </a:lnTo>
                  <a:lnTo>
                    <a:pt x="513" y="88"/>
                  </a:lnTo>
                  <a:lnTo>
                    <a:pt x="475" y="49"/>
                  </a:lnTo>
                  <a:lnTo>
                    <a:pt x="417" y="30"/>
                  </a:lnTo>
                  <a:lnTo>
                    <a:pt x="368" y="11"/>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1589955" y="514642"/>
              <a:ext cx="48902" cy="48902"/>
            </a:xfrm>
            <a:custGeom>
              <a:avLst/>
              <a:gdLst/>
              <a:ahLst/>
              <a:cxnLst/>
              <a:rect l="l" t="t" r="r" b="b"/>
              <a:pathLst>
                <a:path w="601" h="601" extrusionOk="0">
                  <a:moveTo>
                    <a:pt x="301" y="1"/>
                  </a:moveTo>
                  <a:lnTo>
                    <a:pt x="242" y="10"/>
                  </a:lnTo>
                  <a:lnTo>
                    <a:pt x="184" y="30"/>
                  </a:lnTo>
                  <a:lnTo>
                    <a:pt x="136" y="59"/>
                  </a:lnTo>
                  <a:lnTo>
                    <a:pt x="88" y="88"/>
                  </a:lnTo>
                  <a:lnTo>
                    <a:pt x="58" y="136"/>
                  </a:lnTo>
                  <a:lnTo>
                    <a:pt x="29" y="185"/>
                  </a:lnTo>
                  <a:lnTo>
                    <a:pt x="10" y="243"/>
                  </a:lnTo>
                  <a:lnTo>
                    <a:pt x="0" y="301"/>
                  </a:lnTo>
                  <a:lnTo>
                    <a:pt x="10" y="368"/>
                  </a:lnTo>
                  <a:lnTo>
                    <a:pt x="29" y="417"/>
                  </a:lnTo>
                  <a:lnTo>
                    <a:pt x="58" y="475"/>
                  </a:lnTo>
                  <a:lnTo>
                    <a:pt x="88" y="514"/>
                  </a:lnTo>
                  <a:lnTo>
                    <a:pt x="136" y="552"/>
                  </a:lnTo>
                  <a:lnTo>
                    <a:pt x="184" y="581"/>
                  </a:lnTo>
                  <a:lnTo>
                    <a:pt x="242" y="601"/>
                  </a:lnTo>
                  <a:lnTo>
                    <a:pt x="368" y="601"/>
                  </a:lnTo>
                  <a:lnTo>
                    <a:pt x="417" y="581"/>
                  </a:lnTo>
                  <a:lnTo>
                    <a:pt x="475" y="552"/>
                  </a:lnTo>
                  <a:lnTo>
                    <a:pt x="513" y="514"/>
                  </a:lnTo>
                  <a:lnTo>
                    <a:pt x="552" y="475"/>
                  </a:lnTo>
                  <a:lnTo>
                    <a:pt x="581" y="417"/>
                  </a:lnTo>
                  <a:lnTo>
                    <a:pt x="601" y="368"/>
                  </a:lnTo>
                  <a:lnTo>
                    <a:pt x="601" y="301"/>
                  </a:lnTo>
                  <a:lnTo>
                    <a:pt x="601" y="243"/>
                  </a:lnTo>
                  <a:lnTo>
                    <a:pt x="581" y="185"/>
                  </a:lnTo>
                  <a:lnTo>
                    <a:pt x="552" y="136"/>
                  </a:lnTo>
                  <a:lnTo>
                    <a:pt x="513" y="88"/>
                  </a:lnTo>
                  <a:lnTo>
                    <a:pt x="475" y="59"/>
                  </a:lnTo>
                  <a:lnTo>
                    <a:pt x="417" y="30"/>
                  </a:lnTo>
                  <a:lnTo>
                    <a:pt x="368" y="10"/>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1589955" y="806913"/>
              <a:ext cx="48902" cy="49716"/>
            </a:xfrm>
            <a:custGeom>
              <a:avLst/>
              <a:gdLst/>
              <a:ahLst/>
              <a:cxnLst/>
              <a:rect l="l" t="t" r="r" b="b"/>
              <a:pathLst>
                <a:path w="601" h="611" extrusionOk="0">
                  <a:moveTo>
                    <a:pt x="301" y="0"/>
                  </a:moveTo>
                  <a:lnTo>
                    <a:pt x="242" y="10"/>
                  </a:lnTo>
                  <a:lnTo>
                    <a:pt x="184" y="29"/>
                  </a:lnTo>
                  <a:lnTo>
                    <a:pt x="136" y="58"/>
                  </a:lnTo>
                  <a:lnTo>
                    <a:pt x="88" y="87"/>
                  </a:lnTo>
                  <a:lnTo>
                    <a:pt x="58" y="136"/>
                  </a:lnTo>
                  <a:lnTo>
                    <a:pt x="29" y="184"/>
                  </a:lnTo>
                  <a:lnTo>
                    <a:pt x="10" y="242"/>
                  </a:lnTo>
                  <a:lnTo>
                    <a:pt x="0" y="300"/>
                  </a:lnTo>
                  <a:lnTo>
                    <a:pt x="10" y="368"/>
                  </a:lnTo>
                  <a:lnTo>
                    <a:pt x="29" y="426"/>
                  </a:lnTo>
                  <a:lnTo>
                    <a:pt x="58" y="475"/>
                  </a:lnTo>
                  <a:lnTo>
                    <a:pt x="88" y="513"/>
                  </a:lnTo>
                  <a:lnTo>
                    <a:pt x="136" y="552"/>
                  </a:lnTo>
                  <a:lnTo>
                    <a:pt x="184" y="581"/>
                  </a:lnTo>
                  <a:lnTo>
                    <a:pt x="242" y="601"/>
                  </a:lnTo>
                  <a:lnTo>
                    <a:pt x="301" y="610"/>
                  </a:lnTo>
                  <a:lnTo>
                    <a:pt x="368" y="601"/>
                  </a:lnTo>
                  <a:lnTo>
                    <a:pt x="417" y="581"/>
                  </a:lnTo>
                  <a:lnTo>
                    <a:pt x="475" y="552"/>
                  </a:lnTo>
                  <a:lnTo>
                    <a:pt x="513" y="513"/>
                  </a:lnTo>
                  <a:lnTo>
                    <a:pt x="552" y="475"/>
                  </a:lnTo>
                  <a:lnTo>
                    <a:pt x="581" y="426"/>
                  </a:lnTo>
                  <a:lnTo>
                    <a:pt x="601" y="368"/>
                  </a:lnTo>
                  <a:lnTo>
                    <a:pt x="601" y="300"/>
                  </a:lnTo>
                  <a:lnTo>
                    <a:pt x="601" y="242"/>
                  </a:lnTo>
                  <a:lnTo>
                    <a:pt x="581" y="184"/>
                  </a:lnTo>
                  <a:lnTo>
                    <a:pt x="552" y="136"/>
                  </a:lnTo>
                  <a:lnTo>
                    <a:pt x="513" y="87"/>
                  </a:lnTo>
                  <a:lnTo>
                    <a:pt x="475" y="58"/>
                  </a:lnTo>
                  <a:lnTo>
                    <a:pt x="417" y="29"/>
                  </a:lnTo>
                  <a:lnTo>
                    <a:pt x="368"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1589955" y="1099183"/>
              <a:ext cx="48902" cy="49634"/>
            </a:xfrm>
            <a:custGeom>
              <a:avLst/>
              <a:gdLst/>
              <a:ahLst/>
              <a:cxnLst/>
              <a:rect l="l" t="t" r="r" b="b"/>
              <a:pathLst>
                <a:path w="601" h="610" extrusionOk="0">
                  <a:moveTo>
                    <a:pt x="301" y="0"/>
                  </a:moveTo>
                  <a:lnTo>
                    <a:pt x="242" y="10"/>
                  </a:lnTo>
                  <a:lnTo>
                    <a:pt x="184" y="29"/>
                  </a:lnTo>
                  <a:lnTo>
                    <a:pt x="136" y="58"/>
                  </a:lnTo>
                  <a:lnTo>
                    <a:pt x="88" y="97"/>
                  </a:lnTo>
                  <a:lnTo>
                    <a:pt x="58" y="136"/>
                  </a:lnTo>
                  <a:lnTo>
                    <a:pt x="29" y="184"/>
                  </a:lnTo>
                  <a:lnTo>
                    <a:pt x="10" y="242"/>
                  </a:lnTo>
                  <a:lnTo>
                    <a:pt x="0" y="310"/>
                  </a:lnTo>
                  <a:lnTo>
                    <a:pt x="10" y="368"/>
                  </a:lnTo>
                  <a:lnTo>
                    <a:pt x="29" y="426"/>
                  </a:lnTo>
                  <a:lnTo>
                    <a:pt x="58" y="474"/>
                  </a:lnTo>
                  <a:lnTo>
                    <a:pt x="88" y="523"/>
                  </a:lnTo>
                  <a:lnTo>
                    <a:pt x="136" y="552"/>
                  </a:lnTo>
                  <a:lnTo>
                    <a:pt x="184" y="581"/>
                  </a:lnTo>
                  <a:lnTo>
                    <a:pt x="242" y="600"/>
                  </a:lnTo>
                  <a:lnTo>
                    <a:pt x="301" y="610"/>
                  </a:lnTo>
                  <a:lnTo>
                    <a:pt x="368" y="600"/>
                  </a:lnTo>
                  <a:lnTo>
                    <a:pt x="417" y="581"/>
                  </a:lnTo>
                  <a:lnTo>
                    <a:pt x="475" y="552"/>
                  </a:lnTo>
                  <a:lnTo>
                    <a:pt x="513" y="523"/>
                  </a:lnTo>
                  <a:lnTo>
                    <a:pt x="552" y="474"/>
                  </a:lnTo>
                  <a:lnTo>
                    <a:pt x="581" y="426"/>
                  </a:lnTo>
                  <a:lnTo>
                    <a:pt x="601" y="368"/>
                  </a:lnTo>
                  <a:lnTo>
                    <a:pt x="601" y="310"/>
                  </a:lnTo>
                  <a:lnTo>
                    <a:pt x="601" y="242"/>
                  </a:lnTo>
                  <a:lnTo>
                    <a:pt x="581" y="184"/>
                  </a:lnTo>
                  <a:lnTo>
                    <a:pt x="552" y="136"/>
                  </a:lnTo>
                  <a:lnTo>
                    <a:pt x="513" y="97"/>
                  </a:lnTo>
                  <a:lnTo>
                    <a:pt x="475" y="58"/>
                  </a:lnTo>
                  <a:lnTo>
                    <a:pt x="417" y="29"/>
                  </a:lnTo>
                  <a:lnTo>
                    <a:pt x="368"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1589955" y="1392186"/>
              <a:ext cx="48902" cy="48902"/>
            </a:xfrm>
            <a:custGeom>
              <a:avLst/>
              <a:gdLst/>
              <a:ahLst/>
              <a:cxnLst/>
              <a:rect l="l" t="t" r="r" b="b"/>
              <a:pathLst>
                <a:path w="601" h="601" extrusionOk="0">
                  <a:moveTo>
                    <a:pt x="242" y="0"/>
                  </a:moveTo>
                  <a:lnTo>
                    <a:pt x="184" y="20"/>
                  </a:lnTo>
                  <a:lnTo>
                    <a:pt x="136" y="49"/>
                  </a:lnTo>
                  <a:lnTo>
                    <a:pt x="88" y="88"/>
                  </a:lnTo>
                  <a:lnTo>
                    <a:pt x="58" y="126"/>
                  </a:lnTo>
                  <a:lnTo>
                    <a:pt x="29" y="184"/>
                  </a:lnTo>
                  <a:lnTo>
                    <a:pt x="10" y="233"/>
                  </a:lnTo>
                  <a:lnTo>
                    <a:pt x="0" y="301"/>
                  </a:lnTo>
                  <a:lnTo>
                    <a:pt x="10" y="359"/>
                  </a:lnTo>
                  <a:lnTo>
                    <a:pt x="29" y="417"/>
                  </a:lnTo>
                  <a:lnTo>
                    <a:pt x="58" y="465"/>
                  </a:lnTo>
                  <a:lnTo>
                    <a:pt x="88" y="514"/>
                  </a:lnTo>
                  <a:lnTo>
                    <a:pt x="136" y="552"/>
                  </a:lnTo>
                  <a:lnTo>
                    <a:pt x="184" y="572"/>
                  </a:lnTo>
                  <a:lnTo>
                    <a:pt x="242" y="591"/>
                  </a:lnTo>
                  <a:lnTo>
                    <a:pt x="301" y="601"/>
                  </a:lnTo>
                  <a:lnTo>
                    <a:pt x="368" y="591"/>
                  </a:lnTo>
                  <a:lnTo>
                    <a:pt x="417" y="572"/>
                  </a:lnTo>
                  <a:lnTo>
                    <a:pt x="475" y="552"/>
                  </a:lnTo>
                  <a:lnTo>
                    <a:pt x="513" y="514"/>
                  </a:lnTo>
                  <a:lnTo>
                    <a:pt x="552" y="465"/>
                  </a:lnTo>
                  <a:lnTo>
                    <a:pt x="581" y="417"/>
                  </a:lnTo>
                  <a:lnTo>
                    <a:pt x="601" y="359"/>
                  </a:lnTo>
                  <a:lnTo>
                    <a:pt x="601" y="301"/>
                  </a:lnTo>
                  <a:lnTo>
                    <a:pt x="601" y="233"/>
                  </a:lnTo>
                  <a:lnTo>
                    <a:pt x="581" y="184"/>
                  </a:lnTo>
                  <a:lnTo>
                    <a:pt x="552" y="126"/>
                  </a:lnTo>
                  <a:lnTo>
                    <a:pt x="513" y="88"/>
                  </a:lnTo>
                  <a:lnTo>
                    <a:pt x="475" y="49"/>
                  </a:lnTo>
                  <a:lnTo>
                    <a:pt x="417" y="20"/>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297684" y="-362087"/>
              <a:ext cx="48902" cy="48902"/>
            </a:xfrm>
            <a:custGeom>
              <a:avLst/>
              <a:gdLst/>
              <a:ahLst/>
              <a:cxnLst/>
              <a:rect l="l" t="t" r="r" b="b"/>
              <a:pathLst>
                <a:path w="601" h="601" extrusionOk="0">
                  <a:moveTo>
                    <a:pt x="243" y="0"/>
                  </a:moveTo>
                  <a:lnTo>
                    <a:pt x="185" y="20"/>
                  </a:lnTo>
                  <a:lnTo>
                    <a:pt x="136" y="49"/>
                  </a:lnTo>
                  <a:lnTo>
                    <a:pt x="88" y="88"/>
                  </a:lnTo>
                  <a:lnTo>
                    <a:pt x="49" y="136"/>
                  </a:lnTo>
                  <a:lnTo>
                    <a:pt x="30" y="184"/>
                  </a:lnTo>
                  <a:lnTo>
                    <a:pt x="10" y="242"/>
                  </a:lnTo>
                  <a:lnTo>
                    <a:pt x="1" y="301"/>
                  </a:lnTo>
                  <a:lnTo>
                    <a:pt x="10" y="359"/>
                  </a:lnTo>
                  <a:lnTo>
                    <a:pt x="30" y="417"/>
                  </a:lnTo>
                  <a:lnTo>
                    <a:pt x="49" y="465"/>
                  </a:lnTo>
                  <a:lnTo>
                    <a:pt x="88" y="513"/>
                  </a:lnTo>
                  <a:lnTo>
                    <a:pt x="136" y="552"/>
                  </a:lnTo>
                  <a:lnTo>
                    <a:pt x="185" y="581"/>
                  </a:lnTo>
                  <a:lnTo>
                    <a:pt x="243" y="591"/>
                  </a:lnTo>
                  <a:lnTo>
                    <a:pt x="301" y="601"/>
                  </a:lnTo>
                  <a:lnTo>
                    <a:pt x="359" y="591"/>
                  </a:lnTo>
                  <a:lnTo>
                    <a:pt x="417" y="581"/>
                  </a:lnTo>
                  <a:lnTo>
                    <a:pt x="475" y="552"/>
                  </a:lnTo>
                  <a:lnTo>
                    <a:pt x="514" y="513"/>
                  </a:lnTo>
                  <a:lnTo>
                    <a:pt x="552" y="465"/>
                  </a:lnTo>
                  <a:lnTo>
                    <a:pt x="582" y="417"/>
                  </a:lnTo>
                  <a:lnTo>
                    <a:pt x="601" y="359"/>
                  </a:lnTo>
                  <a:lnTo>
                    <a:pt x="601" y="301"/>
                  </a:lnTo>
                  <a:lnTo>
                    <a:pt x="601" y="242"/>
                  </a:lnTo>
                  <a:lnTo>
                    <a:pt x="582" y="184"/>
                  </a:lnTo>
                  <a:lnTo>
                    <a:pt x="552" y="136"/>
                  </a:lnTo>
                  <a:lnTo>
                    <a:pt x="514" y="88"/>
                  </a:lnTo>
                  <a:lnTo>
                    <a:pt x="475" y="49"/>
                  </a:lnTo>
                  <a:lnTo>
                    <a:pt x="417" y="20"/>
                  </a:lnTo>
                  <a:lnTo>
                    <a:pt x="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297684" y="-69817"/>
              <a:ext cx="48902" cy="48902"/>
            </a:xfrm>
            <a:custGeom>
              <a:avLst/>
              <a:gdLst/>
              <a:ahLst/>
              <a:cxnLst/>
              <a:rect l="l" t="t" r="r" b="b"/>
              <a:pathLst>
                <a:path w="601" h="601" extrusionOk="0">
                  <a:moveTo>
                    <a:pt x="301" y="0"/>
                  </a:moveTo>
                  <a:lnTo>
                    <a:pt x="243" y="10"/>
                  </a:lnTo>
                  <a:lnTo>
                    <a:pt x="185" y="19"/>
                  </a:lnTo>
                  <a:lnTo>
                    <a:pt x="136" y="49"/>
                  </a:lnTo>
                  <a:lnTo>
                    <a:pt x="88" y="87"/>
                  </a:lnTo>
                  <a:lnTo>
                    <a:pt x="49" y="136"/>
                  </a:lnTo>
                  <a:lnTo>
                    <a:pt x="30" y="184"/>
                  </a:lnTo>
                  <a:lnTo>
                    <a:pt x="10" y="242"/>
                  </a:lnTo>
                  <a:lnTo>
                    <a:pt x="1" y="300"/>
                  </a:lnTo>
                  <a:lnTo>
                    <a:pt x="10" y="358"/>
                  </a:lnTo>
                  <a:lnTo>
                    <a:pt x="30" y="416"/>
                  </a:lnTo>
                  <a:lnTo>
                    <a:pt x="49" y="465"/>
                  </a:lnTo>
                  <a:lnTo>
                    <a:pt x="88" y="513"/>
                  </a:lnTo>
                  <a:lnTo>
                    <a:pt x="136" y="552"/>
                  </a:lnTo>
                  <a:lnTo>
                    <a:pt x="185" y="581"/>
                  </a:lnTo>
                  <a:lnTo>
                    <a:pt x="243" y="600"/>
                  </a:lnTo>
                  <a:lnTo>
                    <a:pt x="359" y="600"/>
                  </a:lnTo>
                  <a:lnTo>
                    <a:pt x="417" y="581"/>
                  </a:lnTo>
                  <a:lnTo>
                    <a:pt x="475" y="552"/>
                  </a:lnTo>
                  <a:lnTo>
                    <a:pt x="514" y="513"/>
                  </a:lnTo>
                  <a:lnTo>
                    <a:pt x="552" y="465"/>
                  </a:lnTo>
                  <a:lnTo>
                    <a:pt x="582" y="416"/>
                  </a:lnTo>
                  <a:lnTo>
                    <a:pt x="601" y="358"/>
                  </a:lnTo>
                  <a:lnTo>
                    <a:pt x="601" y="300"/>
                  </a:lnTo>
                  <a:lnTo>
                    <a:pt x="601" y="242"/>
                  </a:lnTo>
                  <a:lnTo>
                    <a:pt x="582" y="184"/>
                  </a:lnTo>
                  <a:lnTo>
                    <a:pt x="552" y="136"/>
                  </a:lnTo>
                  <a:lnTo>
                    <a:pt x="514" y="87"/>
                  </a:lnTo>
                  <a:lnTo>
                    <a:pt x="475" y="49"/>
                  </a:lnTo>
                  <a:lnTo>
                    <a:pt x="417" y="1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1297684" y="222372"/>
              <a:ext cx="48902" cy="48983"/>
            </a:xfrm>
            <a:custGeom>
              <a:avLst/>
              <a:gdLst/>
              <a:ahLst/>
              <a:cxnLst/>
              <a:rect l="l" t="t" r="r" b="b"/>
              <a:pathLst>
                <a:path w="601" h="602" extrusionOk="0">
                  <a:moveTo>
                    <a:pt x="301" y="1"/>
                  </a:moveTo>
                  <a:lnTo>
                    <a:pt x="243" y="11"/>
                  </a:lnTo>
                  <a:lnTo>
                    <a:pt x="185" y="30"/>
                  </a:lnTo>
                  <a:lnTo>
                    <a:pt x="136" y="49"/>
                  </a:lnTo>
                  <a:lnTo>
                    <a:pt x="88" y="88"/>
                  </a:lnTo>
                  <a:lnTo>
                    <a:pt x="49" y="136"/>
                  </a:lnTo>
                  <a:lnTo>
                    <a:pt x="30" y="185"/>
                  </a:lnTo>
                  <a:lnTo>
                    <a:pt x="10" y="243"/>
                  </a:lnTo>
                  <a:lnTo>
                    <a:pt x="1" y="301"/>
                  </a:lnTo>
                  <a:lnTo>
                    <a:pt x="10" y="359"/>
                  </a:lnTo>
                  <a:lnTo>
                    <a:pt x="30" y="417"/>
                  </a:lnTo>
                  <a:lnTo>
                    <a:pt x="49" y="475"/>
                  </a:lnTo>
                  <a:lnTo>
                    <a:pt x="88" y="514"/>
                  </a:lnTo>
                  <a:lnTo>
                    <a:pt x="136" y="553"/>
                  </a:lnTo>
                  <a:lnTo>
                    <a:pt x="185" y="582"/>
                  </a:lnTo>
                  <a:lnTo>
                    <a:pt x="243" y="601"/>
                  </a:lnTo>
                  <a:lnTo>
                    <a:pt x="359" y="601"/>
                  </a:lnTo>
                  <a:lnTo>
                    <a:pt x="417" y="582"/>
                  </a:lnTo>
                  <a:lnTo>
                    <a:pt x="475" y="553"/>
                  </a:lnTo>
                  <a:lnTo>
                    <a:pt x="514" y="514"/>
                  </a:lnTo>
                  <a:lnTo>
                    <a:pt x="552" y="475"/>
                  </a:lnTo>
                  <a:lnTo>
                    <a:pt x="582" y="417"/>
                  </a:lnTo>
                  <a:lnTo>
                    <a:pt x="601" y="359"/>
                  </a:lnTo>
                  <a:lnTo>
                    <a:pt x="601" y="301"/>
                  </a:lnTo>
                  <a:lnTo>
                    <a:pt x="601" y="243"/>
                  </a:lnTo>
                  <a:lnTo>
                    <a:pt x="582" y="185"/>
                  </a:lnTo>
                  <a:lnTo>
                    <a:pt x="552" y="136"/>
                  </a:lnTo>
                  <a:lnTo>
                    <a:pt x="514" y="88"/>
                  </a:lnTo>
                  <a:lnTo>
                    <a:pt x="475" y="49"/>
                  </a:lnTo>
                  <a:lnTo>
                    <a:pt x="417" y="30"/>
                  </a:lnTo>
                  <a:lnTo>
                    <a:pt x="359" y="11"/>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297684" y="514642"/>
              <a:ext cx="48902" cy="48902"/>
            </a:xfrm>
            <a:custGeom>
              <a:avLst/>
              <a:gdLst/>
              <a:ahLst/>
              <a:cxnLst/>
              <a:rect l="l" t="t" r="r" b="b"/>
              <a:pathLst>
                <a:path w="601" h="601" extrusionOk="0">
                  <a:moveTo>
                    <a:pt x="301" y="1"/>
                  </a:moveTo>
                  <a:lnTo>
                    <a:pt x="243" y="10"/>
                  </a:lnTo>
                  <a:lnTo>
                    <a:pt x="185" y="30"/>
                  </a:lnTo>
                  <a:lnTo>
                    <a:pt x="136" y="59"/>
                  </a:lnTo>
                  <a:lnTo>
                    <a:pt x="88" y="88"/>
                  </a:lnTo>
                  <a:lnTo>
                    <a:pt x="49" y="136"/>
                  </a:lnTo>
                  <a:lnTo>
                    <a:pt x="30" y="185"/>
                  </a:lnTo>
                  <a:lnTo>
                    <a:pt x="10" y="243"/>
                  </a:lnTo>
                  <a:lnTo>
                    <a:pt x="1" y="301"/>
                  </a:lnTo>
                  <a:lnTo>
                    <a:pt x="10" y="368"/>
                  </a:lnTo>
                  <a:lnTo>
                    <a:pt x="30" y="417"/>
                  </a:lnTo>
                  <a:lnTo>
                    <a:pt x="49" y="475"/>
                  </a:lnTo>
                  <a:lnTo>
                    <a:pt x="88" y="514"/>
                  </a:lnTo>
                  <a:lnTo>
                    <a:pt x="136" y="552"/>
                  </a:lnTo>
                  <a:lnTo>
                    <a:pt x="185" y="581"/>
                  </a:lnTo>
                  <a:lnTo>
                    <a:pt x="243" y="601"/>
                  </a:lnTo>
                  <a:lnTo>
                    <a:pt x="359" y="601"/>
                  </a:lnTo>
                  <a:lnTo>
                    <a:pt x="417" y="581"/>
                  </a:lnTo>
                  <a:lnTo>
                    <a:pt x="475" y="552"/>
                  </a:lnTo>
                  <a:lnTo>
                    <a:pt x="514" y="514"/>
                  </a:lnTo>
                  <a:lnTo>
                    <a:pt x="552" y="475"/>
                  </a:lnTo>
                  <a:lnTo>
                    <a:pt x="582" y="417"/>
                  </a:lnTo>
                  <a:lnTo>
                    <a:pt x="601" y="368"/>
                  </a:lnTo>
                  <a:lnTo>
                    <a:pt x="601" y="301"/>
                  </a:lnTo>
                  <a:lnTo>
                    <a:pt x="601" y="243"/>
                  </a:lnTo>
                  <a:lnTo>
                    <a:pt x="582" y="185"/>
                  </a:lnTo>
                  <a:lnTo>
                    <a:pt x="552" y="136"/>
                  </a:lnTo>
                  <a:lnTo>
                    <a:pt x="514" y="88"/>
                  </a:lnTo>
                  <a:lnTo>
                    <a:pt x="475" y="59"/>
                  </a:lnTo>
                  <a:lnTo>
                    <a:pt x="417" y="30"/>
                  </a:lnTo>
                  <a:lnTo>
                    <a:pt x="359" y="10"/>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1297684" y="806913"/>
              <a:ext cx="48902" cy="49716"/>
            </a:xfrm>
            <a:custGeom>
              <a:avLst/>
              <a:gdLst/>
              <a:ahLst/>
              <a:cxnLst/>
              <a:rect l="l" t="t" r="r" b="b"/>
              <a:pathLst>
                <a:path w="601" h="611" extrusionOk="0">
                  <a:moveTo>
                    <a:pt x="301" y="0"/>
                  </a:moveTo>
                  <a:lnTo>
                    <a:pt x="243" y="10"/>
                  </a:lnTo>
                  <a:lnTo>
                    <a:pt x="185" y="29"/>
                  </a:lnTo>
                  <a:lnTo>
                    <a:pt x="136" y="58"/>
                  </a:lnTo>
                  <a:lnTo>
                    <a:pt x="88" y="87"/>
                  </a:lnTo>
                  <a:lnTo>
                    <a:pt x="49" y="136"/>
                  </a:lnTo>
                  <a:lnTo>
                    <a:pt x="30" y="184"/>
                  </a:lnTo>
                  <a:lnTo>
                    <a:pt x="10" y="242"/>
                  </a:lnTo>
                  <a:lnTo>
                    <a:pt x="1" y="300"/>
                  </a:lnTo>
                  <a:lnTo>
                    <a:pt x="10" y="368"/>
                  </a:lnTo>
                  <a:lnTo>
                    <a:pt x="30" y="426"/>
                  </a:lnTo>
                  <a:lnTo>
                    <a:pt x="49" y="475"/>
                  </a:lnTo>
                  <a:lnTo>
                    <a:pt x="88" y="513"/>
                  </a:lnTo>
                  <a:lnTo>
                    <a:pt x="136" y="552"/>
                  </a:lnTo>
                  <a:lnTo>
                    <a:pt x="185" y="581"/>
                  </a:lnTo>
                  <a:lnTo>
                    <a:pt x="243" y="601"/>
                  </a:lnTo>
                  <a:lnTo>
                    <a:pt x="301" y="610"/>
                  </a:lnTo>
                  <a:lnTo>
                    <a:pt x="359" y="601"/>
                  </a:lnTo>
                  <a:lnTo>
                    <a:pt x="417" y="581"/>
                  </a:lnTo>
                  <a:lnTo>
                    <a:pt x="475" y="552"/>
                  </a:lnTo>
                  <a:lnTo>
                    <a:pt x="514" y="513"/>
                  </a:lnTo>
                  <a:lnTo>
                    <a:pt x="552" y="475"/>
                  </a:lnTo>
                  <a:lnTo>
                    <a:pt x="582" y="426"/>
                  </a:lnTo>
                  <a:lnTo>
                    <a:pt x="601" y="368"/>
                  </a:lnTo>
                  <a:lnTo>
                    <a:pt x="601" y="300"/>
                  </a:lnTo>
                  <a:lnTo>
                    <a:pt x="601" y="242"/>
                  </a:lnTo>
                  <a:lnTo>
                    <a:pt x="582" y="184"/>
                  </a:lnTo>
                  <a:lnTo>
                    <a:pt x="552" y="136"/>
                  </a:lnTo>
                  <a:lnTo>
                    <a:pt x="514" y="87"/>
                  </a:lnTo>
                  <a:lnTo>
                    <a:pt x="475" y="58"/>
                  </a:lnTo>
                  <a:lnTo>
                    <a:pt x="417" y="2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1297684" y="1099183"/>
              <a:ext cx="48902" cy="49634"/>
            </a:xfrm>
            <a:custGeom>
              <a:avLst/>
              <a:gdLst/>
              <a:ahLst/>
              <a:cxnLst/>
              <a:rect l="l" t="t" r="r" b="b"/>
              <a:pathLst>
                <a:path w="601" h="610" extrusionOk="0">
                  <a:moveTo>
                    <a:pt x="301" y="0"/>
                  </a:moveTo>
                  <a:lnTo>
                    <a:pt x="243" y="10"/>
                  </a:lnTo>
                  <a:lnTo>
                    <a:pt x="185" y="29"/>
                  </a:lnTo>
                  <a:lnTo>
                    <a:pt x="136" y="58"/>
                  </a:lnTo>
                  <a:lnTo>
                    <a:pt x="88" y="97"/>
                  </a:lnTo>
                  <a:lnTo>
                    <a:pt x="49" y="136"/>
                  </a:lnTo>
                  <a:lnTo>
                    <a:pt x="30" y="184"/>
                  </a:lnTo>
                  <a:lnTo>
                    <a:pt x="10" y="242"/>
                  </a:lnTo>
                  <a:lnTo>
                    <a:pt x="1" y="310"/>
                  </a:lnTo>
                  <a:lnTo>
                    <a:pt x="10" y="368"/>
                  </a:lnTo>
                  <a:lnTo>
                    <a:pt x="30" y="426"/>
                  </a:lnTo>
                  <a:lnTo>
                    <a:pt x="49" y="474"/>
                  </a:lnTo>
                  <a:lnTo>
                    <a:pt x="88" y="523"/>
                  </a:lnTo>
                  <a:lnTo>
                    <a:pt x="136" y="552"/>
                  </a:lnTo>
                  <a:lnTo>
                    <a:pt x="185" y="581"/>
                  </a:lnTo>
                  <a:lnTo>
                    <a:pt x="243" y="600"/>
                  </a:lnTo>
                  <a:lnTo>
                    <a:pt x="301" y="610"/>
                  </a:lnTo>
                  <a:lnTo>
                    <a:pt x="359" y="600"/>
                  </a:lnTo>
                  <a:lnTo>
                    <a:pt x="417" y="581"/>
                  </a:lnTo>
                  <a:lnTo>
                    <a:pt x="475" y="552"/>
                  </a:lnTo>
                  <a:lnTo>
                    <a:pt x="514" y="523"/>
                  </a:lnTo>
                  <a:lnTo>
                    <a:pt x="552" y="474"/>
                  </a:lnTo>
                  <a:lnTo>
                    <a:pt x="582" y="426"/>
                  </a:lnTo>
                  <a:lnTo>
                    <a:pt x="601" y="368"/>
                  </a:lnTo>
                  <a:lnTo>
                    <a:pt x="601" y="310"/>
                  </a:lnTo>
                  <a:lnTo>
                    <a:pt x="601" y="242"/>
                  </a:lnTo>
                  <a:lnTo>
                    <a:pt x="582" y="184"/>
                  </a:lnTo>
                  <a:lnTo>
                    <a:pt x="552" y="136"/>
                  </a:lnTo>
                  <a:lnTo>
                    <a:pt x="514" y="97"/>
                  </a:lnTo>
                  <a:lnTo>
                    <a:pt x="475" y="58"/>
                  </a:lnTo>
                  <a:lnTo>
                    <a:pt x="417" y="2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1297684" y="1392186"/>
              <a:ext cx="48902" cy="48902"/>
            </a:xfrm>
            <a:custGeom>
              <a:avLst/>
              <a:gdLst/>
              <a:ahLst/>
              <a:cxnLst/>
              <a:rect l="l" t="t" r="r" b="b"/>
              <a:pathLst>
                <a:path w="601" h="601" extrusionOk="0">
                  <a:moveTo>
                    <a:pt x="243" y="0"/>
                  </a:moveTo>
                  <a:lnTo>
                    <a:pt x="185" y="20"/>
                  </a:lnTo>
                  <a:lnTo>
                    <a:pt x="136" y="49"/>
                  </a:lnTo>
                  <a:lnTo>
                    <a:pt x="88" y="88"/>
                  </a:lnTo>
                  <a:lnTo>
                    <a:pt x="49" y="126"/>
                  </a:lnTo>
                  <a:lnTo>
                    <a:pt x="30" y="184"/>
                  </a:lnTo>
                  <a:lnTo>
                    <a:pt x="10" y="233"/>
                  </a:lnTo>
                  <a:lnTo>
                    <a:pt x="1" y="301"/>
                  </a:lnTo>
                  <a:lnTo>
                    <a:pt x="10" y="359"/>
                  </a:lnTo>
                  <a:lnTo>
                    <a:pt x="30" y="417"/>
                  </a:lnTo>
                  <a:lnTo>
                    <a:pt x="49" y="465"/>
                  </a:lnTo>
                  <a:lnTo>
                    <a:pt x="88" y="514"/>
                  </a:lnTo>
                  <a:lnTo>
                    <a:pt x="136" y="552"/>
                  </a:lnTo>
                  <a:lnTo>
                    <a:pt x="185" y="572"/>
                  </a:lnTo>
                  <a:lnTo>
                    <a:pt x="243" y="591"/>
                  </a:lnTo>
                  <a:lnTo>
                    <a:pt x="301" y="601"/>
                  </a:lnTo>
                  <a:lnTo>
                    <a:pt x="359" y="591"/>
                  </a:lnTo>
                  <a:lnTo>
                    <a:pt x="417" y="572"/>
                  </a:lnTo>
                  <a:lnTo>
                    <a:pt x="475" y="552"/>
                  </a:lnTo>
                  <a:lnTo>
                    <a:pt x="514" y="514"/>
                  </a:lnTo>
                  <a:lnTo>
                    <a:pt x="552" y="465"/>
                  </a:lnTo>
                  <a:lnTo>
                    <a:pt x="582" y="417"/>
                  </a:lnTo>
                  <a:lnTo>
                    <a:pt x="601" y="359"/>
                  </a:lnTo>
                  <a:lnTo>
                    <a:pt x="601" y="301"/>
                  </a:lnTo>
                  <a:lnTo>
                    <a:pt x="601" y="233"/>
                  </a:lnTo>
                  <a:lnTo>
                    <a:pt x="582" y="184"/>
                  </a:lnTo>
                  <a:lnTo>
                    <a:pt x="552" y="126"/>
                  </a:lnTo>
                  <a:lnTo>
                    <a:pt x="514" y="88"/>
                  </a:lnTo>
                  <a:lnTo>
                    <a:pt x="475" y="49"/>
                  </a:lnTo>
                  <a:lnTo>
                    <a:pt x="417" y="20"/>
                  </a:lnTo>
                  <a:lnTo>
                    <a:pt x="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1005414" y="-362087"/>
              <a:ext cx="48983" cy="48902"/>
            </a:xfrm>
            <a:custGeom>
              <a:avLst/>
              <a:gdLst/>
              <a:ahLst/>
              <a:cxnLst/>
              <a:rect l="l" t="t" r="r" b="b"/>
              <a:pathLst>
                <a:path w="602" h="601" extrusionOk="0">
                  <a:moveTo>
                    <a:pt x="243" y="0"/>
                  </a:moveTo>
                  <a:lnTo>
                    <a:pt x="185" y="20"/>
                  </a:lnTo>
                  <a:lnTo>
                    <a:pt x="136" y="49"/>
                  </a:lnTo>
                  <a:lnTo>
                    <a:pt x="88" y="88"/>
                  </a:lnTo>
                  <a:lnTo>
                    <a:pt x="49" y="136"/>
                  </a:lnTo>
                  <a:lnTo>
                    <a:pt x="20" y="184"/>
                  </a:lnTo>
                  <a:lnTo>
                    <a:pt x="11" y="242"/>
                  </a:lnTo>
                  <a:lnTo>
                    <a:pt x="1" y="301"/>
                  </a:lnTo>
                  <a:lnTo>
                    <a:pt x="11" y="359"/>
                  </a:lnTo>
                  <a:lnTo>
                    <a:pt x="20" y="417"/>
                  </a:lnTo>
                  <a:lnTo>
                    <a:pt x="49" y="465"/>
                  </a:lnTo>
                  <a:lnTo>
                    <a:pt x="88" y="513"/>
                  </a:lnTo>
                  <a:lnTo>
                    <a:pt x="136" y="552"/>
                  </a:lnTo>
                  <a:lnTo>
                    <a:pt x="185" y="581"/>
                  </a:lnTo>
                  <a:lnTo>
                    <a:pt x="243" y="591"/>
                  </a:lnTo>
                  <a:lnTo>
                    <a:pt x="301" y="601"/>
                  </a:lnTo>
                  <a:lnTo>
                    <a:pt x="359" y="591"/>
                  </a:lnTo>
                  <a:lnTo>
                    <a:pt x="417" y="581"/>
                  </a:lnTo>
                  <a:lnTo>
                    <a:pt x="466" y="552"/>
                  </a:lnTo>
                  <a:lnTo>
                    <a:pt x="514" y="513"/>
                  </a:lnTo>
                  <a:lnTo>
                    <a:pt x="553" y="465"/>
                  </a:lnTo>
                  <a:lnTo>
                    <a:pt x="582" y="417"/>
                  </a:lnTo>
                  <a:lnTo>
                    <a:pt x="601" y="359"/>
                  </a:lnTo>
                  <a:lnTo>
                    <a:pt x="601" y="301"/>
                  </a:lnTo>
                  <a:lnTo>
                    <a:pt x="601" y="242"/>
                  </a:lnTo>
                  <a:lnTo>
                    <a:pt x="582" y="184"/>
                  </a:lnTo>
                  <a:lnTo>
                    <a:pt x="553" y="136"/>
                  </a:lnTo>
                  <a:lnTo>
                    <a:pt x="514" y="88"/>
                  </a:lnTo>
                  <a:lnTo>
                    <a:pt x="466" y="49"/>
                  </a:lnTo>
                  <a:lnTo>
                    <a:pt x="417" y="20"/>
                  </a:lnTo>
                  <a:lnTo>
                    <a:pt x="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1005414" y="-69817"/>
              <a:ext cx="48983" cy="48902"/>
            </a:xfrm>
            <a:custGeom>
              <a:avLst/>
              <a:gdLst/>
              <a:ahLst/>
              <a:cxnLst/>
              <a:rect l="l" t="t" r="r" b="b"/>
              <a:pathLst>
                <a:path w="602" h="601" extrusionOk="0">
                  <a:moveTo>
                    <a:pt x="301" y="0"/>
                  </a:moveTo>
                  <a:lnTo>
                    <a:pt x="243" y="10"/>
                  </a:lnTo>
                  <a:lnTo>
                    <a:pt x="185" y="19"/>
                  </a:lnTo>
                  <a:lnTo>
                    <a:pt x="136" y="49"/>
                  </a:lnTo>
                  <a:lnTo>
                    <a:pt x="88" y="87"/>
                  </a:lnTo>
                  <a:lnTo>
                    <a:pt x="49" y="136"/>
                  </a:lnTo>
                  <a:lnTo>
                    <a:pt x="20" y="184"/>
                  </a:lnTo>
                  <a:lnTo>
                    <a:pt x="11" y="242"/>
                  </a:lnTo>
                  <a:lnTo>
                    <a:pt x="1" y="300"/>
                  </a:lnTo>
                  <a:lnTo>
                    <a:pt x="11" y="358"/>
                  </a:lnTo>
                  <a:lnTo>
                    <a:pt x="20" y="416"/>
                  </a:lnTo>
                  <a:lnTo>
                    <a:pt x="49" y="465"/>
                  </a:lnTo>
                  <a:lnTo>
                    <a:pt x="88" y="513"/>
                  </a:lnTo>
                  <a:lnTo>
                    <a:pt x="136" y="552"/>
                  </a:lnTo>
                  <a:lnTo>
                    <a:pt x="185" y="581"/>
                  </a:lnTo>
                  <a:lnTo>
                    <a:pt x="243" y="600"/>
                  </a:lnTo>
                  <a:lnTo>
                    <a:pt x="359" y="600"/>
                  </a:lnTo>
                  <a:lnTo>
                    <a:pt x="417" y="581"/>
                  </a:lnTo>
                  <a:lnTo>
                    <a:pt x="466" y="552"/>
                  </a:lnTo>
                  <a:lnTo>
                    <a:pt x="514" y="513"/>
                  </a:lnTo>
                  <a:lnTo>
                    <a:pt x="553" y="465"/>
                  </a:lnTo>
                  <a:lnTo>
                    <a:pt x="582" y="416"/>
                  </a:lnTo>
                  <a:lnTo>
                    <a:pt x="601" y="358"/>
                  </a:lnTo>
                  <a:lnTo>
                    <a:pt x="601" y="300"/>
                  </a:lnTo>
                  <a:lnTo>
                    <a:pt x="601" y="242"/>
                  </a:lnTo>
                  <a:lnTo>
                    <a:pt x="582" y="184"/>
                  </a:lnTo>
                  <a:lnTo>
                    <a:pt x="553" y="136"/>
                  </a:lnTo>
                  <a:lnTo>
                    <a:pt x="514" y="87"/>
                  </a:lnTo>
                  <a:lnTo>
                    <a:pt x="466" y="49"/>
                  </a:lnTo>
                  <a:lnTo>
                    <a:pt x="417" y="1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005414" y="222372"/>
              <a:ext cx="48983" cy="48983"/>
            </a:xfrm>
            <a:custGeom>
              <a:avLst/>
              <a:gdLst/>
              <a:ahLst/>
              <a:cxnLst/>
              <a:rect l="l" t="t" r="r" b="b"/>
              <a:pathLst>
                <a:path w="602" h="602" extrusionOk="0">
                  <a:moveTo>
                    <a:pt x="301" y="1"/>
                  </a:moveTo>
                  <a:lnTo>
                    <a:pt x="243" y="11"/>
                  </a:lnTo>
                  <a:lnTo>
                    <a:pt x="185" y="30"/>
                  </a:lnTo>
                  <a:lnTo>
                    <a:pt x="136" y="49"/>
                  </a:lnTo>
                  <a:lnTo>
                    <a:pt x="88" y="88"/>
                  </a:lnTo>
                  <a:lnTo>
                    <a:pt x="49" y="136"/>
                  </a:lnTo>
                  <a:lnTo>
                    <a:pt x="20" y="185"/>
                  </a:lnTo>
                  <a:lnTo>
                    <a:pt x="11" y="243"/>
                  </a:lnTo>
                  <a:lnTo>
                    <a:pt x="1" y="301"/>
                  </a:lnTo>
                  <a:lnTo>
                    <a:pt x="11" y="359"/>
                  </a:lnTo>
                  <a:lnTo>
                    <a:pt x="20" y="417"/>
                  </a:lnTo>
                  <a:lnTo>
                    <a:pt x="49" y="475"/>
                  </a:lnTo>
                  <a:lnTo>
                    <a:pt x="88" y="514"/>
                  </a:lnTo>
                  <a:lnTo>
                    <a:pt x="136" y="553"/>
                  </a:lnTo>
                  <a:lnTo>
                    <a:pt x="185" y="582"/>
                  </a:lnTo>
                  <a:lnTo>
                    <a:pt x="243" y="601"/>
                  </a:lnTo>
                  <a:lnTo>
                    <a:pt x="359" y="601"/>
                  </a:lnTo>
                  <a:lnTo>
                    <a:pt x="417" y="582"/>
                  </a:lnTo>
                  <a:lnTo>
                    <a:pt x="466" y="553"/>
                  </a:lnTo>
                  <a:lnTo>
                    <a:pt x="514" y="514"/>
                  </a:lnTo>
                  <a:lnTo>
                    <a:pt x="553" y="475"/>
                  </a:lnTo>
                  <a:lnTo>
                    <a:pt x="582" y="417"/>
                  </a:lnTo>
                  <a:lnTo>
                    <a:pt x="601" y="359"/>
                  </a:lnTo>
                  <a:lnTo>
                    <a:pt x="601" y="301"/>
                  </a:lnTo>
                  <a:lnTo>
                    <a:pt x="601" y="243"/>
                  </a:lnTo>
                  <a:lnTo>
                    <a:pt x="582" y="185"/>
                  </a:lnTo>
                  <a:lnTo>
                    <a:pt x="553" y="136"/>
                  </a:lnTo>
                  <a:lnTo>
                    <a:pt x="514" y="88"/>
                  </a:lnTo>
                  <a:lnTo>
                    <a:pt x="466" y="49"/>
                  </a:lnTo>
                  <a:lnTo>
                    <a:pt x="417" y="30"/>
                  </a:lnTo>
                  <a:lnTo>
                    <a:pt x="359" y="11"/>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1005414" y="514642"/>
              <a:ext cx="48983" cy="48902"/>
            </a:xfrm>
            <a:custGeom>
              <a:avLst/>
              <a:gdLst/>
              <a:ahLst/>
              <a:cxnLst/>
              <a:rect l="l" t="t" r="r" b="b"/>
              <a:pathLst>
                <a:path w="602" h="601" extrusionOk="0">
                  <a:moveTo>
                    <a:pt x="301" y="1"/>
                  </a:moveTo>
                  <a:lnTo>
                    <a:pt x="243" y="10"/>
                  </a:lnTo>
                  <a:lnTo>
                    <a:pt x="185" y="30"/>
                  </a:lnTo>
                  <a:lnTo>
                    <a:pt x="136" y="59"/>
                  </a:lnTo>
                  <a:lnTo>
                    <a:pt x="88" y="88"/>
                  </a:lnTo>
                  <a:lnTo>
                    <a:pt x="49" y="136"/>
                  </a:lnTo>
                  <a:lnTo>
                    <a:pt x="20" y="185"/>
                  </a:lnTo>
                  <a:lnTo>
                    <a:pt x="11" y="243"/>
                  </a:lnTo>
                  <a:lnTo>
                    <a:pt x="1" y="301"/>
                  </a:lnTo>
                  <a:lnTo>
                    <a:pt x="11" y="368"/>
                  </a:lnTo>
                  <a:lnTo>
                    <a:pt x="20" y="417"/>
                  </a:lnTo>
                  <a:lnTo>
                    <a:pt x="49" y="475"/>
                  </a:lnTo>
                  <a:lnTo>
                    <a:pt x="88" y="514"/>
                  </a:lnTo>
                  <a:lnTo>
                    <a:pt x="136" y="552"/>
                  </a:lnTo>
                  <a:lnTo>
                    <a:pt x="185" y="581"/>
                  </a:lnTo>
                  <a:lnTo>
                    <a:pt x="243" y="601"/>
                  </a:lnTo>
                  <a:lnTo>
                    <a:pt x="359" y="601"/>
                  </a:lnTo>
                  <a:lnTo>
                    <a:pt x="417" y="581"/>
                  </a:lnTo>
                  <a:lnTo>
                    <a:pt x="466" y="552"/>
                  </a:lnTo>
                  <a:lnTo>
                    <a:pt x="514" y="514"/>
                  </a:lnTo>
                  <a:lnTo>
                    <a:pt x="553" y="475"/>
                  </a:lnTo>
                  <a:lnTo>
                    <a:pt x="582" y="417"/>
                  </a:lnTo>
                  <a:lnTo>
                    <a:pt x="601" y="368"/>
                  </a:lnTo>
                  <a:lnTo>
                    <a:pt x="601" y="301"/>
                  </a:lnTo>
                  <a:lnTo>
                    <a:pt x="601" y="243"/>
                  </a:lnTo>
                  <a:lnTo>
                    <a:pt x="582" y="185"/>
                  </a:lnTo>
                  <a:lnTo>
                    <a:pt x="553" y="136"/>
                  </a:lnTo>
                  <a:lnTo>
                    <a:pt x="514" y="88"/>
                  </a:lnTo>
                  <a:lnTo>
                    <a:pt x="466" y="59"/>
                  </a:lnTo>
                  <a:lnTo>
                    <a:pt x="417" y="30"/>
                  </a:lnTo>
                  <a:lnTo>
                    <a:pt x="359" y="10"/>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005414" y="806913"/>
              <a:ext cx="48983" cy="49716"/>
            </a:xfrm>
            <a:custGeom>
              <a:avLst/>
              <a:gdLst/>
              <a:ahLst/>
              <a:cxnLst/>
              <a:rect l="l" t="t" r="r" b="b"/>
              <a:pathLst>
                <a:path w="602" h="611" extrusionOk="0">
                  <a:moveTo>
                    <a:pt x="301" y="0"/>
                  </a:moveTo>
                  <a:lnTo>
                    <a:pt x="243" y="10"/>
                  </a:lnTo>
                  <a:lnTo>
                    <a:pt x="185" y="29"/>
                  </a:lnTo>
                  <a:lnTo>
                    <a:pt x="136" y="58"/>
                  </a:lnTo>
                  <a:lnTo>
                    <a:pt x="88" y="87"/>
                  </a:lnTo>
                  <a:lnTo>
                    <a:pt x="49" y="136"/>
                  </a:lnTo>
                  <a:lnTo>
                    <a:pt x="20" y="184"/>
                  </a:lnTo>
                  <a:lnTo>
                    <a:pt x="11" y="242"/>
                  </a:lnTo>
                  <a:lnTo>
                    <a:pt x="1" y="300"/>
                  </a:lnTo>
                  <a:lnTo>
                    <a:pt x="11" y="368"/>
                  </a:lnTo>
                  <a:lnTo>
                    <a:pt x="20" y="426"/>
                  </a:lnTo>
                  <a:lnTo>
                    <a:pt x="49" y="475"/>
                  </a:lnTo>
                  <a:lnTo>
                    <a:pt x="88" y="513"/>
                  </a:lnTo>
                  <a:lnTo>
                    <a:pt x="136" y="552"/>
                  </a:lnTo>
                  <a:lnTo>
                    <a:pt x="185" y="581"/>
                  </a:lnTo>
                  <a:lnTo>
                    <a:pt x="243" y="601"/>
                  </a:lnTo>
                  <a:lnTo>
                    <a:pt x="301" y="610"/>
                  </a:lnTo>
                  <a:lnTo>
                    <a:pt x="359" y="601"/>
                  </a:lnTo>
                  <a:lnTo>
                    <a:pt x="417" y="581"/>
                  </a:lnTo>
                  <a:lnTo>
                    <a:pt x="466" y="552"/>
                  </a:lnTo>
                  <a:lnTo>
                    <a:pt x="514" y="513"/>
                  </a:lnTo>
                  <a:lnTo>
                    <a:pt x="553" y="475"/>
                  </a:lnTo>
                  <a:lnTo>
                    <a:pt x="582" y="426"/>
                  </a:lnTo>
                  <a:lnTo>
                    <a:pt x="601" y="368"/>
                  </a:lnTo>
                  <a:lnTo>
                    <a:pt x="601" y="300"/>
                  </a:lnTo>
                  <a:lnTo>
                    <a:pt x="601" y="242"/>
                  </a:lnTo>
                  <a:lnTo>
                    <a:pt x="582" y="184"/>
                  </a:lnTo>
                  <a:lnTo>
                    <a:pt x="553" y="136"/>
                  </a:lnTo>
                  <a:lnTo>
                    <a:pt x="514" y="87"/>
                  </a:lnTo>
                  <a:lnTo>
                    <a:pt x="466" y="58"/>
                  </a:lnTo>
                  <a:lnTo>
                    <a:pt x="417" y="2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005414" y="1099183"/>
              <a:ext cx="48983" cy="49634"/>
            </a:xfrm>
            <a:custGeom>
              <a:avLst/>
              <a:gdLst/>
              <a:ahLst/>
              <a:cxnLst/>
              <a:rect l="l" t="t" r="r" b="b"/>
              <a:pathLst>
                <a:path w="602" h="610" extrusionOk="0">
                  <a:moveTo>
                    <a:pt x="301" y="0"/>
                  </a:moveTo>
                  <a:lnTo>
                    <a:pt x="243" y="10"/>
                  </a:lnTo>
                  <a:lnTo>
                    <a:pt x="185" y="29"/>
                  </a:lnTo>
                  <a:lnTo>
                    <a:pt x="136" y="58"/>
                  </a:lnTo>
                  <a:lnTo>
                    <a:pt x="88" y="97"/>
                  </a:lnTo>
                  <a:lnTo>
                    <a:pt x="49" y="136"/>
                  </a:lnTo>
                  <a:lnTo>
                    <a:pt x="20" y="184"/>
                  </a:lnTo>
                  <a:lnTo>
                    <a:pt x="11" y="242"/>
                  </a:lnTo>
                  <a:lnTo>
                    <a:pt x="1" y="310"/>
                  </a:lnTo>
                  <a:lnTo>
                    <a:pt x="11" y="368"/>
                  </a:lnTo>
                  <a:lnTo>
                    <a:pt x="20" y="426"/>
                  </a:lnTo>
                  <a:lnTo>
                    <a:pt x="49" y="474"/>
                  </a:lnTo>
                  <a:lnTo>
                    <a:pt x="88" y="523"/>
                  </a:lnTo>
                  <a:lnTo>
                    <a:pt x="136" y="552"/>
                  </a:lnTo>
                  <a:lnTo>
                    <a:pt x="185" y="581"/>
                  </a:lnTo>
                  <a:lnTo>
                    <a:pt x="243" y="600"/>
                  </a:lnTo>
                  <a:lnTo>
                    <a:pt x="301" y="610"/>
                  </a:lnTo>
                  <a:lnTo>
                    <a:pt x="359" y="600"/>
                  </a:lnTo>
                  <a:lnTo>
                    <a:pt x="417" y="581"/>
                  </a:lnTo>
                  <a:lnTo>
                    <a:pt x="466" y="552"/>
                  </a:lnTo>
                  <a:lnTo>
                    <a:pt x="514" y="523"/>
                  </a:lnTo>
                  <a:lnTo>
                    <a:pt x="553" y="474"/>
                  </a:lnTo>
                  <a:lnTo>
                    <a:pt x="582" y="426"/>
                  </a:lnTo>
                  <a:lnTo>
                    <a:pt x="601" y="368"/>
                  </a:lnTo>
                  <a:lnTo>
                    <a:pt x="601" y="310"/>
                  </a:lnTo>
                  <a:lnTo>
                    <a:pt x="601" y="242"/>
                  </a:lnTo>
                  <a:lnTo>
                    <a:pt x="582" y="184"/>
                  </a:lnTo>
                  <a:lnTo>
                    <a:pt x="553" y="136"/>
                  </a:lnTo>
                  <a:lnTo>
                    <a:pt x="514" y="97"/>
                  </a:lnTo>
                  <a:lnTo>
                    <a:pt x="466" y="58"/>
                  </a:lnTo>
                  <a:lnTo>
                    <a:pt x="417" y="29"/>
                  </a:lnTo>
                  <a:lnTo>
                    <a:pt x="359" y="10"/>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005414" y="1392186"/>
              <a:ext cx="48983" cy="48902"/>
            </a:xfrm>
            <a:custGeom>
              <a:avLst/>
              <a:gdLst/>
              <a:ahLst/>
              <a:cxnLst/>
              <a:rect l="l" t="t" r="r" b="b"/>
              <a:pathLst>
                <a:path w="602" h="601" extrusionOk="0">
                  <a:moveTo>
                    <a:pt x="243" y="0"/>
                  </a:moveTo>
                  <a:lnTo>
                    <a:pt x="185" y="20"/>
                  </a:lnTo>
                  <a:lnTo>
                    <a:pt x="136" y="49"/>
                  </a:lnTo>
                  <a:lnTo>
                    <a:pt x="88" y="88"/>
                  </a:lnTo>
                  <a:lnTo>
                    <a:pt x="49" y="126"/>
                  </a:lnTo>
                  <a:lnTo>
                    <a:pt x="20" y="184"/>
                  </a:lnTo>
                  <a:lnTo>
                    <a:pt x="11" y="233"/>
                  </a:lnTo>
                  <a:lnTo>
                    <a:pt x="1" y="301"/>
                  </a:lnTo>
                  <a:lnTo>
                    <a:pt x="11" y="359"/>
                  </a:lnTo>
                  <a:lnTo>
                    <a:pt x="20" y="417"/>
                  </a:lnTo>
                  <a:lnTo>
                    <a:pt x="49" y="465"/>
                  </a:lnTo>
                  <a:lnTo>
                    <a:pt x="88" y="514"/>
                  </a:lnTo>
                  <a:lnTo>
                    <a:pt x="136" y="552"/>
                  </a:lnTo>
                  <a:lnTo>
                    <a:pt x="185" y="572"/>
                  </a:lnTo>
                  <a:lnTo>
                    <a:pt x="243" y="591"/>
                  </a:lnTo>
                  <a:lnTo>
                    <a:pt x="301" y="601"/>
                  </a:lnTo>
                  <a:lnTo>
                    <a:pt x="359" y="591"/>
                  </a:lnTo>
                  <a:lnTo>
                    <a:pt x="417" y="572"/>
                  </a:lnTo>
                  <a:lnTo>
                    <a:pt x="466" y="552"/>
                  </a:lnTo>
                  <a:lnTo>
                    <a:pt x="514" y="514"/>
                  </a:lnTo>
                  <a:lnTo>
                    <a:pt x="553" y="465"/>
                  </a:lnTo>
                  <a:lnTo>
                    <a:pt x="582" y="417"/>
                  </a:lnTo>
                  <a:lnTo>
                    <a:pt x="601" y="359"/>
                  </a:lnTo>
                  <a:lnTo>
                    <a:pt x="601" y="301"/>
                  </a:lnTo>
                  <a:lnTo>
                    <a:pt x="601" y="233"/>
                  </a:lnTo>
                  <a:lnTo>
                    <a:pt x="582" y="184"/>
                  </a:lnTo>
                  <a:lnTo>
                    <a:pt x="553" y="126"/>
                  </a:lnTo>
                  <a:lnTo>
                    <a:pt x="514" y="88"/>
                  </a:lnTo>
                  <a:lnTo>
                    <a:pt x="466" y="49"/>
                  </a:lnTo>
                  <a:lnTo>
                    <a:pt x="417" y="20"/>
                  </a:lnTo>
                  <a:lnTo>
                    <a:pt x="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13225" y="-362087"/>
              <a:ext cx="48902" cy="48902"/>
            </a:xfrm>
            <a:custGeom>
              <a:avLst/>
              <a:gdLst/>
              <a:ahLst/>
              <a:cxnLst/>
              <a:rect l="l" t="t" r="r" b="b"/>
              <a:pathLst>
                <a:path w="601" h="601" extrusionOk="0">
                  <a:moveTo>
                    <a:pt x="242" y="0"/>
                  </a:moveTo>
                  <a:lnTo>
                    <a:pt x="184" y="20"/>
                  </a:lnTo>
                  <a:lnTo>
                    <a:pt x="136" y="49"/>
                  </a:lnTo>
                  <a:lnTo>
                    <a:pt x="87" y="88"/>
                  </a:lnTo>
                  <a:lnTo>
                    <a:pt x="49" y="136"/>
                  </a:lnTo>
                  <a:lnTo>
                    <a:pt x="20" y="184"/>
                  </a:lnTo>
                  <a:lnTo>
                    <a:pt x="0" y="242"/>
                  </a:lnTo>
                  <a:lnTo>
                    <a:pt x="0" y="301"/>
                  </a:lnTo>
                  <a:lnTo>
                    <a:pt x="0" y="359"/>
                  </a:lnTo>
                  <a:lnTo>
                    <a:pt x="20" y="417"/>
                  </a:lnTo>
                  <a:lnTo>
                    <a:pt x="49" y="465"/>
                  </a:lnTo>
                  <a:lnTo>
                    <a:pt x="87" y="513"/>
                  </a:lnTo>
                  <a:lnTo>
                    <a:pt x="136" y="552"/>
                  </a:lnTo>
                  <a:lnTo>
                    <a:pt x="184" y="581"/>
                  </a:lnTo>
                  <a:lnTo>
                    <a:pt x="242" y="591"/>
                  </a:lnTo>
                  <a:lnTo>
                    <a:pt x="300" y="601"/>
                  </a:lnTo>
                  <a:lnTo>
                    <a:pt x="358" y="591"/>
                  </a:lnTo>
                  <a:lnTo>
                    <a:pt x="417" y="581"/>
                  </a:lnTo>
                  <a:lnTo>
                    <a:pt x="465" y="552"/>
                  </a:lnTo>
                  <a:lnTo>
                    <a:pt x="513" y="513"/>
                  </a:lnTo>
                  <a:lnTo>
                    <a:pt x="552" y="465"/>
                  </a:lnTo>
                  <a:lnTo>
                    <a:pt x="581" y="417"/>
                  </a:lnTo>
                  <a:lnTo>
                    <a:pt x="591" y="359"/>
                  </a:lnTo>
                  <a:lnTo>
                    <a:pt x="600" y="301"/>
                  </a:lnTo>
                  <a:lnTo>
                    <a:pt x="591" y="242"/>
                  </a:lnTo>
                  <a:lnTo>
                    <a:pt x="581" y="184"/>
                  </a:lnTo>
                  <a:lnTo>
                    <a:pt x="552" y="136"/>
                  </a:lnTo>
                  <a:lnTo>
                    <a:pt x="513" y="88"/>
                  </a:lnTo>
                  <a:lnTo>
                    <a:pt x="465" y="49"/>
                  </a:lnTo>
                  <a:lnTo>
                    <a:pt x="417" y="20"/>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713225" y="-69817"/>
              <a:ext cx="48902" cy="48902"/>
            </a:xfrm>
            <a:custGeom>
              <a:avLst/>
              <a:gdLst/>
              <a:ahLst/>
              <a:cxnLst/>
              <a:rect l="l" t="t" r="r" b="b"/>
              <a:pathLst>
                <a:path w="601" h="601" extrusionOk="0">
                  <a:moveTo>
                    <a:pt x="300" y="0"/>
                  </a:moveTo>
                  <a:lnTo>
                    <a:pt x="242" y="10"/>
                  </a:lnTo>
                  <a:lnTo>
                    <a:pt x="184" y="19"/>
                  </a:lnTo>
                  <a:lnTo>
                    <a:pt x="136" y="49"/>
                  </a:lnTo>
                  <a:lnTo>
                    <a:pt x="87" y="87"/>
                  </a:lnTo>
                  <a:lnTo>
                    <a:pt x="49" y="136"/>
                  </a:lnTo>
                  <a:lnTo>
                    <a:pt x="20" y="184"/>
                  </a:lnTo>
                  <a:lnTo>
                    <a:pt x="0" y="242"/>
                  </a:lnTo>
                  <a:lnTo>
                    <a:pt x="0" y="300"/>
                  </a:lnTo>
                  <a:lnTo>
                    <a:pt x="0" y="358"/>
                  </a:lnTo>
                  <a:lnTo>
                    <a:pt x="20" y="416"/>
                  </a:lnTo>
                  <a:lnTo>
                    <a:pt x="49" y="465"/>
                  </a:lnTo>
                  <a:lnTo>
                    <a:pt x="87" y="513"/>
                  </a:lnTo>
                  <a:lnTo>
                    <a:pt x="136" y="552"/>
                  </a:lnTo>
                  <a:lnTo>
                    <a:pt x="184" y="581"/>
                  </a:lnTo>
                  <a:lnTo>
                    <a:pt x="242" y="600"/>
                  </a:lnTo>
                  <a:lnTo>
                    <a:pt x="358" y="600"/>
                  </a:lnTo>
                  <a:lnTo>
                    <a:pt x="417" y="581"/>
                  </a:lnTo>
                  <a:lnTo>
                    <a:pt x="465" y="552"/>
                  </a:lnTo>
                  <a:lnTo>
                    <a:pt x="513" y="513"/>
                  </a:lnTo>
                  <a:lnTo>
                    <a:pt x="552" y="465"/>
                  </a:lnTo>
                  <a:lnTo>
                    <a:pt x="581" y="416"/>
                  </a:lnTo>
                  <a:lnTo>
                    <a:pt x="591" y="358"/>
                  </a:lnTo>
                  <a:lnTo>
                    <a:pt x="600" y="300"/>
                  </a:lnTo>
                  <a:lnTo>
                    <a:pt x="591" y="242"/>
                  </a:lnTo>
                  <a:lnTo>
                    <a:pt x="581" y="184"/>
                  </a:lnTo>
                  <a:lnTo>
                    <a:pt x="552" y="136"/>
                  </a:lnTo>
                  <a:lnTo>
                    <a:pt x="513" y="87"/>
                  </a:lnTo>
                  <a:lnTo>
                    <a:pt x="465" y="49"/>
                  </a:lnTo>
                  <a:lnTo>
                    <a:pt x="417" y="19"/>
                  </a:lnTo>
                  <a:lnTo>
                    <a:pt x="358" y="1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713225" y="222372"/>
              <a:ext cx="48902" cy="48983"/>
            </a:xfrm>
            <a:custGeom>
              <a:avLst/>
              <a:gdLst/>
              <a:ahLst/>
              <a:cxnLst/>
              <a:rect l="l" t="t" r="r" b="b"/>
              <a:pathLst>
                <a:path w="601" h="602" extrusionOk="0">
                  <a:moveTo>
                    <a:pt x="300" y="1"/>
                  </a:moveTo>
                  <a:lnTo>
                    <a:pt x="242" y="11"/>
                  </a:lnTo>
                  <a:lnTo>
                    <a:pt x="184" y="30"/>
                  </a:lnTo>
                  <a:lnTo>
                    <a:pt x="136" y="49"/>
                  </a:lnTo>
                  <a:lnTo>
                    <a:pt x="87" y="88"/>
                  </a:lnTo>
                  <a:lnTo>
                    <a:pt x="49" y="136"/>
                  </a:lnTo>
                  <a:lnTo>
                    <a:pt x="20" y="185"/>
                  </a:lnTo>
                  <a:lnTo>
                    <a:pt x="0" y="243"/>
                  </a:lnTo>
                  <a:lnTo>
                    <a:pt x="0" y="301"/>
                  </a:lnTo>
                  <a:lnTo>
                    <a:pt x="0" y="359"/>
                  </a:lnTo>
                  <a:lnTo>
                    <a:pt x="20" y="417"/>
                  </a:lnTo>
                  <a:lnTo>
                    <a:pt x="49" y="475"/>
                  </a:lnTo>
                  <a:lnTo>
                    <a:pt x="87" y="514"/>
                  </a:lnTo>
                  <a:lnTo>
                    <a:pt x="136" y="553"/>
                  </a:lnTo>
                  <a:lnTo>
                    <a:pt x="184" y="582"/>
                  </a:lnTo>
                  <a:lnTo>
                    <a:pt x="242" y="601"/>
                  </a:lnTo>
                  <a:lnTo>
                    <a:pt x="358" y="601"/>
                  </a:lnTo>
                  <a:lnTo>
                    <a:pt x="417" y="582"/>
                  </a:lnTo>
                  <a:lnTo>
                    <a:pt x="465" y="553"/>
                  </a:lnTo>
                  <a:lnTo>
                    <a:pt x="513" y="514"/>
                  </a:lnTo>
                  <a:lnTo>
                    <a:pt x="552" y="475"/>
                  </a:lnTo>
                  <a:lnTo>
                    <a:pt x="581" y="417"/>
                  </a:lnTo>
                  <a:lnTo>
                    <a:pt x="591" y="359"/>
                  </a:lnTo>
                  <a:lnTo>
                    <a:pt x="600" y="301"/>
                  </a:lnTo>
                  <a:lnTo>
                    <a:pt x="591" y="243"/>
                  </a:lnTo>
                  <a:lnTo>
                    <a:pt x="581" y="185"/>
                  </a:lnTo>
                  <a:lnTo>
                    <a:pt x="552" y="136"/>
                  </a:lnTo>
                  <a:lnTo>
                    <a:pt x="513" y="88"/>
                  </a:lnTo>
                  <a:lnTo>
                    <a:pt x="465" y="49"/>
                  </a:lnTo>
                  <a:lnTo>
                    <a:pt x="417" y="30"/>
                  </a:lnTo>
                  <a:lnTo>
                    <a:pt x="358" y="11"/>
                  </a:lnTo>
                  <a:lnTo>
                    <a:pt x="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13225" y="514642"/>
              <a:ext cx="48902" cy="48902"/>
            </a:xfrm>
            <a:custGeom>
              <a:avLst/>
              <a:gdLst/>
              <a:ahLst/>
              <a:cxnLst/>
              <a:rect l="l" t="t" r="r" b="b"/>
              <a:pathLst>
                <a:path w="601" h="601" extrusionOk="0">
                  <a:moveTo>
                    <a:pt x="300" y="1"/>
                  </a:moveTo>
                  <a:lnTo>
                    <a:pt x="242" y="10"/>
                  </a:lnTo>
                  <a:lnTo>
                    <a:pt x="184" y="30"/>
                  </a:lnTo>
                  <a:lnTo>
                    <a:pt x="136" y="59"/>
                  </a:lnTo>
                  <a:lnTo>
                    <a:pt x="87" y="88"/>
                  </a:lnTo>
                  <a:lnTo>
                    <a:pt x="49" y="136"/>
                  </a:lnTo>
                  <a:lnTo>
                    <a:pt x="20" y="185"/>
                  </a:lnTo>
                  <a:lnTo>
                    <a:pt x="0" y="243"/>
                  </a:lnTo>
                  <a:lnTo>
                    <a:pt x="0" y="301"/>
                  </a:lnTo>
                  <a:lnTo>
                    <a:pt x="0" y="368"/>
                  </a:lnTo>
                  <a:lnTo>
                    <a:pt x="20" y="417"/>
                  </a:lnTo>
                  <a:lnTo>
                    <a:pt x="49" y="475"/>
                  </a:lnTo>
                  <a:lnTo>
                    <a:pt x="87" y="514"/>
                  </a:lnTo>
                  <a:lnTo>
                    <a:pt x="136" y="552"/>
                  </a:lnTo>
                  <a:lnTo>
                    <a:pt x="184" y="581"/>
                  </a:lnTo>
                  <a:lnTo>
                    <a:pt x="242" y="601"/>
                  </a:lnTo>
                  <a:lnTo>
                    <a:pt x="358" y="601"/>
                  </a:lnTo>
                  <a:lnTo>
                    <a:pt x="417" y="581"/>
                  </a:lnTo>
                  <a:lnTo>
                    <a:pt x="465" y="552"/>
                  </a:lnTo>
                  <a:lnTo>
                    <a:pt x="513" y="514"/>
                  </a:lnTo>
                  <a:lnTo>
                    <a:pt x="552" y="475"/>
                  </a:lnTo>
                  <a:lnTo>
                    <a:pt x="581" y="417"/>
                  </a:lnTo>
                  <a:lnTo>
                    <a:pt x="591" y="368"/>
                  </a:lnTo>
                  <a:lnTo>
                    <a:pt x="600" y="301"/>
                  </a:lnTo>
                  <a:lnTo>
                    <a:pt x="591" y="243"/>
                  </a:lnTo>
                  <a:lnTo>
                    <a:pt x="581" y="185"/>
                  </a:lnTo>
                  <a:lnTo>
                    <a:pt x="552" y="136"/>
                  </a:lnTo>
                  <a:lnTo>
                    <a:pt x="513" y="88"/>
                  </a:lnTo>
                  <a:lnTo>
                    <a:pt x="465" y="59"/>
                  </a:lnTo>
                  <a:lnTo>
                    <a:pt x="417" y="30"/>
                  </a:lnTo>
                  <a:lnTo>
                    <a:pt x="358" y="10"/>
                  </a:lnTo>
                  <a:lnTo>
                    <a:pt x="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13225" y="806913"/>
              <a:ext cx="48902" cy="49716"/>
            </a:xfrm>
            <a:custGeom>
              <a:avLst/>
              <a:gdLst/>
              <a:ahLst/>
              <a:cxnLst/>
              <a:rect l="l" t="t" r="r" b="b"/>
              <a:pathLst>
                <a:path w="601" h="611" extrusionOk="0">
                  <a:moveTo>
                    <a:pt x="300" y="0"/>
                  </a:moveTo>
                  <a:lnTo>
                    <a:pt x="242" y="10"/>
                  </a:lnTo>
                  <a:lnTo>
                    <a:pt x="184" y="29"/>
                  </a:lnTo>
                  <a:lnTo>
                    <a:pt x="136" y="58"/>
                  </a:lnTo>
                  <a:lnTo>
                    <a:pt x="87" y="87"/>
                  </a:lnTo>
                  <a:lnTo>
                    <a:pt x="49" y="136"/>
                  </a:lnTo>
                  <a:lnTo>
                    <a:pt x="20" y="184"/>
                  </a:lnTo>
                  <a:lnTo>
                    <a:pt x="0" y="242"/>
                  </a:lnTo>
                  <a:lnTo>
                    <a:pt x="0" y="300"/>
                  </a:lnTo>
                  <a:lnTo>
                    <a:pt x="0" y="368"/>
                  </a:lnTo>
                  <a:lnTo>
                    <a:pt x="20" y="426"/>
                  </a:lnTo>
                  <a:lnTo>
                    <a:pt x="49" y="475"/>
                  </a:lnTo>
                  <a:lnTo>
                    <a:pt x="87" y="513"/>
                  </a:lnTo>
                  <a:lnTo>
                    <a:pt x="136" y="552"/>
                  </a:lnTo>
                  <a:lnTo>
                    <a:pt x="184" y="581"/>
                  </a:lnTo>
                  <a:lnTo>
                    <a:pt x="242" y="601"/>
                  </a:lnTo>
                  <a:lnTo>
                    <a:pt x="300" y="610"/>
                  </a:lnTo>
                  <a:lnTo>
                    <a:pt x="358" y="601"/>
                  </a:lnTo>
                  <a:lnTo>
                    <a:pt x="417" y="581"/>
                  </a:lnTo>
                  <a:lnTo>
                    <a:pt x="465" y="552"/>
                  </a:lnTo>
                  <a:lnTo>
                    <a:pt x="513" y="513"/>
                  </a:lnTo>
                  <a:lnTo>
                    <a:pt x="552" y="475"/>
                  </a:lnTo>
                  <a:lnTo>
                    <a:pt x="581" y="426"/>
                  </a:lnTo>
                  <a:lnTo>
                    <a:pt x="591" y="368"/>
                  </a:lnTo>
                  <a:lnTo>
                    <a:pt x="600" y="300"/>
                  </a:lnTo>
                  <a:lnTo>
                    <a:pt x="591" y="242"/>
                  </a:lnTo>
                  <a:lnTo>
                    <a:pt x="581" y="184"/>
                  </a:lnTo>
                  <a:lnTo>
                    <a:pt x="552" y="136"/>
                  </a:lnTo>
                  <a:lnTo>
                    <a:pt x="513" y="87"/>
                  </a:lnTo>
                  <a:lnTo>
                    <a:pt x="465" y="58"/>
                  </a:lnTo>
                  <a:lnTo>
                    <a:pt x="417" y="29"/>
                  </a:lnTo>
                  <a:lnTo>
                    <a:pt x="358" y="1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13225" y="1099183"/>
              <a:ext cx="48902" cy="49634"/>
            </a:xfrm>
            <a:custGeom>
              <a:avLst/>
              <a:gdLst/>
              <a:ahLst/>
              <a:cxnLst/>
              <a:rect l="l" t="t" r="r" b="b"/>
              <a:pathLst>
                <a:path w="601" h="610" extrusionOk="0">
                  <a:moveTo>
                    <a:pt x="300" y="0"/>
                  </a:moveTo>
                  <a:lnTo>
                    <a:pt x="242" y="10"/>
                  </a:lnTo>
                  <a:lnTo>
                    <a:pt x="184" y="29"/>
                  </a:lnTo>
                  <a:lnTo>
                    <a:pt x="136" y="58"/>
                  </a:lnTo>
                  <a:lnTo>
                    <a:pt x="87" y="97"/>
                  </a:lnTo>
                  <a:lnTo>
                    <a:pt x="49" y="136"/>
                  </a:lnTo>
                  <a:lnTo>
                    <a:pt x="20" y="184"/>
                  </a:lnTo>
                  <a:lnTo>
                    <a:pt x="0" y="242"/>
                  </a:lnTo>
                  <a:lnTo>
                    <a:pt x="0" y="310"/>
                  </a:lnTo>
                  <a:lnTo>
                    <a:pt x="0" y="368"/>
                  </a:lnTo>
                  <a:lnTo>
                    <a:pt x="20" y="426"/>
                  </a:lnTo>
                  <a:lnTo>
                    <a:pt x="49" y="474"/>
                  </a:lnTo>
                  <a:lnTo>
                    <a:pt x="87" y="523"/>
                  </a:lnTo>
                  <a:lnTo>
                    <a:pt x="136" y="552"/>
                  </a:lnTo>
                  <a:lnTo>
                    <a:pt x="184" y="581"/>
                  </a:lnTo>
                  <a:lnTo>
                    <a:pt x="242" y="600"/>
                  </a:lnTo>
                  <a:lnTo>
                    <a:pt x="300" y="610"/>
                  </a:lnTo>
                  <a:lnTo>
                    <a:pt x="358" y="600"/>
                  </a:lnTo>
                  <a:lnTo>
                    <a:pt x="417" y="581"/>
                  </a:lnTo>
                  <a:lnTo>
                    <a:pt x="465" y="552"/>
                  </a:lnTo>
                  <a:lnTo>
                    <a:pt x="513" y="523"/>
                  </a:lnTo>
                  <a:lnTo>
                    <a:pt x="552" y="474"/>
                  </a:lnTo>
                  <a:lnTo>
                    <a:pt x="581" y="426"/>
                  </a:lnTo>
                  <a:lnTo>
                    <a:pt x="591" y="368"/>
                  </a:lnTo>
                  <a:lnTo>
                    <a:pt x="600" y="310"/>
                  </a:lnTo>
                  <a:lnTo>
                    <a:pt x="591" y="242"/>
                  </a:lnTo>
                  <a:lnTo>
                    <a:pt x="581" y="184"/>
                  </a:lnTo>
                  <a:lnTo>
                    <a:pt x="552" y="136"/>
                  </a:lnTo>
                  <a:lnTo>
                    <a:pt x="513" y="97"/>
                  </a:lnTo>
                  <a:lnTo>
                    <a:pt x="465" y="58"/>
                  </a:lnTo>
                  <a:lnTo>
                    <a:pt x="417" y="29"/>
                  </a:lnTo>
                  <a:lnTo>
                    <a:pt x="358" y="10"/>
                  </a:lnTo>
                  <a:lnTo>
                    <a:pt x="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713225" y="1392186"/>
              <a:ext cx="48902" cy="48902"/>
            </a:xfrm>
            <a:custGeom>
              <a:avLst/>
              <a:gdLst/>
              <a:ahLst/>
              <a:cxnLst/>
              <a:rect l="l" t="t" r="r" b="b"/>
              <a:pathLst>
                <a:path w="601" h="601" extrusionOk="0">
                  <a:moveTo>
                    <a:pt x="242" y="0"/>
                  </a:moveTo>
                  <a:lnTo>
                    <a:pt x="184" y="20"/>
                  </a:lnTo>
                  <a:lnTo>
                    <a:pt x="136" y="49"/>
                  </a:lnTo>
                  <a:lnTo>
                    <a:pt x="87" y="88"/>
                  </a:lnTo>
                  <a:lnTo>
                    <a:pt x="49" y="126"/>
                  </a:lnTo>
                  <a:lnTo>
                    <a:pt x="20" y="184"/>
                  </a:lnTo>
                  <a:lnTo>
                    <a:pt x="0" y="233"/>
                  </a:lnTo>
                  <a:lnTo>
                    <a:pt x="0" y="301"/>
                  </a:lnTo>
                  <a:lnTo>
                    <a:pt x="0" y="359"/>
                  </a:lnTo>
                  <a:lnTo>
                    <a:pt x="20" y="417"/>
                  </a:lnTo>
                  <a:lnTo>
                    <a:pt x="49" y="465"/>
                  </a:lnTo>
                  <a:lnTo>
                    <a:pt x="87" y="514"/>
                  </a:lnTo>
                  <a:lnTo>
                    <a:pt x="136" y="552"/>
                  </a:lnTo>
                  <a:lnTo>
                    <a:pt x="184" y="572"/>
                  </a:lnTo>
                  <a:lnTo>
                    <a:pt x="242" y="591"/>
                  </a:lnTo>
                  <a:lnTo>
                    <a:pt x="300" y="601"/>
                  </a:lnTo>
                  <a:lnTo>
                    <a:pt x="358" y="591"/>
                  </a:lnTo>
                  <a:lnTo>
                    <a:pt x="417" y="572"/>
                  </a:lnTo>
                  <a:lnTo>
                    <a:pt x="465" y="552"/>
                  </a:lnTo>
                  <a:lnTo>
                    <a:pt x="513" y="514"/>
                  </a:lnTo>
                  <a:lnTo>
                    <a:pt x="552" y="465"/>
                  </a:lnTo>
                  <a:lnTo>
                    <a:pt x="581" y="417"/>
                  </a:lnTo>
                  <a:lnTo>
                    <a:pt x="591" y="359"/>
                  </a:lnTo>
                  <a:lnTo>
                    <a:pt x="600" y="301"/>
                  </a:lnTo>
                  <a:lnTo>
                    <a:pt x="591" y="233"/>
                  </a:lnTo>
                  <a:lnTo>
                    <a:pt x="581" y="184"/>
                  </a:lnTo>
                  <a:lnTo>
                    <a:pt x="552" y="126"/>
                  </a:lnTo>
                  <a:lnTo>
                    <a:pt x="513" y="88"/>
                  </a:lnTo>
                  <a:lnTo>
                    <a:pt x="465" y="49"/>
                  </a:lnTo>
                  <a:lnTo>
                    <a:pt x="417" y="20"/>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2"/>
          <p:cNvSpPr/>
          <p:nvPr/>
        </p:nvSpPr>
        <p:spPr>
          <a:xfrm rot="10800000">
            <a:off x="6686050" y="3694153"/>
            <a:ext cx="2279100" cy="2279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rot="10800000">
            <a:off x="8200750" y="142847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2"/>
          <p:cNvGrpSpPr/>
          <p:nvPr/>
        </p:nvGrpSpPr>
        <p:grpSpPr>
          <a:xfrm rot="10800000">
            <a:off x="7936647" y="214946"/>
            <a:ext cx="1207353" cy="324548"/>
            <a:chOff x="4572000" y="214951"/>
            <a:chExt cx="1207353" cy="324548"/>
          </a:xfrm>
        </p:grpSpPr>
        <p:sp>
          <p:nvSpPr>
            <p:cNvPr id="274" name="Google Shape;274;p22"/>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275" name="Google Shape;275;p22"/>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_4_1_1_1_1_1">
    <p:bg>
      <p:bgPr>
        <a:solidFill>
          <a:schemeClr val="accent1"/>
        </a:solidFill>
        <a:effectLst/>
      </p:bgPr>
    </p:bg>
    <p:spTree>
      <p:nvGrpSpPr>
        <p:cNvPr id="1" name="Shape 285"/>
        <p:cNvGrpSpPr/>
        <p:nvPr/>
      </p:nvGrpSpPr>
      <p:grpSpPr>
        <a:xfrm>
          <a:off x="0" y="0"/>
          <a:ext cx="0" cy="0"/>
          <a:chOff x="0" y="0"/>
          <a:chExt cx="0" cy="0"/>
        </a:xfrm>
      </p:grpSpPr>
      <p:sp>
        <p:nvSpPr>
          <p:cNvPr id="286" name="Google Shape;286;p24"/>
          <p:cNvSpPr txBox="1">
            <a:spLocks noGrp="1"/>
          </p:cNvSpPr>
          <p:nvPr>
            <p:ph type="title"/>
          </p:nvPr>
        </p:nvSpPr>
        <p:spPr>
          <a:xfrm>
            <a:off x="5001725" y="1160390"/>
            <a:ext cx="3429000" cy="13716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87" name="Google Shape;287;p24"/>
          <p:cNvSpPr txBox="1">
            <a:spLocks noGrp="1"/>
          </p:cNvSpPr>
          <p:nvPr>
            <p:ph type="subTitle" idx="1"/>
          </p:nvPr>
        </p:nvSpPr>
        <p:spPr>
          <a:xfrm>
            <a:off x="5796725" y="2571750"/>
            <a:ext cx="2634000" cy="9333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4"/>
          <p:cNvSpPr/>
          <p:nvPr/>
        </p:nvSpPr>
        <p:spPr>
          <a:xfrm>
            <a:off x="5138538" y="4271200"/>
            <a:ext cx="324600" cy="324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7820200" y="3891725"/>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4"/>
          <p:cNvGrpSpPr/>
          <p:nvPr/>
        </p:nvGrpSpPr>
        <p:grpSpPr>
          <a:xfrm flipH="1">
            <a:off x="7223375" y="4271226"/>
            <a:ext cx="1207353" cy="324548"/>
            <a:chOff x="3364650" y="4595788"/>
            <a:chExt cx="1207353" cy="324548"/>
          </a:xfrm>
        </p:grpSpPr>
        <p:sp>
          <p:nvSpPr>
            <p:cNvPr id="291" name="Google Shape;291;p24"/>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292" name="Google Shape;292;p24"/>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293" name="Google Shape;293;p24"/>
          <p:cNvSpPr/>
          <p:nvPr/>
        </p:nvSpPr>
        <p:spPr>
          <a:xfrm>
            <a:off x="7541712" y="-1063125"/>
            <a:ext cx="1602300" cy="1602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467850" y="-341841"/>
            <a:ext cx="5841000" cy="5842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3">
    <p:bg>
      <p:bgPr>
        <a:solidFill>
          <a:schemeClr val="accent1"/>
        </a:solidFill>
        <a:effectLst/>
      </p:bgPr>
    </p:bg>
    <p:spTree>
      <p:nvGrpSpPr>
        <p:cNvPr id="1" name="Shape 295"/>
        <p:cNvGrpSpPr/>
        <p:nvPr/>
      </p:nvGrpSpPr>
      <p:grpSpPr>
        <a:xfrm>
          <a:off x="0" y="0"/>
          <a:ext cx="0" cy="0"/>
          <a:chOff x="0" y="0"/>
          <a:chExt cx="0" cy="0"/>
        </a:xfrm>
      </p:grpSpPr>
      <p:sp>
        <p:nvSpPr>
          <p:cNvPr id="296" name="Google Shape;296;p25"/>
          <p:cNvSpPr/>
          <p:nvPr/>
        </p:nvSpPr>
        <p:spPr>
          <a:xfrm>
            <a:off x="1341275" y="-1983817"/>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15357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25"/>
          <p:cNvGrpSpPr/>
          <p:nvPr/>
        </p:nvGrpSpPr>
        <p:grpSpPr>
          <a:xfrm>
            <a:off x="0" y="4271251"/>
            <a:ext cx="1207353" cy="324548"/>
            <a:chOff x="4572000" y="214951"/>
            <a:chExt cx="1207353" cy="324548"/>
          </a:xfrm>
        </p:grpSpPr>
        <p:sp>
          <p:nvSpPr>
            <p:cNvPr id="299" name="Google Shape;299;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0" name="Google Shape;300;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01" name="Google Shape;301;p25"/>
          <p:cNvSpPr/>
          <p:nvPr/>
        </p:nvSpPr>
        <p:spPr>
          <a:xfrm>
            <a:off x="4498187" y="3311151"/>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5710281" y="0"/>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5"/>
          <p:cNvGrpSpPr/>
          <p:nvPr/>
        </p:nvGrpSpPr>
        <p:grpSpPr>
          <a:xfrm>
            <a:off x="7936650" y="2139526"/>
            <a:ext cx="1207353" cy="324548"/>
            <a:chOff x="4572000" y="214951"/>
            <a:chExt cx="1207353" cy="324548"/>
          </a:xfrm>
        </p:grpSpPr>
        <p:sp>
          <p:nvSpPr>
            <p:cNvPr id="304" name="Google Shape;304;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5" name="Google Shape;305;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3_1">
    <p:bg>
      <p:bgPr>
        <a:solidFill>
          <a:schemeClr val="accent1"/>
        </a:solidFill>
        <a:effectLst/>
      </p:bgPr>
    </p:bg>
    <p:spTree>
      <p:nvGrpSpPr>
        <p:cNvPr id="1" name="Shape 306"/>
        <p:cNvGrpSpPr/>
        <p:nvPr/>
      </p:nvGrpSpPr>
      <p:grpSpPr>
        <a:xfrm>
          <a:off x="0" y="0"/>
          <a:ext cx="0" cy="0"/>
          <a:chOff x="0" y="0"/>
          <a:chExt cx="0" cy="0"/>
        </a:xfrm>
      </p:grpSpPr>
      <p:sp>
        <p:nvSpPr>
          <p:cNvPr id="307" name="Google Shape;307;p26"/>
          <p:cNvSpPr/>
          <p:nvPr/>
        </p:nvSpPr>
        <p:spPr>
          <a:xfrm>
            <a:off x="-865225" y="2428508"/>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11664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6"/>
          <p:cNvGrpSpPr/>
          <p:nvPr/>
        </p:nvGrpSpPr>
        <p:grpSpPr>
          <a:xfrm rot="5400000">
            <a:off x="-52725" y="377226"/>
            <a:ext cx="1207353" cy="324548"/>
            <a:chOff x="4572000" y="214951"/>
            <a:chExt cx="1207353" cy="324548"/>
          </a:xfrm>
        </p:grpSpPr>
        <p:sp>
          <p:nvSpPr>
            <p:cNvPr id="310" name="Google Shape;310;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1" name="Google Shape;311;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12" name="Google Shape;312;p26"/>
          <p:cNvSpPr/>
          <p:nvPr/>
        </p:nvSpPr>
        <p:spPr>
          <a:xfrm>
            <a:off x="7019087" y="-872299"/>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466306" y="1143175"/>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26"/>
          <p:cNvGrpSpPr/>
          <p:nvPr/>
        </p:nvGrpSpPr>
        <p:grpSpPr>
          <a:xfrm rot="-5400000">
            <a:off x="7989325" y="4377551"/>
            <a:ext cx="1207353" cy="324548"/>
            <a:chOff x="4572000" y="214951"/>
            <a:chExt cx="1207353" cy="324548"/>
          </a:xfrm>
        </p:grpSpPr>
        <p:sp>
          <p:nvSpPr>
            <p:cNvPr id="315" name="Google Shape;315;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6" name="Google Shape;316;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364688" y="357852"/>
            <a:ext cx="8778240" cy="4451348"/>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3951514" y="0"/>
            <a:ext cx="5192486" cy="51435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9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9414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37" name="Google Shape;37;p4"/>
          <p:cNvSpPr txBox="1">
            <a:spLocks noGrp="1"/>
          </p:cNvSpPr>
          <p:nvPr>
            <p:ph type="subTitle" idx="1"/>
          </p:nvPr>
        </p:nvSpPr>
        <p:spPr>
          <a:xfrm>
            <a:off x="713250" y="1184862"/>
            <a:ext cx="7717500" cy="3447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461A34"/>
              </a:buClr>
              <a:buSzPts val="1400"/>
              <a:buFont typeface="Nunito Sans"/>
              <a:buAutoNum type="arabicPeriod"/>
              <a:defRPr sz="1200">
                <a:latin typeface="Open Sans"/>
                <a:ea typeface="Open Sans"/>
                <a:cs typeface="Open Sans"/>
                <a:sym typeface="Open Sans"/>
              </a:defRPr>
            </a:lvl1pPr>
            <a:lvl2pPr lvl="1" rtl="0">
              <a:spcBef>
                <a:spcPts val="0"/>
              </a:spcBef>
              <a:spcAft>
                <a:spcPts val="0"/>
              </a:spcAft>
              <a:buClr>
                <a:srgbClr val="461A34"/>
              </a:buClr>
              <a:buSzPts val="1400"/>
              <a:buFont typeface="Nunito Sans"/>
              <a:buAutoNum type="alphaLcPeriod"/>
              <a:defRPr/>
            </a:lvl2pPr>
            <a:lvl3pPr lvl="2" rtl="0">
              <a:spcBef>
                <a:spcPts val="0"/>
              </a:spcBef>
              <a:spcAft>
                <a:spcPts val="0"/>
              </a:spcAft>
              <a:buClr>
                <a:srgbClr val="461A34"/>
              </a:buClr>
              <a:buSzPts val="1400"/>
              <a:buFont typeface="Nunito Sans"/>
              <a:buAutoNum type="romanLcPeriod"/>
              <a:defRPr/>
            </a:lvl3pPr>
            <a:lvl4pPr lvl="3" rtl="0">
              <a:spcBef>
                <a:spcPts val="0"/>
              </a:spcBef>
              <a:spcAft>
                <a:spcPts val="0"/>
              </a:spcAft>
              <a:buClr>
                <a:srgbClr val="461A34"/>
              </a:buClr>
              <a:buSzPts val="1400"/>
              <a:buFont typeface="Nunito Sans"/>
              <a:buAutoNum type="arabicPeriod"/>
              <a:defRPr/>
            </a:lvl4pPr>
            <a:lvl5pPr lvl="4" rtl="0">
              <a:spcBef>
                <a:spcPts val="0"/>
              </a:spcBef>
              <a:spcAft>
                <a:spcPts val="0"/>
              </a:spcAft>
              <a:buClr>
                <a:srgbClr val="461A34"/>
              </a:buClr>
              <a:buSzPts val="1400"/>
              <a:buFont typeface="Nunito Sans"/>
              <a:buAutoNum type="alphaLcPeriod"/>
              <a:defRPr/>
            </a:lvl5pPr>
            <a:lvl6pPr lvl="5" rtl="0">
              <a:spcBef>
                <a:spcPts val="0"/>
              </a:spcBef>
              <a:spcAft>
                <a:spcPts val="0"/>
              </a:spcAft>
              <a:buClr>
                <a:srgbClr val="461A34"/>
              </a:buClr>
              <a:buSzPts val="1400"/>
              <a:buFont typeface="Nunito Sans"/>
              <a:buAutoNum type="romanLcPeriod"/>
              <a:defRPr/>
            </a:lvl6pPr>
            <a:lvl7pPr lvl="6" rtl="0">
              <a:spcBef>
                <a:spcPts val="0"/>
              </a:spcBef>
              <a:spcAft>
                <a:spcPts val="0"/>
              </a:spcAft>
              <a:buClr>
                <a:srgbClr val="461A34"/>
              </a:buClr>
              <a:buSzPts val="1400"/>
              <a:buFont typeface="Nunito Sans"/>
              <a:buAutoNum type="arabicPeriod"/>
              <a:defRPr/>
            </a:lvl7pPr>
            <a:lvl8pPr lvl="7" rtl="0">
              <a:spcBef>
                <a:spcPts val="0"/>
              </a:spcBef>
              <a:spcAft>
                <a:spcPts val="0"/>
              </a:spcAft>
              <a:buClr>
                <a:srgbClr val="461A34"/>
              </a:buClr>
              <a:buSzPts val="1400"/>
              <a:buFont typeface="Nunito Sans"/>
              <a:buAutoNum type="alphaLcPeriod"/>
              <a:defRPr/>
            </a:lvl8pPr>
            <a:lvl9pPr lvl="8" rtl="0">
              <a:spcBef>
                <a:spcPts val="0"/>
              </a:spcBef>
              <a:spcAft>
                <a:spcPts val="0"/>
              </a:spcAft>
              <a:buClr>
                <a:srgbClr val="461A34"/>
              </a:buClr>
              <a:buSzPts val="1400"/>
              <a:buFont typeface="Nunito Sans"/>
              <a:buAutoNum type="romanLcPeriod"/>
              <a:defRPr/>
            </a:lvl9pPr>
          </a:lstStyle>
          <a:p>
            <a:endParaRPr/>
          </a:p>
        </p:txBody>
      </p:sp>
      <p:sp>
        <p:nvSpPr>
          <p:cNvPr id="38" name="Google Shape;38;p4"/>
          <p:cNvSpPr/>
          <p:nvPr/>
        </p:nvSpPr>
        <p:spPr>
          <a:xfrm>
            <a:off x="222565" y="4712141"/>
            <a:ext cx="2271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259275" y="-669225"/>
            <a:ext cx="1437000" cy="1437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08425" y="4632150"/>
            <a:ext cx="1437000" cy="1437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rot="5400000" flipH="1">
            <a:off x="-267513" y="441401"/>
            <a:ext cx="1207353" cy="324548"/>
            <a:chOff x="3364650" y="4595788"/>
            <a:chExt cx="1207353" cy="324548"/>
          </a:xfrm>
        </p:grpSpPr>
        <p:sp>
          <p:nvSpPr>
            <p:cNvPr id="42" name="Google Shape;42;p4"/>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43" name="Google Shape;43;p4"/>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44" name="Google Shape;44;p4"/>
          <p:cNvSpPr/>
          <p:nvPr/>
        </p:nvSpPr>
        <p:spPr>
          <a:xfrm>
            <a:off x="8430725" y="3158789"/>
            <a:ext cx="1437000" cy="1437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8" name="Google Shape;48;p5"/>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9" name="Google Shape;49;p5"/>
          <p:cNvSpPr txBox="1">
            <a:spLocks noGrp="1"/>
          </p:cNvSpPr>
          <p:nvPr>
            <p:ph type="subTitle" idx="3"/>
          </p:nvPr>
        </p:nvSpPr>
        <p:spPr>
          <a:xfrm>
            <a:off x="1322975" y="3233105"/>
            <a:ext cx="2796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4"/>
          </p:nvPr>
        </p:nvSpPr>
        <p:spPr>
          <a:xfrm>
            <a:off x="5025630" y="3233100"/>
            <a:ext cx="2793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5"/>
          <p:cNvSpPr/>
          <p:nvPr/>
        </p:nvSpPr>
        <p:spPr>
          <a:xfrm>
            <a:off x="-1310275" y="2571750"/>
            <a:ext cx="2023500" cy="20241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5"/>
          <p:cNvGrpSpPr/>
          <p:nvPr/>
        </p:nvGrpSpPr>
        <p:grpSpPr>
          <a:xfrm>
            <a:off x="7223388" y="4595801"/>
            <a:ext cx="1207353" cy="324548"/>
            <a:chOff x="4572000" y="214951"/>
            <a:chExt cx="1207353" cy="324548"/>
          </a:xfrm>
        </p:grpSpPr>
        <p:sp>
          <p:nvSpPr>
            <p:cNvPr id="53" name="Google Shape;53;p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54" name="Google Shape;54;p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55" name="Google Shape;55;p5"/>
          <p:cNvSpPr/>
          <p:nvPr/>
        </p:nvSpPr>
        <p:spPr>
          <a:xfrm>
            <a:off x="6074275" y="-1509099"/>
            <a:ext cx="3067800" cy="3068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6844167" y="-745246"/>
            <a:ext cx="1527900" cy="152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3225" y="1696225"/>
            <a:ext cx="7717500" cy="2101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Open Sans"/>
              <a:buChar char="●"/>
              <a:defRPr sz="1400">
                <a:latin typeface="Open Sans"/>
                <a:ea typeface="Open Sans"/>
                <a:cs typeface="Open Sans"/>
                <a:sym typeface="Open Sans"/>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a:endParaRPr/>
          </a:p>
        </p:txBody>
      </p:sp>
      <p:sp>
        <p:nvSpPr>
          <p:cNvPr id="61" name="Google Shape;61;p7"/>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ontserrat ExtraBold"/>
              <a:buNone/>
              <a:defRPr b="1">
                <a:latin typeface="Open Sans"/>
                <a:ea typeface="Open Sans"/>
                <a:cs typeface="Open Sans"/>
                <a:sym typeface="Open Sans"/>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62" name="Google Shape;62;p7"/>
          <p:cNvSpPr/>
          <p:nvPr/>
        </p:nvSpPr>
        <p:spPr>
          <a:xfrm>
            <a:off x="6193600" y="-596900"/>
            <a:ext cx="3916800" cy="3917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6193600" y="-1857200"/>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941750" y="3992125"/>
            <a:ext cx="2396100" cy="239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7"/>
          <p:cNvGrpSpPr/>
          <p:nvPr/>
        </p:nvGrpSpPr>
        <p:grpSpPr>
          <a:xfrm rot="-5400000">
            <a:off x="7989325" y="4433526"/>
            <a:ext cx="1207353" cy="324548"/>
            <a:chOff x="4572000" y="214951"/>
            <a:chExt cx="1207353" cy="324548"/>
          </a:xfrm>
        </p:grpSpPr>
        <p:sp>
          <p:nvSpPr>
            <p:cNvPr id="66" name="Google Shape;66;p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sp>
          <p:nvSpPr>
            <p:cNvPr id="67" name="Google Shape;67;p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68"/>
        <p:cNvGrpSpPr/>
        <p:nvPr/>
      </p:nvGrpSpPr>
      <p:grpSpPr>
        <a:xfrm>
          <a:off x="0" y="0"/>
          <a:ext cx="0" cy="0"/>
          <a:chOff x="0" y="0"/>
          <a:chExt cx="0" cy="0"/>
        </a:xfrm>
      </p:grpSpPr>
      <p:sp>
        <p:nvSpPr>
          <p:cNvPr id="69" name="Google Shape;69;p8"/>
          <p:cNvSpPr/>
          <p:nvPr/>
        </p:nvSpPr>
        <p:spPr>
          <a:xfrm>
            <a:off x="1600200" y="-400375"/>
            <a:ext cx="5943600" cy="5944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1771650" y="-228900"/>
            <a:ext cx="5600700" cy="5601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1388100" y="971550"/>
            <a:ext cx="6367800" cy="3048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7200" b="1">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2" name="Google Shape;72;p8"/>
          <p:cNvGrpSpPr/>
          <p:nvPr/>
        </p:nvGrpSpPr>
        <p:grpSpPr>
          <a:xfrm>
            <a:off x="713225" y="539501"/>
            <a:ext cx="1207353" cy="324548"/>
            <a:chOff x="4572000" y="214951"/>
            <a:chExt cx="1207353" cy="324548"/>
          </a:xfrm>
        </p:grpSpPr>
        <p:sp>
          <p:nvSpPr>
            <p:cNvPr id="73" name="Google Shape;73;p8"/>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74" name="Google Shape;74;p8"/>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75" name="Google Shape;75;p8"/>
          <p:cNvSpPr/>
          <p:nvPr/>
        </p:nvSpPr>
        <p:spPr>
          <a:xfrm>
            <a:off x="-868121" y="42712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8333029" y="-8471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8"/>
          <p:cNvGrpSpPr/>
          <p:nvPr/>
        </p:nvGrpSpPr>
        <p:grpSpPr>
          <a:xfrm>
            <a:off x="7223375" y="4271251"/>
            <a:ext cx="1207353" cy="324548"/>
            <a:chOff x="4572000" y="214951"/>
            <a:chExt cx="1207353" cy="324548"/>
          </a:xfrm>
        </p:grpSpPr>
        <p:sp>
          <p:nvSpPr>
            <p:cNvPr id="78" name="Google Shape;78;p8"/>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79" name="Google Shape;79;p8"/>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9"/>
          <p:cNvSpPr txBox="1">
            <a:spLocks noGrp="1"/>
          </p:cNvSpPr>
          <p:nvPr>
            <p:ph type="subTitle" idx="1"/>
          </p:nvPr>
        </p:nvSpPr>
        <p:spPr>
          <a:xfrm>
            <a:off x="713225" y="1945375"/>
            <a:ext cx="3302700" cy="2650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Char char="●"/>
              <a:defRPr sz="1400">
                <a:latin typeface="Open Sans"/>
                <a:ea typeface="Open Sans"/>
                <a:cs typeface="Open Sans"/>
                <a:sym typeface="Open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3" name="Google Shape;83;p9"/>
          <p:cNvSpPr/>
          <p:nvPr/>
        </p:nvSpPr>
        <p:spPr>
          <a:xfrm>
            <a:off x="4615475" y="531975"/>
            <a:ext cx="4062600" cy="4063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720850" y="3530225"/>
            <a:ext cx="3362100" cy="3363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9"/>
          <p:cNvGrpSpPr/>
          <p:nvPr/>
        </p:nvGrpSpPr>
        <p:grpSpPr>
          <a:xfrm>
            <a:off x="3364650" y="4595476"/>
            <a:ext cx="1207353" cy="324548"/>
            <a:chOff x="4572000" y="214951"/>
            <a:chExt cx="1207353" cy="324548"/>
          </a:xfrm>
        </p:grpSpPr>
        <p:sp>
          <p:nvSpPr>
            <p:cNvPr id="86" name="Google Shape;86;p9"/>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87" name="Google Shape;87;p9"/>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88" name="Google Shape;88;p9"/>
          <p:cNvSpPr/>
          <p:nvPr/>
        </p:nvSpPr>
        <p:spPr>
          <a:xfrm>
            <a:off x="8430735" y="187004"/>
            <a:ext cx="352500" cy="35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bg>
      <p:bgPr>
        <a:solidFill>
          <a:schemeClr val="accent1"/>
        </a:solidFill>
        <a:effectLst/>
      </p:bgPr>
    </p:bg>
    <p:spTree>
      <p:nvGrpSpPr>
        <p:cNvPr id="1" name="Shape 111"/>
        <p:cNvGrpSpPr/>
        <p:nvPr/>
      </p:nvGrpSpPr>
      <p:grpSpPr>
        <a:xfrm>
          <a:off x="0" y="0"/>
          <a:ext cx="0" cy="0"/>
          <a:chOff x="0" y="0"/>
          <a:chExt cx="0" cy="0"/>
        </a:xfrm>
      </p:grpSpPr>
      <p:sp>
        <p:nvSpPr>
          <p:cNvPr id="112" name="Google Shape;112;p13"/>
          <p:cNvSpPr/>
          <p:nvPr/>
        </p:nvSpPr>
        <p:spPr>
          <a:xfrm>
            <a:off x="4353050" y="-596900"/>
            <a:ext cx="6336600" cy="633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Montserrat ExtraBold"/>
              <a:buNone/>
              <a:defRPr b="1">
                <a:latin typeface="Open Sans"/>
                <a:ea typeface="Open Sans"/>
                <a:cs typeface="Open Sans"/>
                <a:sym typeface="Open Sans"/>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14" name="Google Shape;114;p13"/>
          <p:cNvSpPr txBox="1">
            <a:spLocks noGrp="1"/>
          </p:cNvSpPr>
          <p:nvPr>
            <p:ph type="subTitle" idx="1"/>
          </p:nvPr>
        </p:nvSpPr>
        <p:spPr>
          <a:xfrm>
            <a:off x="1978901" y="1779025"/>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15" name="Google Shape;115;p13"/>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subTitle" idx="3"/>
          </p:nvPr>
        </p:nvSpPr>
        <p:spPr>
          <a:xfrm>
            <a:off x="5837625" y="1779025"/>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3"/>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5"/>
          </p:nvPr>
        </p:nvSpPr>
        <p:spPr>
          <a:xfrm>
            <a:off x="1981484" y="3162602"/>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19" name="Google Shape;119;p13"/>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3"/>
          <p:cNvSpPr txBox="1">
            <a:spLocks noGrp="1"/>
          </p:cNvSpPr>
          <p:nvPr>
            <p:ph type="subTitle" idx="7"/>
          </p:nvPr>
        </p:nvSpPr>
        <p:spPr>
          <a:xfrm>
            <a:off x="5839800" y="3162600"/>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SemiBold"/>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21" name="Google Shape;121;p13"/>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Black"/>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23" name="Google Shape;123;p13"/>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Black"/>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24" name="Google Shape;124;p13"/>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Black"/>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125" name="Google Shape;125;p13"/>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Black"/>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grpSp>
        <p:nvGrpSpPr>
          <p:cNvPr id="126" name="Google Shape;126;p13"/>
          <p:cNvGrpSpPr/>
          <p:nvPr/>
        </p:nvGrpSpPr>
        <p:grpSpPr>
          <a:xfrm flipH="1">
            <a:off x="713225" y="4595788"/>
            <a:ext cx="1207353" cy="324548"/>
            <a:chOff x="3364650" y="4595788"/>
            <a:chExt cx="1207353" cy="324548"/>
          </a:xfrm>
        </p:grpSpPr>
        <p:sp>
          <p:nvSpPr>
            <p:cNvPr id="127" name="Google Shape;127;p13"/>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sp>
          <p:nvSpPr>
            <p:cNvPr id="128" name="Google Shape;128;p13"/>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grpSp>
      <p:grpSp>
        <p:nvGrpSpPr>
          <p:cNvPr id="129" name="Google Shape;129;p13"/>
          <p:cNvGrpSpPr/>
          <p:nvPr/>
        </p:nvGrpSpPr>
        <p:grpSpPr>
          <a:xfrm>
            <a:off x="7221075" y="214951"/>
            <a:ext cx="1207353" cy="324548"/>
            <a:chOff x="4572000" y="214951"/>
            <a:chExt cx="1207353" cy="324548"/>
          </a:xfrm>
        </p:grpSpPr>
        <p:sp>
          <p:nvSpPr>
            <p:cNvPr id="130" name="Google Shape;130;p13"/>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31" name="Google Shape;131;p13"/>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3" r:id="rId11"/>
    <p:sldLayoutId id="2147483668" r:id="rId12"/>
    <p:sldLayoutId id="2147483670" r:id="rId13"/>
    <p:sldLayoutId id="2147483671" r:id="rId14"/>
    <p:sldLayoutId id="2147483672"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4"/>
        <p:cNvGrpSpPr/>
        <p:nvPr/>
      </p:nvGrpSpPr>
      <p:grpSpPr>
        <a:xfrm>
          <a:off x="0" y="0"/>
          <a:ext cx="0" cy="0"/>
          <a:chOff x="0" y="0"/>
          <a:chExt cx="0" cy="0"/>
        </a:xfrm>
      </p:grpSpPr>
      <p:sp>
        <p:nvSpPr>
          <p:cNvPr id="325" name="Google Shape;325;p29"/>
          <p:cNvSpPr txBox="1">
            <a:spLocks noGrp="1"/>
          </p:cNvSpPr>
          <p:nvPr>
            <p:ph type="ctrTitle"/>
          </p:nvPr>
        </p:nvSpPr>
        <p:spPr>
          <a:xfrm>
            <a:off x="103623" y="1193032"/>
            <a:ext cx="5174619" cy="1832665"/>
          </a:xfrm>
          <a:prstGeom prst="rect">
            <a:avLst/>
          </a:prstGeom>
        </p:spPr>
        <p:txBody>
          <a:bodyPr spcFirstLastPara="1" wrap="square" lIns="91425" tIns="91425" rIns="91425" bIns="91425" anchor="t" anchorCtr="0">
            <a:noAutofit/>
          </a:bodyPr>
          <a:lstStyle/>
          <a:p>
            <a:pPr lvl="0" algn="ctr"/>
            <a:r>
              <a:rPr lang="en" dirty="0"/>
              <a:t>Cloud with ML</a:t>
            </a:r>
            <a:br>
              <a:rPr lang="en" dirty="0"/>
            </a:br>
            <a:r>
              <a:rPr lang="en" sz="2400" dirty="0">
                <a:latin typeface="MS PGothic" panose="020B0600070205080204" pitchFamily="34" charset="-128"/>
                <a:ea typeface="MS PGothic" panose="020B0600070205080204" pitchFamily="34" charset="-128"/>
              </a:rPr>
              <a:t>Use case: </a:t>
            </a:r>
            <a:br>
              <a:rPr lang="en" sz="2400" dirty="0">
                <a:latin typeface="MS PGothic" panose="020B0600070205080204" pitchFamily="34" charset="-128"/>
                <a:ea typeface="MS PGothic" panose="020B0600070205080204" pitchFamily="34" charset="-128"/>
              </a:rPr>
            </a:br>
            <a:r>
              <a:rPr lang="en" sz="3200" dirty="0">
                <a:latin typeface="MS PGothic" panose="020B0600070205080204" pitchFamily="34" charset="-128"/>
                <a:ea typeface="MS PGothic" panose="020B0600070205080204" pitchFamily="34" charset="-128"/>
              </a:rPr>
              <a:t>Stroke Prediction  </a:t>
            </a:r>
            <a:endParaRPr sz="3600" dirty="0"/>
          </a:p>
        </p:txBody>
      </p:sp>
      <p:sp>
        <p:nvSpPr>
          <p:cNvPr id="326" name="Google Shape;326;p29"/>
          <p:cNvSpPr txBox="1">
            <a:spLocks noGrp="1"/>
          </p:cNvSpPr>
          <p:nvPr>
            <p:ph type="subTitle" idx="1"/>
          </p:nvPr>
        </p:nvSpPr>
        <p:spPr>
          <a:xfrm>
            <a:off x="1632607" y="3672311"/>
            <a:ext cx="3567600" cy="1471189"/>
          </a:xfrm>
          <a:prstGeom prst="rect">
            <a:avLst/>
          </a:prstGeom>
        </p:spPr>
        <p:txBody>
          <a:bodyPr spcFirstLastPara="1" wrap="square" lIns="91425" tIns="91425" rIns="91425" bIns="91425" anchor="t" anchorCtr="0">
            <a:noAutofit/>
          </a:bodyPr>
          <a:lstStyle/>
          <a:p>
            <a:pPr marL="0" indent="0"/>
            <a:r>
              <a:rPr lang="fr-FR" sz="1100" dirty="0" err="1"/>
              <a:t>Realised</a:t>
            </a:r>
            <a:r>
              <a:rPr lang="fr-FR" sz="1100" dirty="0"/>
              <a:t> by :</a:t>
            </a:r>
          </a:p>
          <a:p>
            <a:pPr marL="0" indent="0"/>
            <a:endParaRPr lang="fr-FR" sz="1100" dirty="0"/>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EL YOUBI Mouhcin </a:t>
            </a:r>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EL HADDIOUI Amine</a:t>
            </a:r>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ELHAMZAOUI </a:t>
            </a:r>
            <a:r>
              <a:rPr lang="fr-FR" sz="1100" b="1" dirty="0" err="1">
                <a:latin typeface="MS PGothic" panose="020B0600070205080204" pitchFamily="34" charset="-128"/>
                <a:ea typeface="MS PGothic" panose="020B0600070205080204" pitchFamily="34" charset="-128"/>
              </a:rPr>
              <a:t>Aissa</a:t>
            </a:r>
            <a:endParaRPr lang="fr-FR" sz="1100" b="1" dirty="0">
              <a:latin typeface="MS PGothic" panose="020B0600070205080204" pitchFamily="34" charset="-128"/>
              <a:ea typeface="MS PGothic" panose="020B0600070205080204" pitchFamily="34" charset="-128"/>
            </a:endParaRPr>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ELKABBAJ </a:t>
            </a:r>
            <a:r>
              <a:rPr lang="fr-FR" sz="1100" b="1" dirty="0" err="1">
                <a:latin typeface="MS PGothic" panose="020B0600070205080204" pitchFamily="34" charset="-128"/>
                <a:ea typeface="MS PGothic" panose="020B0600070205080204" pitchFamily="34" charset="-128"/>
              </a:rPr>
              <a:t>Hiba</a:t>
            </a:r>
            <a:endParaRPr lang="fr-FR" sz="1100" b="1" dirty="0">
              <a:latin typeface="MS PGothic" panose="020B0600070205080204" pitchFamily="34" charset="-128"/>
              <a:ea typeface="MS PGothic" panose="020B0600070205080204" pitchFamily="34" charset="-128"/>
            </a:endParaRPr>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ELHAMDAOUI </a:t>
            </a:r>
            <a:r>
              <a:rPr lang="fr-FR" sz="1100" b="1" dirty="0" err="1">
                <a:latin typeface="MS PGothic" panose="020B0600070205080204" pitchFamily="34" charset="-128"/>
                <a:ea typeface="MS PGothic" panose="020B0600070205080204" pitchFamily="34" charset="-128"/>
              </a:rPr>
              <a:t>Oumayma</a:t>
            </a:r>
            <a:endParaRPr lang="fr-FR" sz="1100" b="1" dirty="0">
              <a:latin typeface="MS PGothic" panose="020B0600070205080204" pitchFamily="34" charset="-128"/>
              <a:ea typeface="MS PGothic" panose="020B0600070205080204" pitchFamily="34" charset="-128"/>
            </a:endParaRPr>
          </a:p>
          <a:p>
            <a:pPr marL="285750" indent="-285750">
              <a:buFont typeface="Wingdings" panose="05000000000000000000" pitchFamily="2" charset="2"/>
              <a:buChar char="§"/>
            </a:pPr>
            <a:r>
              <a:rPr lang="fr-FR" sz="1100" b="1" dirty="0">
                <a:latin typeface="MS PGothic" panose="020B0600070205080204" pitchFamily="34" charset="-128"/>
                <a:ea typeface="MS PGothic" panose="020B0600070205080204" pitchFamily="34" charset="-128"/>
              </a:rPr>
              <a:t>OUMIMOUNE Imane</a:t>
            </a:r>
            <a:endParaRPr lang="fr-FR" sz="11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dirty="0"/>
          </a:p>
        </p:txBody>
      </p:sp>
      <p:pic>
        <p:nvPicPr>
          <p:cNvPr id="327" name="Google Shape;327;p29"/>
          <p:cNvPicPr preferRelativeResize="0"/>
          <p:nvPr/>
        </p:nvPicPr>
        <p:blipFill rotWithShape="1">
          <a:blip r:embed="rId3">
            <a:alphaModFix/>
          </a:blip>
          <a:srcRect l="15429" t="13867" r="27149"/>
          <a:stretch/>
        </p:blipFill>
        <p:spPr>
          <a:xfrm>
            <a:off x="5612050" y="539500"/>
            <a:ext cx="4080300" cy="4080300"/>
          </a:xfrm>
          <a:prstGeom prst="ellipse">
            <a:avLst/>
          </a:prstGeom>
          <a:noFill/>
          <a:ln>
            <a:noFill/>
          </a:ln>
        </p:spPr>
      </p:pic>
      <p:sp>
        <p:nvSpPr>
          <p:cNvPr id="5" name="ZoneTexte 5">
            <a:extLst>
              <a:ext uri="{FF2B5EF4-FFF2-40B4-BE49-F238E27FC236}">
                <a16:creationId xmlns:a16="http://schemas.microsoft.com/office/drawing/2014/main" id="{704C731A-D5D8-AA1E-AD22-2447E90FECA1}"/>
              </a:ext>
            </a:extLst>
          </p:cNvPr>
          <p:cNvSpPr txBox="1"/>
          <p:nvPr/>
        </p:nvSpPr>
        <p:spPr>
          <a:xfrm>
            <a:off x="4393586" y="3788500"/>
            <a:ext cx="2103120" cy="600164"/>
          </a:xfrm>
          <a:prstGeom prst="rect">
            <a:avLst/>
          </a:prstGeom>
          <a:noFill/>
        </p:spPr>
        <p:txBody>
          <a:bodyPr wrap="square" rtlCol="0">
            <a:spAutoFit/>
          </a:bodyPr>
          <a:lstStyle/>
          <a:p>
            <a:pPr>
              <a:buClr>
                <a:schemeClr val="dk1"/>
              </a:buClr>
              <a:buSzPts val="2100"/>
            </a:pPr>
            <a:r>
              <a:rPr lang="en-US" sz="1100" dirty="0">
                <a:solidFill>
                  <a:schemeClr val="dk1"/>
                </a:solidFill>
                <a:latin typeface="Open Sans"/>
                <a:ea typeface="Open Sans"/>
                <a:cs typeface="Open Sans"/>
                <a:sym typeface="Open Sans"/>
              </a:rPr>
              <a:t>Framed by:</a:t>
            </a:r>
          </a:p>
          <a:p>
            <a:pPr>
              <a:buClr>
                <a:schemeClr val="dk1"/>
              </a:buClr>
              <a:buSzPts val="2100"/>
            </a:pPr>
            <a:r>
              <a:rPr lang="en-US" sz="1100" dirty="0">
                <a:solidFill>
                  <a:schemeClr val="dk1"/>
                </a:solidFill>
                <a:latin typeface="Open Sans"/>
                <a:ea typeface="Open Sans"/>
                <a:cs typeface="Open Sans"/>
                <a:sym typeface="Open Sans"/>
              </a:rPr>
              <a:t> </a:t>
            </a:r>
          </a:p>
          <a:p>
            <a:pPr marL="285750" indent="-285750">
              <a:buClr>
                <a:schemeClr val="dk1"/>
              </a:buClr>
              <a:buSzPts val="2100"/>
              <a:buFont typeface="Wingdings" panose="05000000000000000000" pitchFamily="2" charset="2"/>
              <a:buChar char="§"/>
            </a:pPr>
            <a:r>
              <a:rPr lang="en-US" sz="1100" dirty="0">
                <a:solidFill>
                  <a:schemeClr val="dk1"/>
                </a:solidFill>
                <a:latin typeface="Open Sans"/>
                <a:ea typeface="Open Sans"/>
                <a:cs typeface="Open Sans"/>
                <a:sym typeface="Open Sans"/>
              </a:rPr>
              <a:t>P.BENTALEB </a:t>
            </a:r>
            <a:r>
              <a:rPr lang="en-US" sz="1100" dirty="0" err="1">
                <a:solidFill>
                  <a:schemeClr val="dk1"/>
                </a:solidFill>
                <a:latin typeface="Open Sans"/>
                <a:ea typeface="Open Sans"/>
                <a:cs typeface="Open Sans"/>
                <a:sym typeface="Open Sans"/>
              </a:rPr>
              <a:t>Asmae</a:t>
            </a:r>
            <a:endParaRPr lang="fr-FR" sz="1100" dirty="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39EA809-8197-1C70-D2FE-AE3EC0C6DCDC}"/>
              </a:ext>
            </a:extLst>
          </p:cNvPr>
          <p:cNvSpPr>
            <a:spLocks noGrp="1"/>
          </p:cNvSpPr>
          <p:nvPr>
            <p:ph type="title"/>
          </p:nvPr>
        </p:nvSpPr>
        <p:spPr>
          <a:xfrm>
            <a:off x="230458" y="2163337"/>
            <a:ext cx="7717500" cy="572700"/>
          </a:xfrm>
        </p:spPr>
        <p:txBody>
          <a:bodyPr>
            <a:normAutofit fontScale="90000"/>
          </a:bodyPr>
          <a:lstStyle/>
          <a:p>
            <a:r>
              <a:rPr lang="en-US" dirty="0">
                <a:solidFill>
                  <a:schemeClr val="tx1"/>
                </a:solidFill>
                <a:effectLst/>
                <a:latin typeface="Times New Roman" panose="02020603050405020304" pitchFamily="18" charset="0"/>
                <a:ea typeface="Calibri" panose="020F0502020204030204" pitchFamily="34" charset="0"/>
              </a:rPr>
              <a:t>What is Cloud Computing </a:t>
            </a:r>
            <a:r>
              <a:rPr lang="en-US" dirty="0">
                <a:solidFill>
                  <a:schemeClr val="tx1"/>
                </a:solidFill>
                <a:latin typeface="Times New Roman" panose="02020603050405020304" pitchFamily="18" charset="0"/>
                <a:ea typeface="Calibri" panose="020F0502020204030204" pitchFamily="34" charset="0"/>
              </a:rPr>
              <a:t>?</a:t>
            </a:r>
            <a:br>
              <a:rPr lang="en-US" dirty="0">
                <a:solidFill>
                  <a:schemeClr val="tx1"/>
                </a:solidFill>
                <a:effectLst/>
                <a:latin typeface="Times New Roman" panose="02020603050405020304" pitchFamily="18" charset="0"/>
                <a:ea typeface="Calibri" panose="020F0502020204030204" pitchFamily="34" charset="0"/>
              </a:rPr>
            </a:br>
            <a:r>
              <a:rPr lang="en-US" dirty="0">
                <a:solidFill>
                  <a:schemeClr val="tx1"/>
                </a:solidFill>
                <a:effectLst/>
                <a:latin typeface="Times New Roman" panose="02020603050405020304" pitchFamily="18" charset="0"/>
                <a:ea typeface="Calibri" panose="020F0502020204030204" pitchFamily="34" charset="0"/>
              </a:rPr>
              <a:t> </a:t>
            </a:r>
            <a:endParaRPr lang="fr-FR" sz="4000" dirty="0">
              <a:solidFill>
                <a:schemeClr val="tx1"/>
              </a:solidFill>
            </a:endParaRPr>
          </a:p>
        </p:txBody>
      </p:sp>
      <p:pic>
        <p:nvPicPr>
          <p:cNvPr id="5" name="Image 4">
            <a:extLst>
              <a:ext uri="{FF2B5EF4-FFF2-40B4-BE49-F238E27FC236}">
                <a16:creationId xmlns:a16="http://schemas.microsoft.com/office/drawing/2014/main" id="{FEC89673-7AF0-4875-ED2E-0A894D370611}"/>
              </a:ext>
            </a:extLst>
          </p:cNvPr>
          <p:cNvPicPr>
            <a:picLocks noChangeAspect="1"/>
          </p:cNvPicPr>
          <p:nvPr/>
        </p:nvPicPr>
        <p:blipFill>
          <a:blip r:embed="rId3"/>
          <a:stretch>
            <a:fillRect/>
          </a:stretch>
        </p:blipFill>
        <p:spPr>
          <a:xfrm>
            <a:off x="5977720" y="1166883"/>
            <a:ext cx="2553890" cy="2809733"/>
          </a:xfrm>
          <a:prstGeom prst="rect">
            <a:avLst/>
          </a:prstGeom>
        </p:spPr>
      </p:pic>
      <p:sp>
        <p:nvSpPr>
          <p:cNvPr id="7" name="Rectangle 6"/>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348492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C123899-01B8-AB26-3506-A117195527F4}"/>
              </a:ext>
            </a:extLst>
          </p:cNvPr>
          <p:cNvSpPr>
            <a:spLocks noGrp="1"/>
          </p:cNvSpPr>
          <p:nvPr>
            <p:ph type="title"/>
          </p:nvPr>
        </p:nvSpPr>
        <p:spPr>
          <a:xfrm>
            <a:off x="0" y="89209"/>
            <a:ext cx="7717500" cy="572700"/>
          </a:xfrm>
        </p:spPr>
        <p:txBody>
          <a:bodyPr/>
          <a:lstStyle/>
          <a:p>
            <a:r>
              <a:rPr lang="en-US" sz="2500" dirty="0">
                <a:solidFill>
                  <a:schemeClr val="tx1"/>
                </a:solidFill>
                <a:latin typeface="Times New Roman" panose="02020603050405020304" pitchFamily="18" charset="0"/>
              </a:rPr>
              <a:t>Architecture of Cloud Computing </a:t>
            </a:r>
            <a:endParaRPr lang="fr-FR" sz="2500" dirty="0">
              <a:solidFill>
                <a:schemeClr val="tx1"/>
              </a:solidFill>
              <a:latin typeface="Times New Roman" panose="02020603050405020304" pitchFamily="18" charset="0"/>
            </a:endParaRPr>
          </a:p>
        </p:txBody>
      </p:sp>
      <p:pic>
        <p:nvPicPr>
          <p:cNvPr id="5" name="Image 4">
            <a:extLst>
              <a:ext uri="{FF2B5EF4-FFF2-40B4-BE49-F238E27FC236}">
                <a16:creationId xmlns:a16="http://schemas.microsoft.com/office/drawing/2014/main" id="{3E6FFD03-C298-B23F-9AEE-273CBA83D396}"/>
              </a:ext>
            </a:extLst>
          </p:cNvPr>
          <p:cNvPicPr>
            <a:picLocks noChangeAspect="1"/>
          </p:cNvPicPr>
          <p:nvPr/>
        </p:nvPicPr>
        <p:blipFill>
          <a:blip r:embed="rId3"/>
          <a:stretch>
            <a:fillRect/>
          </a:stretch>
        </p:blipFill>
        <p:spPr>
          <a:xfrm>
            <a:off x="983749" y="938981"/>
            <a:ext cx="5513696" cy="4122744"/>
          </a:xfrm>
          <a:prstGeom prst="rect">
            <a:avLst/>
          </a:prstGeom>
        </p:spPr>
      </p:pic>
      <p:sp>
        <p:nvSpPr>
          <p:cNvPr id="6" name="Rectangle 5"/>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518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 name="Title 2"/>
          <p:cNvSpPr>
            <a:spLocks noGrp="1"/>
          </p:cNvSpPr>
          <p:nvPr>
            <p:ph type="title"/>
          </p:nvPr>
        </p:nvSpPr>
        <p:spPr>
          <a:xfrm>
            <a:off x="698382" y="318644"/>
            <a:ext cx="7717500" cy="572700"/>
          </a:xfrm>
        </p:spPr>
        <p:txBody>
          <a:bodyPr>
            <a:normAutofit fontScale="90000"/>
          </a:bodyPr>
          <a:lstStyle/>
          <a:p>
            <a:r>
              <a:rPr lang="en-US" dirty="0">
                <a:solidFill>
                  <a:schemeClr val="tx1"/>
                </a:solidFill>
                <a:latin typeface="Times New Roman" panose="02020603050405020304" pitchFamily="18" charset="0"/>
              </a:rPr>
              <a:t>Cloud Computing Models</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561438" y="1212722"/>
            <a:ext cx="8183865" cy="3404838"/>
          </a:xfrm>
          <a:prstGeom prst="rect">
            <a:avLst/>
          </a:prstGeom>
        </p:spPr>
      </p:pic>
      <p:sp>
        <p:nvSpPr>
          <p:cNvPr id="8" name="Rectangle 7"/>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13</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364" y="956682"/>
            <a:ext cx="6367800" cy="3048000"/>
          </a:xfrm>
        </p:spPr>
        <p:txBody>
          <a:bodyPr>
            <a:normAutofit/>
          </a:bodyPr>
          <a:lstStyle/>
          <a:p>
            <a:pPr marL="0" lvl="0" indent="0">
              <a:spcAft>
                <a:spcPts val="1200"/>
              </a:spcAft>
              <a:buClr>
                <a:schemeClr val="dk1"/>
              </a:buClr>
              <a:buSzPts val="1100"/>
            </a:pPr>
            <a:r>
              <a:rPr lang="en-US" sz="4000" dirty="0"/>
              <a:t>Procedure and Experimental Methodology</a:t>
            </a:r>
          </a:p>
        </p:txBody>
      </p:sp>
      <p:sp>
        <p:nvSpPr>
          <p:cNvPr id="3" name="Google Shape;577;p43"/>
          <p:cNvSpPr/>
          <p:nvPr/>
        </p:nvSpPr>
        <p:spPr>
          <a:xfrm>
            <a:off x="4223700" y="422066"/>
            <a:ext cx="696600" cy="696600"/>
          </a:xfrm>
          <a:prstGeom prst="ellipse">
            <a:avLst/>
          </a:prstGeom>
          <a:solidFill>
            <a:schemeClr val="dk2"/>
          </a:solidFill>
          <a:ln>
            <a:noFill/>
          </a:ln>
        </p:spPr>
        <p:txBody>
          <a:bodyPr spcFirstLastPara="1" wrap="square" lIns="91425" tIns="91425" rIns="91425" bIns="91425" anchor="ctr" anchorCtr="0">
            <a:noAutofit/>
          </a:bodyPr>
          <a:lstStyle/>
          <a:p>
            <a:pPr lvl="0" algn="ctr"/>
            <a:r>
              <a:rPr lang="en" sz="2400" dirty="0">
                <a:solidFill>
                  <a:schemeClr val="bg1"/>
                </a:solidFill>
              </a:rPr>
              <a:t>3</a:t>
            </a:r>
            <a:endParaRPr sz="2400" dirty="0">
              <a:solidFill>
                <a:schemeClr val="bg1"/>
              </a:solidFill>
            </a:endParaRPr>
          </a:p>
        </p:txBody>
      </p:sp>
    </p:spTree>
    <p:extLst>
      <p:ext uri="{BB962C8B-B14F-4D97-AF65-F5344CB8AC3E}">
        <p14:creationId xmlns:p14="http://schemas.microsoft.com/office/powerpoint/2010/main" val="162453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09919"/>
            <a:ext cx="9144000" cy="3400425"/>
          </a:xfrm>
          <a:prstGeom prst="rect">
            <a:avLst/>
          </a:prstGeom>
        </p:spPr>
      </p:pic>
      <p:sp>
        <p:nvSpPr>
          <p:cNvPr id="5" name="Rectangle 4"/>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15</a:t>
            </a:r>
            <a:endParaRPr lang="en-US" dirty="0">
              <a:solidFill>
                <a:schemeClr val="tx1"/>
              </a:solidFill>
            </a:endParaRPr>
          </a:p>
        </p:txBody>
      </p:sp>
      <p:sp>
        <p:nvSpPr>
          <p:cNvPr id="2" name="TextBox 1">
            <a:extLst>
              <a:ext uri="{FF2B5EF4-FFF2-40B4-BE49-F238E27FC236}">
                <a16:creationId xmlns:a16="http://schemas.microsoft.com/office/drawing/2014/main" id="{98AEA332-31D5-EA9B-1195-A9C0C90633BC}"/>
              </a:ext>
            </a:extLst>
          </p:cNvPr>
          <p:cNvSpPr txBox="1"/>
          <p:nvPr/>
        </p:nvSpPr>
        <p:spPr>
          <a:xfrm>
            <a:off x="961053" y="3769567"/>
            <a:ext cx="6466114" cy="1203649"/>
          </a:xfrm>
          <a:prstGeom prst="rect">
            <a:avLst/>
          </a:prstGeom>
          <a:noFill/>
        </p:spPr>
        <p:txBody>
          <a:bodyPr wrap="square" rtlCol="0">
            <a:spAutoFit/>
          </a:bodyPr>
          <a:lstStyle/>
          <a:p>
            <a:r>
              <a:rPr lang="en-US" dirty="0"/>
              <a:t>Data preparation  we prepare de data </a:t>
            </a:r>
          </a:p>
          <a:p>
            <a:r>
              <a:rPr lang="en-US" dirty="0"/>
              <a:t>Model training where we train our data with </a:t>
            </a:r>
            <a:r>
              <a:rPr lang="en-US" dirty="0" err="1"/>
              <a:t>alogirthms</a:t>
            </a:r>
            <a:endParaRPr lang="en-US" dirty="0"/>
          </a:p>
          <a:p>
            <a:r>
              <a:rPr lang="en-US" dirty="0"/>
              <a:t>Model Evaluation we evaluate our model based on accuracy score</a:t>
            </a:r>
          </a:p>
          <a:p>
            <a:r>
              <a:rPr lang="en-US" dirty="0"/>
              <a:t>And </a:t>
            </a:r>
            <a:r>
              <a:rPr lang="en-US" dirty="0" err="1"/>
              <a:t>finnaly</a:t>
            </a:r>
            <a:r>
              <a:rPr lang="en-US" dirty="0"/>
              <a:t> deployment </a:t>
            </a:r>
          </a:p>
          <a:p>
            <a:endParaRPr lang="en-US" dirty="0"/>
          </a:p>
        </p:txBody>
      </p:sp>
    </p:spTree>
    <p:extLst>
      <p:ext uri="{BB962C8B-B14F-4D97-AF65-F5344CB8AC3E}">
        <p14:creationId xmlns:p14="http://schemas.microsoft.com/office/powerpoint/2010/main" val="63667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364" y="956682"/>
            <a:ext cx="6367800" cy="3048000"/>
          </a:xfrm>
        </p:spPr>
        <p:txBody>
          <a:bodyPr>
            <a:normAutofit/>
          </a:bodyPr>
          <a:lstStyle/>
          <a:p>
            <a:pPr marL="0" lvl="0" indent="0">
              <a:spcAft>
                <a:spcPts val="1200"/>
              </a:spcAft>
              <a:buClr>
                <a:schemeClr val="dk1"/>
              </a:buClr>
              <a:buSzPts val="1100"/>
            </a:pPr>
            <a:r>
              <a:rPr lang="fr-FR" sz="4000" dirty="0"/>
              <a:t>Tools &amp; Technologies</a:t>
            </a:r>
          </a:p>
        </p:txBody>
      </p:sp>
      <p:sp>
        <p:nvSpPr>
          <p:cNvPr id="3" name="Google Shape;577;p43"/>
          <p:cNvSpPr/>
          <p:nvPr/>
        </p:nvSpPr>
        <p:spPr>
          <a:xfrm>
            <a:off x="4223700" y="422066"/>
            <a:ext cx="696600" cy="696600"/>
          </a:xfrm>
          <a:prstGeom prst="ellipse">
            <a:avLst/>
          </a:prstGeom>
          <a:solidFill>
            <a:schemeClr val="dk2"/>
          </a:solidFill>
          <a:ln>
            <a:noFill/>
          </a:ln>
        </p:spPr>
        <p:txBody>
          <a:bodyPr spcFirstLastPara="1" wrap="square" lIns="91425" tIns="91425" rIns="91425" bIns="91425" anchor="ctr" anchorCtr="0">
            <a:noAutofit/>
          </a:bodyPr>
          <a:lstStyle/>
          <a:p>
            <a:pPr lvl="0" algn="ctr"/>
            <a:r>
              <a:rPr lang="en" sz="2400" dirty="0">
                <a:solidFill>
                  <a:schemeClr val="bg1"/>
                </a:solidFill>
              </a:rPr>
              <a:t>4</a:t>
            </a:r>
            <a:endParaRPr sz="2400" dirty="0">
              <a:solidFill>
                <a:schemeClr val="bg1"/>
              </a:solidFill>
            </a:endParaRPr>
          </a:p>
        </p:txBody>
      </p:sp>
    </p:spTree>
    <p:extLst>
      <p:ext uri="{BB962C8B-B14F-4D97-AF65-F5344CB8AC3E}">
        <p14:creationId xmlns:p14="http://schemas.microsoft.com/office/powerpoint/2010/main" val="17818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72" name="Google Shape;572;p42"/>
          <p:cNvSpPr txBox="1">
            <a:spLocks noGrp="1"/>
          </p:cNvSpPr>
          <p:nvPr>
            <p:ph type="title" idx="21"/>
          </p:nvPr>
        </p:nvSpPr>
        <p:spPr>
          <a:xfrm>
            <a:off x="713225" y="448056"/>
            <a:ext cx="7717500" cy="572700"/>
          </a:xfrm>
          <a:prstGeom prst="rect">
            <a:avLst/>
          </a:prstGeom>
        </p:spPr>
        <p:txBody>
          <a:bodyPr spcFirstLastPara="1" wrap="square" lIns="91425" tIns="91425" rIns="91425" bIns="91425" anchor="t" anchorCtr="0">
            <a:normAutofit fontScale="90000"/>
          </a:bodyPr>
          <a:lstStyle/>
          <a:p>
            <a:r>
              <a:rPr lang="en-US" dirty="0">
                <a:solidFill>
                  <a:schemeClr val="tx1"/>
                </a:solidFill>
              </a:rPr>
              <a:t>Working environment:</a:t>
            </a:r>
            <a:endParaRPr lang="fr-FR" dirty="0">
              <a:solidFill>
                <a:schemeClr val="tx1"/>
              </a:solidFill>
            </a:endParaRPr>
          </a:p>
        </p:txBody>
      </p:sp>
      <p:pic>
        <p:nvPicPr>
          <p:cNvPr id="51" name="Picture 9">
            <a:extLst>
              <a:ext uri="{FF2B5EF4-FFF2-40B4-BE49-F238E27FC236}">
                <a16:creationId xmlns:a16="http://schemas.microsoft.com/office/drawing/2014/main" id="{DD2D4CE8-13FF-C13A-4A51-C651582106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384" y="2226005"/>
            <a:ext cx="854712" cy="6914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2" name="Picture 11" descr="How IBM cloud is evolving to compete at the next level">
            <a:extLst>
              <a:ext uri="{FF2B5EF4-FFF2-40B4-BE49-F238E27FC236}">
                <a16:creationId xmlns:a16="http://schemas.microsoft.com/office/drawing/2014/main" id="{3C0377AE-CDD5-6496-64B4-C0F81A683AD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903" y="2115875"/>
            <a:ext cx="973539" cy="9117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3" name="Picture 19" descr="怎么调节jupyter字体大小[jupyter使用教程]-云海天教程">
            <a:extLst>
              <a:ext uri="{FF2B5EF4-FFF2-40B4-BE49-F238E27FC236}">
                <a16:creationId xmlns:a16="http://schemas.microsoft.com/office/drawing/2014/main" id="{3089F3A0-778F-3640-4270-FDE0FBF5297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10484" y="1986883"/>
            <a:ext cx="1170200" cy="105656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4" name="ZoneTexte 10">
            <a:extLst>
              <a:ext uri="{FF2B5EF4-FFF2-40B4-BE49-F238E27FC236}">
                <a16:creationId xmlns:a16="http://schemas.microsoft.com/office/drawing/2014/main" id="{D7E91E36-4E2B-89D3-D472-B62C2D3EFB1B}"/>
              </a:ext>
            </a:extLst>
          </p:cNvPr>
          <p:cNvSpPr txBox="1"/>
          <p:nvPr/>
        </p:nvSpPr>
        <p:spPr>
          <a:xfrm>
            <a:off x="791570" y="3480179"/>
            <a:ext cx="1351129" cy="369332"/>
          </a:xfrm>
          <a:prstGeom prst="rect">
            <a:avLst/>
          </a:prstGeom>
          <a:noFill/>
        </p:spPr>
        <p:txBody>
          <a:bodyPr wrap="square" rtlCol="0">
            <a:spAutoFit/>
          </a:bodyPr>
          <a:lstStyle/>
          <a:p>
            <a:pPr algn="ctr"/>
            <a:r>
              <a:rPr lang="en-US" sz="1800" b="1" dirty="0">
                <a:solidFill>
                  <a:srgbClr val="000000"/>
                </a:solidFill>
                <a:effectLst/>
                <a:latin typeface="Times New Roman" panose="02020603050405020304" pitchFamily="18" charset="0"/>
                <a:ea typeface="Calibri" panose="020F0502020204030204" pitchFamily="34" charset="0"/>
              </a:rPr>
              <a:t>Python</a:t>
            </a:r>
            <a:r>
              <a:rPr lang="en-US" sz="1800" dirty="0">
                <a:solidFill>
                  <a:srgbClr val="000000"/>
                </a:solidFill>
                <a:effectLst/>
                <a:latin typeface="Times New Roman" panose="02020603050405020304" pitchFamily="18" charset="0"/>
                <a:ea typeface="Calibri" panose="020F0502020204030204" pitchFamily="34" charset="0"/>
              </a:rPr>
              <a:t> </a:t>
            </a:r>
            <a:endParaRPr lang="fr-FR" dirty="0"/>
          </a:p>
        </p:txBody>
      </p:sp>
      <p:sp>
        <p:nvSpPr>
          <p:cNvPr id="55" name="ZoneTexte 11">
            <a:extLst>
              <a:ext uri="{FF2B5EF4-FFF2-40B4-BE49-F238E27FC236}">
                <a16:creationId xmlns:a16="http://schemas.microsoft.com/office/drawing/2014/main" id="{C486D780-91A3-4FB7-26B8-AB8B671FA21C}"/>
              </a:ext>
            </a:extLst>
          </p:cNvPr>
          <p:cNvSpPr txBox="1"/>
          <p:nvPr/>
        </p:nvSpPr>
        <p:spPr>
          <a:xfrm>
            <a:off x="6655509" y="3454442"/>
            <a:ext cx="2123981" cy="369332"/>
          </a:xfrm>
          <a:prstGeom prst="rect">
            <a:avLst/>
          </a:prstGeom>
          <a:noFill/>
        </p:spPr>
        <p:txBody>
          <a:bodyPr wrap="square" rtlCol="0">
            <a:spAutoFit/>
          </a:bodyPr>
          <a:lstStyle/>
          <a:p>
            <a:pPr algn="ctr"/>
            <a:r>
              <a:rPr lang="en-US" sz="1800" b="1" dirty="0" err="1">
                <a:solidFill>
                  <a:srgbClr val="000000"/>
                </a:solidFill>
                <a:effectLst/>
                <a:latin typeface="Times New Roman" panose="02020603050405020304" pitchFamily="18" charset="0"/>
                <a:ea typeface="Calibri" panose="020F0502020204030204" pitchFamily="34" charset="0"/>
              </a:rPr>
              <a:t>Jupyter</a:t>
            </a:r>
            <a:r>
              <a:rPr lang="en-US" sz="1800" b="1" dirty="0">
                <a:solidFill>
                  <a:srgbClr val="000000"/>
                </a:solidFill>
                <a:effectLst/>
                <a:latin typeface="Times New Roman" panose="02020603050405020304" pitchFamily="18" charset="0"/>
                <a:ea typeface="Calibri" panose="020F0502020204030204" pitchFamily="34" charset="0"/>
              </a:rPr>
              <a:t> Notebook</a:t>
            </a:r>
            <a:r>
              <a:rPr lang="en-US" sz="1800" dirty="0">
                <a:solidFill>
                  <a:srgbClr val="000000"/>
                </a:solidFill>
                <a:effectLst/>
                <a:latin typeface="Times New Roman" panose="02020603050405020304" pitchFamily="18" charset="0"/>
                <a:ea typeface="Calibri" panose="020F0502020204030204" pitchFamily="34" charset="0"/>
              </a:rPr>
              <a:t>  </a:t>
            </a:r>
            <a:endParaRPr lang="fr-FR" dirty="0"/>
          </a:p>
        </p:txBody>
      </p:sp>
      <p:sp>
        <p:nvSpPr>
          <p:cNvPr id="56" name="ZoneTexte 12">
            <a:extLst>
              <a:ext uri="{FF2B5EF4-FFF2-40B4-BE49-F238E27FC236}">
                <a16:creationId xmlns:a16="http://schemas.microsoft.com/office/drawing/2014/main" id="{7F058D58-6EB5-ED64-D8E7-F311554A08B4}"/>
              </a:ext>
            </a:extLst>
          </p:cNvPr>
          <p:cNvSpPr txBox="1"/>
          <p:nvPr/>
        </p:nvSpPr>
        <p:spPr>
          <a:xfrm>
            <a:off x="3673516" y="3454442"/>
            <a:ext cx="1526281" cy="369332"/>
          </a:xfrm>
          <a:prstGeom prst="rect">
            <a:avLst/>
          </a:prstGeom>
          <a:noFill/>
        </p:spPr>
        <p:txBody>
          <a:bodyPr wrap="square" rtlCol="0">
            <a:spAutoFit/>
          </a:bodyPr>
          <a:lstStyle/>
          <a:p>
            <a:pPr algn="ctr"/>
            <a:r>
              <a:rPr lang="en-US" sz="1800" b="1" dirty="0">
                <a:solidFill>
                  <a:srgbClr val="000000"/>
                </a:solidFill>
                <a:effectLst/>
                <a:latin typeface="Times New Roman" panose="02020603050405020304" pitchFamily="18" charset="0"/>
                <a:ea typeface="Calibri" panose="020F0502020204030204" pitchFamily="34" charset="0"/>
              </a:rPr>
              <a:t>IBM Cloud</a:t>
            </a:r>
            <a:r>
              <a:rPr lang="en-US" sz="1800" dirty="0">
                <a:solidFill>
                  <a:srgbClr val="000000"/>
                </a:solidFill>
                <a:effectLst/>
                <a:latin typeface="Times New Roman" panose="02020603050405020304" pitchFamily="18" charset="0"/>
                <a:ea typeface="Calibri" panose="020F0502020204030204" pitchFamily="34" charset="0"/>
              </a:rPr>
              <a:t>  </a:t>
            </a:r>
            <a:endParaRPr lang="fr-FR" dirty="0"/>
          </a:p>
        </p:txBody>
      </p:sp>
      <p:sp>
        <p:nvSpPr>
          <p:cNvPr id="57" name="Rectangle 56"/>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17</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72" name="Google Shape;572;p42"/>
          <p:cNvSpPr txBox="1">
            <a:spLocks noGrp="1"/>
          </p:cNvSpPr>
          <p:nvPr>
            <p:ph type="title" idx="21"/>
          </p:nvPr>
        </p:nvSpPr>
        <p:spPr>
          <a:xfrm>
            <a:off x="713225" y="448056"/>
            <a:ext cx="7717500" cy="572700"/>
          </a:xfrm>
          <a:prstGeom prst="rect">
            <a:avLst/>
          </a:prstGeom>
        </p:spPr>
        <p:txBody>
          <a:bodyPr spcFirstLastPara="1" wrap="square" lIns="91425" tIns="91425" rIns="91425" bIns="91425" anchor="t" anchorCtr="0">
            <a:normAutofit fontScale="90000"/>
          </a:bodyPr>
          <a:lstStyle/>
          <a:p>
            <a:r>
              <a:rPr lang="en-US" dirty="0">
                <a:solidFill>
                  <a:schemeClr val="tx1"/>
                </a:solidFill>
              </a:rPr>
              <a:t>Libraries</a:t>
            </a:r>
            <a:endParaRPr lang="fr-FR" dirty="0">
              <a:solidFill>
                <a:schemeClr val="tx1"/>
              </a:solidFill>
            </a:endParaRPr>
          </a:p>
        </p:txBody>
      </p:sp>
      <p:pic>
        <p:nvPicPr>
          <p:cNvPr id="9" name="Picture 21" descr="Tutorial visión artificial con OpenCV - ROS TUTORIAL. Tutorial ROS en ...">
            <a:extLst>
              <a:ext uri="{FF2B5EF4-FFF2-40B4-BE49-F238E27FC236}">
                <a16:creationId xmlns:a16="http://schemas.microsoft.com/office/drawing/2014/main" id="{68A3A1AF-6A9A-5665-4C0F-F3DE2393C0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183" y="2332069"/>
            <a:ext cx="1202212" cy="97416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15">
            <a:extLst>
              <a:ext uri="{FF2B5EF4-FFF2-40B4-BE49-F238E27FC236}">
                <a16:creationId xmlns:a16="http://schemas.microsoft.com/office/drawing/2014/main" id="{7A7B6580-EAF9-21FC-B3C6-82703ED1792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4005" y="2332069"/>
            <a:ext cx="1093565" cy="9011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24" descr="Introduction To Matplotlib - Data Visualization In Python - MUDDOO">
            <a:extLst>
              <a:ext uri="{FF2B5EF4-FFF2-40B4-BE49-F238E27FC236}">
                <a16:creationId xmlns:a16="http://schemas.microsoft.com/office/drawing/2014/main" id="{8C7619D3-2054-6581-9EC8-B7AD766175E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5180" y="2332069"/>
            <a:ext cx="1202212" cy="80980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26" descr="Machine Learning with scikit-learn">
            <a:extLst>
              <a:ext uri="{FF2B5EF4-FFF2-40B4-BE49-F238E27FC236}">
                <a16:creationId xmlns:a16="http://schemas.microsoft.com/office/drawing/2014/main" id="{02585CE3-EBB8-7D36-E931-B4BFF7F8466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9380" y="2332068"/>
            <a:ext cx="1278215" cy="80980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28" descr="Seaborn 0.11 Quick Review | Pega Devlog">
            <a:extLst>
              <a:ext uri="{FF2B5EF4-FFF2-40B4-BE49-F238E27FC236}">
                <a16:creationId xmlns:a16="http://schemas.microsoft.com/office/drawing/2014/main" id="{DD94BC0F-CF06-3546-9119-BC86EEC11F4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2291" y="2332068"/>
            <a:ext cx="1250486" cy="72389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227817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364" y="956682"/>
            <a:ext cx="6367800" cy="3048000"/>
          </a:xfrm>
        </p:spPr>
        <p:txBody>
          <a:bodyPr>
            <a:normAutofit/>
          </a:bodyPr>
          <a:lstStyle/>
          <a:p>
            <a:pPr marL="0" lvl="0" indent="0">
              <a:spcAft>
                <a:spcPts val="1200"/>
              </a:spcAft>
              <a:buClr>
                <a:schemeClr val="dk1"/>
              </a:buClr>
              <a:buSzPts val="1100"/>
            </a:pPr>
            <a:r>
              <a:rPr lang="fr-FR" sz="4000" dirty="0"/>
              <a:t>Implementation</a:t>
            </a:r>
          </a:p>
        </p:txBody>
      </p:sp>
      <p:sp>
        <p:nvSpPr>
          <p:cNvPr id="3" name="Google Shape;577;p43"/>
          <p:cNvSpPr/>
          <p:nvPr/>
        </p:nvSpPr>
        <p:spPr>
          <a:xfrm>
            <a:off x="4223700" y="422066"/>
            <a:ext cx="696600" cy="696600"/>
          </a:xfrm>
          <a:prstGeom prst="ellipse">
            <a:avLst/>
          </a:prstGeom>
          <a:solidFill>
            <a:schemeClr val="dk2"/>
          </a:solidFill>
          <a:ln>
            <a:noFill/>
          </a:ln>
        </p:spPr>
        <p:txBody>
          <a:bodyPr spcFirstLastPara="1" wrap="square" lIns="91425" tIns="91425" rIns="91425" bIns="91425" anchor="ctr" anchorCtr="0">
            <a:noAutofit/>
          </a:bodyPr>
          <a:lstStyle/>
          <a:p>
            <a:pPr lvl="0" algn="ctr"/>
            <a:r>
              <a:rPr lang="en" sz="2400" dirty="0">
                <a:solidFill>
                  <a:schemeClr val="bg1"/>
                </a:solidFill>
              </a:rPr>
              <a:t>5</a:t>
            </a:r>
            <a:endParaRPr sz="2400" dirty="0">
              <a:solidFill>
                <a:schemeClr val="bg1"/>
              </a:solidFill>
            </a:endParaRPr>
          </a:p>
        </p:txBody>
      </p:sp>
    </p:spTree>
    <p:extLst>
      <p:ext uri="{BB962C8B-B14F-4D97-AF65-F5344CB8AC3E}">
        <p14:creationId xmlns:p14="http://schemas.microsoft.com/office/powerpoint/2010/main" val="57347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965010-9CE6-E2BF-ADC3-0A5EF1BD3FF7}"/>
              </a:ext>
            </a:extLst>
          </p:cNvPr>
          <p:cNvSpPr>
            <a:spLocks noGrp="1"/>
          </p:cNvSpPr>
          <p:nvPr>
            <p:ph type="title"/>
          </p:nvPr>
        </p:nvSpPr>
        <p:spPr>
          <a:xfrm>
            <a:off x="0" y="0"/>
            <a:ext cx="7717500" cy="572700"/>
          </a:xfrm>
        </p:spPr>
        <p:txBody>
          <a:bodyPr>
            <a:normAutofit/>
          </a:bodyPr>
          <a:lstStyle/>
          <a:p>
            <a:r>
              <a:rPr lang="fr-FR" sz="2400" dirty="0" err="1">
                <a:solidFill>
                  <a:schemeClr val="tx1"/>
                </a:solidFill>
                <a:latin typeface="Times New Roman" panose="02020603050405020304" pitchFamily="18" charset="0"/>
              </a:rPr>
              <a:t>Dataset</a:t>
            </a:r>
            <a:r>
              <a:rPr lang="fr-FR" sz="2400" dirty="0">
                <a:solidFill>
                  <a:schemeClr val="tx1"/>
                </a:solidFill>
                <a:latin typeface="Times New Roman" panose="02020603050405020304" pitchFamily="18" charset="0"/>
              </a:rPr>
              <a:t>:</a:t>
            </a:r>
          </a:p>
        </p:txBody>
      </p:sp>
      <p:pic>
        <p:nvPicPr>
          <p:cNvPr id="2" name="Picture 31">
            <a:extLst>
              <a:ext uri="{FF2B5EF4-FFF2-40B4-BE49-F238E27FC236}">
                <a16:creationId xmlns:a16="http://schemas.microsoft.com/office/drawing/2014/main" id="{5D5B37FC-021E-771B-FFED-31597FA24B15}"/>
              </a:ext>
            </a:extLst>
          </p:cNvPr>
          <p:cNvPicPr>
            <a:picLocks noChangeAspect="1"/>
          </p:cNvPicPr>
          <p:nvPr/>
        </p:nvPicPr>
        <p:blipFill>
          <a:blip r:embed="rId2"/>
          <a:stretch>
            <a:fillRect/>
          </a:stretch>
        </p:blipFill>
        <p:spPr>
          <a:xfrm>
            <a:off x="0" y="1023582"/>
            <a:ext cx="9144000" cy="4119918"/>
          </a:xfrm>
          <a:prstGeom prst="rect">
            <a:avLst/>
          </a:prstGeom>
        </p:spPr>
      </p:pic>
      <p:sp>
        <p:nvSpPr>
          <p:cNvPr id="4" name="Rectangle 3"/>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366469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p:nvPr/>
        </p:nvSpPr>
        <p:spPr>
          <a:xfrm>
            <a:off x="4895750" y="1788700"/>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1036950" y="3168813"/>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4895750" y="3178488"/>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036950" y="1779025"/>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p:txBody>
      </p:sp>
      <p:sp>
        <p:nvSpPr>
          <p:cNvPr id="343" name="Google Shape;343;p31"/>
          <p:cNvSpPr txBox="1">
            <a:spLocks noGrp="1"/>
          </p:cNvSpPr>
          <p:nvPr>
            <p:ph type="subTitle" idx="1"/>
          </p:nvPr>
        </p:nvSpPr>
        <p:spPr>
          <a:xfrm>
            <a:off x="1978900" y="1779025"/>
            <a:ext cx="2856547"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dirty="0"/>
              <a:t>Presentation of project</a:t>
            </a:r>
          </a:p>
        </p:txBody>
      </p:sp>
      <p:sp>
        <p:nvSpPr>
          <p:cNvPr id="344" name="Google Shape;344;p31"/>
          <p:cNvSpPr txBox="1">
            <a:spLocks noGrp="1"/>
          </p:cNvSpPr>
          <p:nvPr>
            <p:ph type="subTitle" idx="2"/>
          </p:nvPr>
        </p:nvSpPr>
        <p:spPr>
          <a:xfrm>
            <a:off x="2053551" y="2128765"/>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p>
          <a:p>
            <a:pPr marL="0" lvl="0" indent="0" algn="l" rtl="0">
              <a:spcBef>
                <a:spcPts val="0"/>
              </a:spcBef>
              <a:spcAft>
                <a:spcPts val="0"/>
              </a:spcAft>
              <a:buNone/>
            </a:pPr>
            <a:r>
              <a:rPr lang="en" dirty="0"/>
              <a:t>Solution</a:t>
            </a:r>
            <a:endParaRPr dirty="0"/>
          </a:p>
        </p:txBody>
      </p:sp>
      <p:sp>
        <p:nvSpPr>
          <p:cNvPr id="345" name="Google Shape;345;p31"/>
          <p:cNvSpPr txBox="1">
            <a:spLocks noGrp="1"/>
          </p:cNvSpPr>
          <p:nvPr>
            <p:ph type="subTitle" idx="3"/>
          </p:nvPr>
        </p:nvSpPr>
        <p:spPr>
          <a:xfrm>
            <a:off x="5837615" y="1852642"/>
            <a:ext cx="2590800" cy="367800"/>
          </a:xfrm>
          <a:prstGeom prst="rect">
            <a:avLst/>
          </a:prstGeom>
        </p:spPr>
        <p:txBody>
          <a:bodyPr spcFirstLastPara="1" wrap="square" lIns="91425" tIns="91425" rIns="91425" bIns="91425" anchor="ctr" anchorCtr="0">
            <a:noAutofit/>
          </a:bodyPr>
          <a:lstStyle/>
          <a:p>
            <a:pPr marL="0" indent="0">
              <a:spcAft>
                <a:spcPts val="1200"/>
              </a:spcAft>
              <a:buClr>
                <a:schemeClr val="dk1"/>
              </a:buClr>
              <a:buSzPts val="1100"/>
            </a:pPr>
            <a:r>
              <a:rPr lang="en-US" dirty="0"/>
              <a:t>ML with Cloud</a:t>
            </a:r>
          </a:p>
          <a:p>
            <a:pPr marL="0" lvl="0" indent="0" algn="l" rtl="0">
              <a:spcBef>
                <a:spcPts val="0"/>
              </a:spcBef>
              <a:spcAft>
                <a:spcPts val="1200"/>
              </a:spcAft>
              <a:buClr>
                <a:schemeClr val="dk1"/>
              </a:buClr>
              <a:buSzPts val="1100"/>
              <a:buFont typeface="Arial"/>
              <a:buNone/>
            </a:pPr>
            <a:endParaRPr dirty="0"/>
          </a:p>
        </p:txBody>
      </p:sp>
      <p:sp>
        <p:nvSpPr>
          <p:cNvPr id="346" name="Google Shape;346;p31"/>
          <p:cNvSpPr txBox="1">
            <a:spLocks noGrp="1"/>
          </p:cNvSpPr>
          <p:nvPr>
            <p:ph type="subTitle" idx="4"/>
          </p:nvPr>
        </p:nvSpPr>
        <p:spPr>
          <a:xfrm>
            <a:off x="5837615" y="2054359"/>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p>
          <a:p>
            <a:pPr marL="0" lvl="0" indent="0" algn="l" rtl="0">
              <a:spcBef>
                <a:spcPts val="0"/>
              </a:spcBef>
              <a:spcAft>
                <a:spcPts val="0"/>
              </a:spcAft>
              <a:buNone/>
            </a:pPr>
            <a:r>
              <a:rPr lang="en" dirty="0"/>
              <a:t>Cloud Computing</a:t>
            </a:r>
            <a:endParaRPr dirty="0"/>
          </a:p>
        </p:txBody>
      </p:sp>
      <p:sp>
        <p:nvSpPr>
          <p:cNvPr id="347" name="Google Shape;347;p31"/>
          <p:cNvSpPr txBox="1">
            <a:spLocks noGrp="1"/>
          </p:cNvSpPr>
          <p:nvPr>
            <p:ph type="subTitle" idx="5"/>
          </p:nvPr>
        </p:nvSpPr>
        <p:spPr>
          <a:xfrm>
            <a:off x="1978360" y="3233949"/>
            <a:ext cx="2853963"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sz="1600" dirty="0"/>
              <a:t>Procedure and Experimental Methodology</a:t>
            </a:r>
            <a:endParaRPr sz="1600" dirty="0"/>
          </a:p>
        </p:txBody>
      </p:sp>
      <p:sp>
        <p:nvSpPr>
          <p:cNvPr id="349" name="Google Shape;349;p31"/>
          <p:cNvSpPr txBox="1">
            <a:spLocks noGrp="1"/>
          </p:cNvSpPr>
          <p:nvPr>
            <p:ph type="subTitle" idx="7"/>
          </p:nvPr>
        </p:nvSpPr>
        <p:spPr>
          <a:xfrm>
            <a:off x="5839800" y="3162600"/>
            <a:ext cx="2590800"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fr-FR" dirty="0"/>
              <a:t>Tools &amp; Technologies</a:t>
            </a:r>
            <a:endParaRPr dirty="0"/>
          </a:p>
        </p:txBody>
      </p:sp>
      <p:sp>
        <p:nvSpPr>
          <p:cNvPr id="350" name="Google Shape;350;p31"/>
          <p:cNvSpPr txBox="1">
            <a:spLocks noGrp="1"/>
          </p:cNvSpPr>
          <p:nvPr>
            <p:ph type="subTitle" idx="8"/>
          </p:nvPr>
        </p:nvSpPr>
        <p:spPr>
          <a:xfrm>
            <a:off x="5837615" y="3507288"/>
            <a:ext cx="2377200" cy="367800"/>
          </a:xfrm>
          <a:prstGeom prst="rect">
            <a:avLst/>
          </a:prstGeom>
        </p:spPr>
        <p:txBody>
          <a:bodyPr spcFirstLastPara="1" wrap="square" lIns="91425" tIns="91425" rIns="91425" bIns="91425" anchor="ctr" anchorCtr="0">
            <a:noAutofit/>
          </a:bodyPr>
          <a:lstStyle/>
          <a:p>
            <a:pPr marL="0" lvl="0" indent="0"/>
            <a:r>
              <a:rPr lang="en-US" dirty="0"/>
              <a:t>Working environment</a:t>
            </a:r>
          </a:p>
          <a:p>
            <a:pPr marL="0" lvl="0" indent="0"/>
            <a:r>
              <a:rPr lang="fr-FR" dirty="0" err="1"/>
              <a:t>Libraries</a:t>
            </a:r>
            <a:endParaRPr dirty="0"/>
          </a:p>
        </p:txBody>
      </p:sp>
      <p:sp>
        <p:nvSpPr>
          <p:cNvPr id="351" name="Google Shape;351;p31"/>
          <p:cNvSpPr txBox="1">
            <a:spLocks noGrp="1"/>
          </p:cNvSpPr>
          <p:nvPr>
            <p:ph type="title" idx="9"/>
          </p:nvPr>
        </p:nvSpPr>
        <p:spPr>
          <a:xfrm>
            <a:off x="1097280" y="1844061"/>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1</a:t>
            </a:r>
            <a:endParaRPr/>
          </a:p>
        </p:txBody>
      </p:sp>
      <p:sp>
        <p:nvSpPr>
          <p:cNvPr id="352" name="Google Shape;352;p31"/>
          <p:cNvSpPr txBox="1">
            <a:spLocks noGrp="1"/>
          </p:cNvSpPr>
          <p:nvPr>
            <p:ph type="title" idx="13"/>
          </p:nvPr>
        </p:nvSpPr>
        <p:spPr>
          <a:xfrm>
            <a:off x="4956048" y="1849011"/>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2</a:t>
            </a:r>
            <a:endParaRPr/>
          </a:p>
        </p:txBody>
      </p:sp>
      <p:sp>
        <p:nvSpPr>
          <p:cNvPr id="353" name="Google Shape;353;p31"/>
          <p:cNvSpPr txBox="1">
            <a:spLocks noGrp="1"/>
          </p:cNvSpPr>
          <p:nvPr>
            <p:ph type="title" idx="14"/>
          </p:nvPr>
        </p:nvSpPr>
        <p:spPr>
          <a:xfrm>
            <a:off x="1097280" y="3233949"/>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3</a:t>
            </a:r>
            <a:endParaRPr/>
          </a:p>
        </p:txBody>
      </p:sp>
      <p:sp>
        <p:nvSpPr>
          <p:cNvPr id="354" name="Google Shape;354;p31"/>
          <p:cNvSpPr txBox="1">
            <a:spLocks noGrp="1"/>
          </p:cNvSpPr>
          <p:nvPr>
            <p:ph type="title" idx="15"/>
          </p:nvPr>
        </p:nvSpPr>
        <p:spPr>
          <a:xfrm>
            <a:off x="4956048" y="3233949"/>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4</a:t>
            </a:r>
            <a:endParaRPr/>
          </a:p>
        </p:txBody>
      </p:sp>
      <p:sp>
        <p:nvSpPr>
          <p:cNvPr id="2" name="Rectangle 1"/>
          <p:cNvSpPr/>
          <p:nvPr/>
        </p:nvSpPr>
        <p:spPr>
          <a:xfrm>
            <a:off x="1959365" y="3656060"/>
            <a:ext cx="2688935" cy="307777"/>
          </a:xfrm>
          <a:prstGeom prst="rect">
            <a:avLst/>
          </a:prstGeom>
        </p:spPr>
        <p:txBody>
          <a:bodyPr wrap="square">
            <a:spAutoFit/>
          </a:bodyPr>
          <a:lstStyle/>
          <a:p>
            <a:r>
              <a:rPr lang="fr-FR" dirty="0"/>
              <a:t>Workflow</a:t>
            </a:r>
            <a:endParaRPr lang="en-US" dirty="0"/>
          </a:p>
        </p:txBody>
      </p:sp>
      <p:sp>
        <p:nvSpPr>
          <p:cNvPr id="20" name="Google Shape;339;p31">
            <a:extLst>
              <a:ext uri="{FF2B5EF4-FFF2-40B4-BE49-F238E27FC236}">
                <a16:creationId xmlns:a16="http://schemas.microsoft.com/office/drawing/2014/main" id="{1DDEFD0C-A044-CC7D-A039-7084CBAEF8C0}"/>
              </a:ext>
            </a:extLst>
          </p:cNvPr>
          <p:cNvSpPr/>
          <p:nvPr/>
        </p:nvSpPr>
        <p:spPr>
          <a:xfrm>
            <a:off x="1036950" y="4365124"/>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000" b="1" dirty="0">
                <a:solidFill>
                  <a:schemeClr val="bg1"/>
                </a:solidFill>
              </a:rPr>
              <a:t>5</a:t>
            </a:r>
            <a:endParaRPr sz="2000" b="1" dirty="0">
              <a:solidFill>
                <a:schemeClr val="bg1"/>
              </a:solidFill>
            </a:endParaRPr>
          </a:p>
        </p:txBody>
      </p:sp>
      <p:sp>
        <p:nvSpPr>
          <p:cNvPr id="21" name="Google Shape;347;p31"/>
          <p:cNvSpPr txBox="1">
            <a:spLocks noGrp="1"/>
          </p:cNvSpPr>
          <p:nvPr>
            <p:ph type="subTitle" idx="5"/>
          </p:nvPr>
        </p:nvSpPr>
        <p:spPr>
          <a:xfrm>
            <a:off x="1959365" y="4432862"/>
            <a:ext cx="2853963"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sz="1600" dirty="0"/>
              <a:t>Implementation</a:t>
            </a:r>
            <a:endParaRPr sz="1600" dirty="0"/>
          </a:p>
        </p:txBody>
      </p:sp>
      <p:sp>
        <p:nvSpPr>
          <p:cNvPr id="22" name="Google Shape;350;p31"/>
          <p:cNvSpPr txBox="1">
            <a:spLocks noGrp="1"/>
          </p:cNvSpPr>
          <p:nvPr>
            <p:ph type="subTitle" idx="8"/>
          </p:nvPr>
        </p:nvSpPr>
        <p:spPr>
          <a:xfrm>
            <a:off x="2053551" y="4743184"/>
            <a:ext cx="2377200" cy="367800"/>
          </a:xfrm>
          <a:prstGeom prst="rect">
            <a:avLst/>
          </a:prstGeom>
        </p:spPr>
        <p:txBody>
          <a:bodyPr spcFirstLastPara="1" wrap="square" lIns="91425" tIns="91425" rIns="91425" bIns="91425" anchor="ctr" anchorCtr="0">
            <a:noAutofit/>
          </a:bodyPr>
          <a:lstStyle/>
          <a:p>
            <a:pPr marL="0" lvl="0" indent="0"/>
            <a:r>
              <a:rPr lang="en-US" dirty="0"/>
              <a:t>Dataset</a:t>
            </a:r>
          </a:p>
          <a:p>
            <a:pPr marL="0" lvl="0" indent="0"/>
            <a:r>
              <a:rPr lang="en-US" dirty="0"/>
              <a:t>Proposed Algorithms</a:t>
            </a:r>
            <a:endParaRPr dirty="0"/>
          </a:p>
        </p:txBody>
      </p:sp>
      <p:sp>
        <p:nvSpPr>
          <p:cNvPr id="23" name="Google Shape;339;p31">
            <a:extLst>
              <a:ext uri="{FF2B5EF4-FFF2-40B4-BE49-F238E27FC236}">
                <a16:creationId xmlns:a16="http://schemas.microsoft.com/office/drawing/2014/main" id="{1DDEFD0C-A044-CC7D-A039-7084CBAEF8C0}"/>
              </a:ext>
            </a:extLst>
          </p:cNvPr>
          <p:cNvSpPr/>
          <p:nvPr/>
        </p:nvSpPr>
        <p:spPr>
          <a:xfrm>
            <a:off x="4956048" y="4365124"/>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000" b="1" dirty="0">
                <a:solidFill>
                  <a:schemeClr val="bg1"/>
                </a:solidFill>
              </a:rPr>
              <a:t>6</a:t>
            </a:r>
            <a:endParaRPr sz="2000" b="1" dirty="0">
              <a:solidFill>
                <a:schemeClr val="bg1"/>
              </a:solidFill>
            </a:endParaRPr>
          </a:p>
        </p:txBody>
      </p:sp>
      <p:sp>
        <p:nvSpPr>
          <p:cNvPr id="24" name="Google Shape;347;p31">
            <a:extLst>
              <a:ext uri="{FF2B5EF4-FFF2-40B4-BE49-F238E27FC236}">
                <a16:creationId xmlns:a16="http://schemas.microsoft.com/office/drawing/2014/main" id="{1095C482-C7E6-3A8E-5048-2CD2BFD56DFF}"/>
              </a:ext>
            </a:extLst>
          </p:cNvPr>
          <p:cNvSpPr txBox="1">
            <a:spLocks/>
          </p:cNvSpPr>
          <p:nvPr/>
        </p:nvSpPr>
        <p:spPr>
          <a:xfrm>
            <a:off x="5837615" y="4542489"/>
            <a:ext cx="2588100" cy="36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SemiBold"/>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200"/>
              </a:spcAft>
              <a:buClr>
                <a:schemeClr val="dk1"/>
              </a:buClr>
              <a:buSzPts val="1100"/>
              <a:buFont typeface="Arial"/>
              <a:buNone/>
            </a:pPr>
            <a:r>
              <a:rPr lang="fr-FR" dirty="0"/>
              <a:t>Conclusion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9"/>
          <p:cNvSpPr/>
          <p:nvPr/>
        </p:nvSpPr>
        <p:spPr>
          <a:xfrm>
            <a:off x="1356928" y="2664197"/>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Propopsed Algorithm</a:t>
            </a:r>
            <a:endParaRPr dirty="0"/>
          </a:p>
        </p:txBody>
      </p:sp>
      <p:sp>
        <p:nvSpPr>
          <p:cNvPr id="496" name="Google Shape;496;p39"/>
          <p:cNvSpPr txBox="1">
            <a:spLocks noGrp="1"/>
          </p:cNvSpPr>
          <p:nvPr>
            <p:ph type="ctrTitle" idx="4294967295"/>
          </p:nvPr>
        </p:nvSpPr>
        <p:spPr>
          <a:xfrm>
            <a:off x="803966" y="1524150"/>
            <a:ext cx="1802400" cy="331500"/>
          </a:xfrm>
          <a:prstGeom prst="rect">
            <a:avLst/>
          </a:prstGeom>
        </p:spPr>
        <p:txBody>
          <a:bodyPr spcFirstLastPara="1" wrap="square" lIns="91425" tIns="91425" rIns="91425" bIns="91425" anchor="t" anchorCtr="0">
            <a:noAutofit/>
          </a:bodyPr>
          <a:lstStyle/>
          <a:p>
            <a:pPr lvl="0" algn="ctr"/>
            <a:r>
              <a:rPr lang="en-US" sz="1800" b="1" dirty="0">
                <a:latin typeface="Times New Roman" panose="02020603050405020304" pitchFamily="18" charset="0"/>
              </a:rPr>
              <a:t>Logistic Regression</a:t>
            </a:r>
            <a:br>
              <a:rPr lang="en-US" sz="1800" b="1" dirty="0">
                <a:latin typeface="Times New Roman" panose="02020603050405020304" pitchFamily="18" charset="0"/>
              </a:rPr>
            </a:br>
            <a:endParaRPr sz="1800" b="1" dirty="0">
              <a:latin typeface="Open Sans"/>
              <a:ea typeface="Open Sans"/>
              <a:cs typeface="Open Sans"/>
              <a:sym typeface="Open Sans"/>
            </a:endParaRPr>
          </a:p>
        </p:txBody>
      </p:sp>
      <p:sp>
        <p:nvSpPr>
          <p:cNvPr id="498" name="Google Shape;498;p39"/>
          <p:cNvSpPr txBox="1">
            <a:spLocks noGrp="1"/>
          </p:cNvSpPr>
          <p:nvPr>
            <p:ph type="ctrTitle" idx="4294967295"/>
          </p:nvPr>
        </p:nvSpPr>
        <p:spPr>
          <a:xfrm>
            <a:off x="2715028" y="1677544"/>
            <a:ext cx="1802400" cy="331500"/>
          </a:xfrm>
          <a:prstGeom prst="rect">
            <a:avLst/>
          </a:prstGeom>
        </p:spPr>
        <p:txBody>
          <a:bodyPr spcFirstLastPara="1" wrap="square" lIns="91425" tIns="91425" rIns="91425" bIns="91425" anchor="t" anchorCtr="0">
            <a:noAutofit/>
          </a:bodyPr>
          <a:lstStyle/>
          <a:p>
            <a:pPr lvl="0" algn="ctr"/>
            <a:r>
              <a:rPr lang="en-US" sz="1800" b="1" dirty="0">
                <a:latin typeface="Times New Roman" panose="02020603050405020304" pitchFamily="18" charset="0"/>
              </a:rPr>
              <a:t>Decision Tree</a:t>
            </a:r>
            <a:endParaRPr sz="1800" b="1" dirty="0">
              <a:latin typeface="Open Sans"/>
              <a:ea typeface="Open Sans"/>
              <a:cs typeface="Open Sans"/>
              <a:sym typeface="Open Sans"/>
            </a:endParaRPr>
          </a:p>
        </p:txBody>
      </p:sp>
      <p:sp>
        <p:nvSpPr>
          <p:cNvPr id="500" name="Google Shape;500;p39"/>
          <p:cNvSpPr txBox="1">
            <a:spLocks noGrp="1"/>
          </p:cNvSpPr>
          <p:nvPr>
            <p:ph type="ctrTitle" idx="4294967295"/>
          </p:nvPr>
        </p:nvSpPr>
        <p:spPr>
          <a:xfrm>
            <a:off x="4626090" y="1687584"/>
            <a:ext cx="1802400" cy="331500"/>
          </a:xfrm>
          <a:prstGeom prst="rect">
            <a:avLst/>
          </a:prstGeom>
        </p:spPr>
        <p:txBody>
          <a:bodyPr spcFirstLastPara="1" wrap="square" lIns="91425" tIns="91425" rIns="91425" bIns="91425" anchor="t" anchorCtr="0">
            <a:noAutofit/>
          </a:bodyPr>
          <a:lstStyle/>
          <a:p>
            <a:pPr lvl="0" algn="just">
              <a:lnSpc>
                <a:spcPct val="107000"/>
              </a:lnSpc>
              <a:spcAft>
                <a:spcPts val="800"/>
              </a:spcAft>
            </a:pPr>
            <a:r>
              <a:rPr lang="en-US" sz="1800" b="1" dirty="0">
                <a:solidFill>
                  <a:srgbClr val="000000"/>
                </a:solidFill>
                <a:latin typeface="Times New Roman" panose="02020603050405020304" pitchFamily="18" charset="0"/>
                <a:ea typeface="Calibri" panose="020F0502020204030204" pitchFamily="34" charset="0"/>
              </a:rPr>
              <a:t>Random forest</a:t>
            </a:r>
          </a:p>
        </p:txBody>
      </p:sp>
      <p:sp>
        <p:nvSpPr>
          <p:cNvPr id="502" name="Google Shape;502;p39"/>
          <p:cNvSpPr txBox="1">
            <a:spLocks noGrp="1"/>
          </p:cNvSpPr>
          <p:nvPr>
            <p:ph type="ctrTitle" idx="4294967295"/>
          </p:nvPr>
        </p:nvSpPr>
        <p:spPr>
          <a:xfrm>
            <a:off x="6530629" y="1567252"/>
            <a:ext cx="1802400" cy="331500"/>
          </a:xfrm>
          <a:prstGeom prst="rect">
            <a:avLst/>
          </a:prstGeom>
        </p:spPr>
        <p:txBody>
          <a:bodyPr spcFirstLastPara="1" wrap="square" lIns="91425" tIns="91425" rIns="91425" bIns="91425" anchor="t" anchorCtr="0">
            <a:noAutofit/>
          </a:bodyPr>
          <a:lstStyle/>
          <a:p>
            <a:pPr algn="ct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K-Nearest Neighbor(KNN)</a:t>
            </a:r>
            <a:br>
              <a:rPr lang="fr-FR" sz="1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br>
            <a:endParaRPr sz="1800" b="1" dirty="0">
              <a:latin typeface="Open Sans"/>
              <a:ea typeface="Open Sans"/>
              <a:cs typeface="Open Sans"/>
              <a:sym typeface="Open Sans"/>
            </a:endParaRPr>
          </a:p>
        </p:txBody>
      </p:sp>
      <p:sp>
        <p:nvSpPr>
          <p:cNvPr id="503" name="Google Shape;503;p39"/>
          <p:cNvSpPr/>
          <p:nvPr/>
        </p:nvSpPr>
        <p:spPr>
          <a:xfrm>
            <a:off x="3272563" y="2668563"/>
            <a:ext cx="687600" cy="68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090550" y="2664075"/>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5179313" y="2664084"/>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9"/>
          <p:cNvGrpSpPr/>
          <p:nvPr/>
        </p:nvGrpSpPr>
        <p:grpSpPr>
          <a:xfrm>
            <a:off x="1590954" y="2783900"/>
            <a:ext cx="228592" cy="457195"/>
            <a:chOff x="4969421" y="2902852"/>
            <a:chExt cx="185109" cy="355406"/>
          </a:xfrm>
        </p:grpSpPr>
        <p:sp>
          <p:nvSpPr>
            <p:cNvPr id="507" name="Google Shape;507;p39"/>
            <p:cNvSpPr/>
            <p:nvPr/>
          </p:nvSpPr>
          <p:spPr>
            <a:xfrm>
              <a:off x="5022906" y="3084138"/>
              <a:ext cx="16310" cy="15959"/>
            </a:xfrm>
            <a:custGeom>
              <a:avLst/>
              <a:gdLst/>
              <a:ahLst/>
              <a:cxnLst/>
              <a:rect l="l" t="t" r="r" b="b"/>
              <a:pathLst>
                <a:path w="512" h="501" extrusionOk="0">
                  <a:moveTo>
                    <a:pt x="262" y="1"/>
                  </a:moveTo>
                  <a:cubicBezTo>
                    <a:pt x="119" y="1"/>
                    <a:pt x="0" y="120"/>
                    <a:pt x="0" y="251"/>
                  </a:cubicBezTo>
                  <a:cubicBezTo>
                    <a:pt x="0" y="406"/>
                    <a:pt x="119" y="501"/>
                    <a:pt x="262" y="501"/>
                  </a:cubicBezTo>
                  <a:cubicBezTo>
                    <a:pt x="393" y="501"/>
                    <a:pt x="512" y="382"/>
                    <a:pt x="512" y="251"/>
                  </a:cubicBezTo>
                  <a:cubicBezTo>
                    <a:pt x="512" y="120"/>
                    <a:pt x="405" y="13"/>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5086998" y="3107265"/>
              <a:ext cx="13284" cy="13315"/>
            </a:xfrm>
            <a:custGeom>
              <a:avLst/>
              <a:gdLst/>
              <a:ahLst/>
              <a:cxnLst/>
              <a:rect l="l" t="t" r="r" b="b"/>
              <a:pathLst>
                <a:path w="417" h="418" extrusionOk="0">
                  <a:moveTo>
                    <a:pt x="221" y="0"/>
                  </a:moveTo>
                  <a:cubicBezTo>
                    <a:pt x="215" y="0"/>
                    <a:pt x="209" y="0"/>
                    <a:pt x="203" y="1"/>
                  </a:cubicBezTo>
                  <a:cubicBezTo>
                    <a:pt x="84" y="1"/>
                    <a:pt x="0" y="96"/>
                    <a:pt x="0" y="215"/>
                  </a:cubicBezTo>
                  <a:cubicBezTo>
                    <a:pt x="0" y="334"/>
                    <a:pt x="84" y="418"/>
                    <a:pt x="203" y="418"/>
                  </a:cubicBezTo>
                  <a:cubicBezTo>
                    <a:pt x="334" y="418"/>
                    <a:pt x="417" y="334"/>
                    <a:pt x="417" y="215"/>
                  </a:cubicBezTo>
                  <a:cubicBezTo>
                    <a:pt x="417" y="92"/>
                    <a:pt x="322" y="0"/>
                    <a:pt x="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039566" y="3205092"/>
              <a:ext cx="13315" cy="13347"/>
            </a:xfrm>
            <a:custGeom>
              <a:avLst/>
              <a:gdLst/>
              <a:ahLst/>
              <a:cxnLst/>
              <a:rect l="l" t="t" r="r" b="b"/>
              <a:pathLst>
                <a:path w="418" h="419" extrusionOk="0">
                  <a:moveTo>
                    <a:pt x="225" y="1"/>
                  </a:moveTo>
                  <a:cubicBezTo>
                    <a:pt x="218" y="1"/>
                    <a:pt x="211" y="1"/>
                    <a:pt x="203" y="2"/>
                  </a:cubicBezTo>
                  <a:cubicBezTo>
                    <a:pt x="84" y="2"/>
                    <a:pt x="1" y="85"/>
                    <a:pt x="1" y="204"/>
                  </a:cubicBezTo>
                  <a:cubicBezTo>
                    <a:pt x="1" y="323"/>
                    <a:pt x="84" y="419"/>
                    <a:pt x="203" y="419"/>
                  </a:cubicBezTo>
                  <a:cubicBezTo>
                    <a:pt x="334" y="419"/>
                    <a:pt x="418" y="323"/>
                    <a:pt x="418" y="204"/>
                  </a:cubicBezTo>
                  <a:cubicBezTo>
                    <a:pt x="418" y="92"/>
                    <a:pt x="343" y="1"/>
                    <a:pt x="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5086998" y="3175530"/>
              <a:ext cx="13284" cy="13315"/>
            </a:xfrm>
            <a:custGeom>
              <a:avLst/>
              <a:gdLst/>
              <a:ahLst/>
              <a:cxnLst/>
              <a:rect l="l" t="t" r="r" b="b"/>
              <a:pathLst>
                <a:path w="417" h="418" extrusionOk="0">
                  <a:moveTo>
                    <a:pt x="219" y="0"/>
                  </a:moveTo>
                  <a:cubicBezTo>
                    <a:pt x="214" y="0"/>
                    <a:pt x="208" y="1"/>
                    <a:pt x="203" y="1"/>
                  </a:cubicBezTo>
                  <a:cubicBezTo>
                    <a:pt x="84" y="1"/>
                    <a:pt x="0" y="96"/>
                    <a:pt x="0" y="215"/>
                  </a:cubicBezTo>
                  <a:cubicBezTo>
                    <a:pt x="0" y="323"/>
                    <a:pt x="84" y="418"/>
                    <a:pt x="203" y="418"/>
                  </a:cubicBezTo>
                  <a:cubicBezTo>
                    <a:pt x="334" y="418"/>
                    <a:pt x="417" y="323"/>
                    <a:pt x="417" y="215"/>
                  </a:cubicBezTo>
                  <a:cubicBezTo>
                    <a:pt x="417" y="103"/>
                    <a:pt x="320" y="0"/>
                    <a:pt x="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5033131" y="3137623"/>
              <a:ext cx="17106" cy="17106"/>
            </a:xfrm>
            <a:custGeom>
              <a:avLst/>
              <a:gdLst/>
              <a:ahLst/>
              <a:cxnLst/>
              <a:rect l="l" t="t" r="r" b="b"/>
              <a:pathLst>
                <a:path w="537" h="537" extrusionOk="0">
                  <a:moveTo>
                    <a:pt x="262" y="1"/>
                  </a:moveTo>
                  <a:cubicBezTo>
                    <a:pt x="120" y="1"/>
                    <a:pt x="1" y="120"/>
                    <a:pt x="1" y="274"/>
                  </a:cubicBezTo>
                  <a:cubicBezTo>
                    <a:pt x="1" y="417"/>
                    <a:pt x="120" y="536"/>
                    <a:pt x="262" y="536"/>
                  </a:cubicBezTo>
                  <a:cubicBezTo>
                    <a:pt x="417" y="536"/>
                    <a:pt x="536" y="417"/>
                    <a:pt x="536" y="274"/>
                  </a:cubicBezTo>
                  <a:cubicBezTo>
                    <a:pt x="536" y="120"/>
                    <a:pt x="417"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969421" y="2902852"/>
              <a:ext cx="185109" cy="355406"/>
            </a:xfrm>
            <a:custGeom>
              <a:avLst/>
              <a:gdLst/>
              <a:ahLst/>
              <a:cxnLst/>
              <a:rect l="l" t="t" r="r" b="b"/>
              <a:pathLst>
                <a:path w="5811" h="11157" extrusionOk="0">
                  <a:moveTo>
                    <a:pt x="1916" y="4904"/>
                  </a:moveTo>
                  <a:cubicBezTo>
                    <a:pt x="2183" y="4904"/>
                    <a:pt x="2490" y="4967"/>
                    <a:pt x="2810" y="5156"/>
                  </a:cubicBezTo>
                  <a:cubicBezTo>
                    <a:pt x="3108" y="5335"/>
                    <a:pt x="3426" y="5421"/>
                    <a:pt x="3748" y="5421"/>
                  </a:cubicBezTo>
                  <a:cubicBezTo>
                    <a:pt x="4069" y="5421"/>
                    <a:pt x="4394" y="5335"/>
                    <a:pt x="4703" y="5168"/>
                  </a:cubicBezTo>
                  <a:lnTo>
                    <a:pt x="4703" y="9025"/>
                  </a:lnTo>
                  <a:cubicBezTo>
                    <a:pt x="4703" y="10026"/>
                    <a:pt x="3906" y="10823"/>
                    <a:pt x="2905" y="10823"/>
                  </a:cubicBezTo>
                  <a:cubicBezTo>
                    <a:pt x="1905" y="10823"/>
                    <a:pt x="1108" y="10026"/>
                    <a:pt x="1108" y="9025"/>
                  </a:cubicBezTo>
                  <a:lnTo>
                    <a:pt x="1108" y="5108"/>
                  </a:lnTo>
                  <a:cubicBezTo>
                    <a:pt x="1228" y="5038"/>
                    <a:pt x="1528" y="4904"/>
                    <a:pt x="1916" y="4904"/>
                  </a:cubicBezTo>
                  <a:close/>
                  <a:moveTo>
                    <a:pt x="512" y="1"/>
                  </a:moveTo>
                  <a:cubicBezTo>
                    <a:pt x="226" y="1"/>
                    <a:pt x="0" y="227"/>
                    <a:pt x="0" y="513"/>
                  </a:cubicBezTo>
                  <a:lnTo>
                    <a:pt x="0" y="834"/>
                  </a:lnTo>
                  <a:cubicBezTo>
                    <a:pt x="0" y="1120"/>
                    <a:pt x="226" y="1346"/>
                    <a:pt x="512" y="1346"/>
                  </a:cubicBezTo>
                  <a:lnTo>
                    <a:pt x="774" y="1346"/>
                  </a:lnTo>
                  <a:lnTo>
                    <a:pt x="774" y="9025"/>
                  </a:lnTo>
                  <a:cubicBezTo>
                    <a:pt x="774" y="10204"/>
                    <a:pt x="1727" y="11157"/>
                    <a:pt x="2905" y="11157"/>
                  </a:cubicBezTo>
                  <a:cubicBezTo>
                    <a:pt x="4084" y="11157"/>
                    <a:pt x="5037" y="10204"/>
                    <a:pt x="5037" y="9025"/>
                  </a:cubicBezTo>
                  <a:lnTo>
                    <a:pt x="5037" y="3441"/>
                  </a:lnTo>
                  <a:cubicBezTo>
                    <a:pt x="5037" y="3358"/>
                    <a:pt x="4953" y="3275"/>
                    <a:pt x="4870" y="3275"/>
                  </a:cubicBezTo>
                  <a:cubicBezTo>
                    <a:pt x="4775" y="3275"/>
                    <a:pt x="4703" y="3358"/>
                    <a:pt x="4703" y="3441"/>
                  </a:cubicBezTo>
                  <a:lnTo>
                    <a:pt x="4703" y="4787"/>
                  </a:lnTo>
                  <a:cubicBezTo>
                    <a:pt x="4571" y="4873"/>
                    <a:pt x="4209" y="5081"/>
                    <a:pt x="3757" y="5081"/>
                  </a:cubicBezTo>
                  <a:cubicBezTo>
                    <a:pt x="3519" y="5081"/>
                    <a:pt x="3256" y="5023"/>
                    <a:pt x="2989" y="4858"/>
                  </a:cubicBezTo>
                  <a:cubicBezTo>
                    <a:pt x="2617" y="4633"/>
                    <a:pt x="2259" y="4557"/>
                    <a:pt x="1945" y="4557"/>
                  </a:cubicBezTo>
                  <a:cubicBezTo>
                    <a:pt x="1596" y="4557"/>
                    <a:pt x="1302" y="4651"/>
                    <a:pt x="1108" y="4739"/>
                  </a:cubicBezTo>
                  <a:lnTo>
                    <a:pt x="1108" y="1334"/>
                  </a:lnTo>
                  <a:lnTo>
                    <a:pt x="4703" y="1334"/>
                  </a:lnTo>
                  <a:lnTo>
                    <a:pt x="4703" y="2560"/>
                  </a:lnTo>
                  <a:cubicBezTo>
                    <a:pt x="4703" y="2656"/>
                    <a:pt x="4775" y="2727"/>
                    <a:pt x="4870" y="2727"/>
                  </a:cubicBezTo>
                  <a:cubicBezTo>
                    <a:pt x="4953" y="2727"/>
                    <a:pt x="5037" y="2656"/>
                    <a:pt x="5037" y="2560"/>
                  </a:cubicBezTo>
                  <a:lnTo>
                    <a:pt x="5037" y="1334"/>
                  </a:lnTo>
                  <a:lnTo>
                    <a:pt x="5299" y="1334"/>
                  </a:lnTo>
                  <a:cubicBezTo>
                    <a:pt x="5584" y="1334"/>
                    <a:pt x="5811" y="1108"/>
                    <a:pt x="5811" y="822"/>
                  </a:cubicBezTo>
                  <a:lnTo>
                    <a:pt x="5811" y="501"/>
                  </a:lnTo>
                  <a:cubicBezTo>
                    <a:pt x="5787" y="227"/>
                    <a:pt x="5549" y="1"/>
                    <a:pt x="5287" y="1"/>
                  </a:cubicBezTo>
                  <a:lnTo>
                    <a:pt x="1822" y="1"/>
                  </a:lnTo>
                  <a:cubicBezTo>
                    <a:pt x="1727" y="1"/>
                    <a:pt x="1655" y="84"/>
                    <a:pt x="1655" y="167"/>
                  </a:cubicBezTo>
                  <a:cubicBezTo>
                    <a:pt x="1655" y="263"/>
                    <a:pt x="1727" y="334"/>
                    <a:pt x="1822" y="334"/>
                  </a:cubicBezTo>
                  <a:lnTo>
                    <a:pt x="5287" y="334"/>
                  </a:lnTo>
                  <a:cubicBezTo>
                    <a:pt x="5394" y="334"/>
                    <a:pt x="5465" y="405"/>
                    <a:pt x="5465" y="513"/>
                  </a:cubicBezTo>
                  <a:lnTo>
                    <a:pt x="5465" y="834"/>
                  </a:lnTo>
                  <a:cubicBezTo>
                    <a:pt x="5465" y="941"/>
                    <a:pt x="5394" y="1013"/>
                    <a:pt x="5287" y="1013"/>
                  </a:cubicBezTo>
                  <a:lnTo>
                    <a:pt x="512" y="1013"/>
                  </a:lnTo>
                  <a:cubicBezTo>
                    <a:pt x="405" y="1013"/>
                    <a:pt x="334" y="941"/>
                    <a:pt x="334" y="834"/>
                  </a:cubicBezTo>
                  <a:lnTo>
                    <a:pt x="334" y="513"/>
                  </a:lnTo>
                  <a:cubicBezTo>
                    <a:pt x="334" y="405"/>
                    <a:pt x="405" y="334"/>
                    <a:pt x="512" y="334"/>
                  </a:cubicBezTo>
                  <a:lnTo>
                    <a:pt x="941" y="334"/>
                  </a:lnTo>
                  <a:cubicBezTo>
                    <a:pt x="1024" y="334"/>
                    <a:pt x="1108" y="263"/>
                    <a:pt x="1108" y="167"/>
                  </a:cubicBezTo>
                  <a:cubicBezTo>
                    <a:pt x="1108" y="84"/>
                    <a:pt x="1024" y="1"/>
                    <a:pt x="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3" name="Google Shape;513;p39"/>
          <p:cNvCxnSpPr>
            <a:stCxn id="493" idx="4"/>
            <a:endCxn id="503" idx="4"/>
          </p:cNvCxnSpPr>
          <p:nvPr/>
        </p:nvCxnSpPr>
        <p:spPr>
          <a:xfrm rot="-5400000">
            <a:off x="2658478" y="2403047"/>
            <a:ext cx="4500" cy="1911000"/>
          </a:xfrm>
          <a:prstGeom prst="bentConnector3">
            <a:avLst>
              <a:gd name="adj1" fmla="val -5291667"/>
            </a:avLst>
          </a:prstGeom>
          <a:noFill/>
          <a:ln w="19050" cap="flat" cmpd="sng">
            <a:solidFill>
              <a:schemeClr val="dk2"/>
            </a:solidFill>
            <a:prstDash val="solid"/>
            <a:round/>
            <a:headEnd type="none" w="med" len="med"/>
            <a:tailEnd type="none" w="med" len="med"/>
          </a:ln>
        </p:spPr>
      </p:cxnSp>
      <p:cxnSp>
        <p:nvCxnSpPr>
          <p:cNvPr id="514" name="Google Shape;514;p39"/>
          <p:cNvCxnSpPr>
            <a:stCxn id="503" idx="4"/>
            <a:endCxn id="505" idx="4"/>
          </p:cNvCxnSpPr>
          <p:nvPr/>
        </p:nvCxnSpPr>
        <p:spPr>
          <a:xfrm rot="-5400000" flipH="1">
            <a:off x="4569763" y="2402763"/>
            <a:ext cx="4500" cy="1911300"/>
          </a:xfrm>
          <a:prstGeom prst="bentConnector3">
            <a:avLst>
              <a:gd name="adj1" fmla="val 5392145"/>
            </a:avLst>
          </a:prstGeom>
          <a:noFill/>
          <a:ln w="19050" cap="flat" cmpd="sng">
            <a:solidFill>
              <a:schemeClr val="dk2"/>
            </a:solidFill>
            <a:prstDash val="solid"/>
            <a:round/>
            <a:headEnd type="none" w="med" len="med"/>
            <a:tailEnd type="none" w="med" len="med"/>
          </a:ln>
        </p:spPr>
      </p:cxnSp>
      <p:cxnSp>
        <p:nvCxnSpPr>
          <p:cNvPr id="515" name="Google Shape;515;p39"/>
          <p:cNvCxnSpPr>
            <a:stCxn id="505" idx="4"/>
            <a:endCxn id="504" idx="4"/>
          </p:cNvCxnSpPr>
          <p:nvPr/>
        </p:nvCxnSpPr>
        <p:spPr>
          <a:xfrm rot="-5400000" flipH="1">
            <a:off x="6482963" y="2405334"/>
            <a:ext cx="600" cy="1911300"/>
          </a:xfrm>
          <a:prstGeom prst="bentConnector3">
            <a:avLst>
              <a:gd name="adj1" fmla="val 39687500"/>
            </a:avLst>
          </a:prstGeom>
          <a:noFill/>
          <a:ln w="19050" cap="flat" cmpd="sng">
            <a:solidFill>
              <a:schemeClr val="dk2"/>
            </a:solidFill>
            <a:prstDash val="solid"/>
            <a:round/>
            <a:headEnd type="none" w="med" len="med"/>
            <a:tailEnd type="none" w="med" len="med"/>
          </a:ln>
        </p:spPr>
      </p:cxnSp>
      <p:grpSp>
        <p:nvGrpSpPr>
          <p:cNvPr id="519" name="Google Shape;519;p39"/>
          <p:cNvGrpSpPr/>
          <p:nvPr/>
        </p:nvGrpSpPr>
        <p:grpSpPr>
          <a:xfrm>
            <a:off x="7210245" y="2800924"/>
            <a:ext cx="457217" cy="422924"/>
            <a:chOff x="6195998" y="1983102"/>
            <a:chExt cx="368308" cy="338746"/>
          </a:xfrm>
        </p:grpSpPr>
        <p:sp>
          <p:nvSpPr>
            <p:cNvPr id="520" name="Google Shape;520;p39"/>
            <p:cNvSpPr/>
            <p:nvPr/>
          </p:nvSpPr>
          <p:spPr>
            <a:xfrm>
              <a:off x="6267289" y="2161012"/>
              <a:ext cx="67533" cy="67150"/>
            </a:xfrm>
            <a:custGeom>
              <a:avLst/>
              <a:gdLst/>
              <a:ahLst/>
              <a:cxnLst/>
              <a:rect l="l" t="t" r="r" b="b"/>
              <a:pathLst>
                <a:path w="2120" h="2108" extrusionOk="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6235052" y="2128393"/>
              <a:ext cx="132007" cy="131625"/>
            </a:xfrm>
            <a:custGeom>
              <a:avLst/>
              <a:gdLst/>
              <a:ahLst/>
              <a:cxnLst/>
              <a:rect l="l" t="t" r="r" b="b"/>
              <a:pathLst>
                <a:path w="4144" h="4132" extrusionOk="0">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195998" y="1983102"/>
              <a:ext cx="368308" cy="338746"/>
            </a:xfrm>
            <a:custGeom>
              <a:avLst/>
              <a:gdLst/>
              <a:ahLst/>
              <a:cxnLst/>
              <a:rect l="l" t="t" r="r" b="b"/>
              <a:pathLst>
                <a:path w="11562" h="10634" extrusionOk="0">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9"/>
          <p:cNvGrpSpPr/>
          <p:nvPr/>
        </p:nvGrpSpPr>
        <p:grpSpPr>
          <a:xfrm>
            <a:off x="5296755" y="2789493"/>
            <a:ext cx="457217" cy="445778"/>
            <a:chOff x="6657194" y="2434073"/>
            <a:chExt cx="375507" cy="367925"/>
          </a:xfrm>
        </p:grpSpPr>
        <p:sp>
          <p:nvSpPr>
            <p:cNvPr id="524" name="Google Shape;524;p39"/>
            <p:cNvSpPr/>
            <p:nvPr/>
          </p:nvSpPr>
          <p:spPr>
            <a:xfrm>
              <a:off x="6657194" y="2434073"/>
              <a:ext cx="190780" cy="367925"/>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6854409" y="2464399"/>
              <a:ext cx="178292" cy="162365"/>
            </a:xfrm>
            <a:custGeom>
              <a:avLst/>
              <a:gdLst/>
              <a:ahLst/>
              <a:cxnLst/>
              <a:rect l="l" t="t" r="r" b="b"/>
              <a:pathLst>
                <a:path w="5597" h="5097" extrusionOk="0">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6854409" y="2631288"/>
              <a:ext cx="177528" cy="162365"/>
            </a:xfrm>
            <a:custGeom>
              <a:avLst/>
              <a:gdLst/>
              <a:ahLst/>
              <a:cxnLst/>
              <a:rect l="l" t="t" r="r" b="b"/>
              <a:pathLst>
                <a:path w="5573" h="5097" extrusionOk="0">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39"/>
          <p:cNvSpPr/>
          <p:nvPr/>
        </p:nvSpPr>
        <p:spPr>
          <a:xfrm>
            <a:off x="3500280" y="2789493"/>
            <a:ext cx="232298" cy="445772"/>
          </a:xfrm>
          <a:custGeom>
            <a:avLst/>
            <a:gdLst/>
            <a:ahLst/>
            <a:cxnLst/>
            <a:rect l="l" t="t" r="r" b="b"/>
            <a:pathLst>
              <a:path w="5989" h="11550" extrusionOk="0">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9"/>
          <p:cNvGrpSpPr/>
          <p:nvPr/>
        </p:nvGrpSpPr>
        <p:grpSpPr>
          <a:xfrm rot="5400000">
            <a:off x="7989325" y="4433526"/>
            <a:ext cx="1207353" cy="324548"/>
            <a:chOff x="4572000" y="214951"/>
            <a:chExt cx="1207353" cy="324548"/>
          </a:xfrm>
        </p:grpSpPr>
        <p:sp>
          <p:nvSpPr>
            <p:cNvPr id="529" name="Google Shape;529;p39"/>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530" name="Google Shape;530;p39"/>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531" name="Google Shape;531;p39"/>
          <p:cNvSpPr/>
          <p:nvPr/>
        </p:nvSpPr>
        <p:spPr>
          <a:xfrm>
            <a:off x="-868121" y="42712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333029" y="-8471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Rectangle 41"/>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21</a:t>
            </a: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366402" y="274766"/>
            <a:ext cx="6732157" cy="646331"/>
          </a:xfrm>
          <a:prstGeom prst="rect">
            <a:avLst/>
          </a:prstGeom>
          <a:noFill/>
        </p:spPr>
        <p:txBody>
          <a:bodyPr wrap="square" rtlCol="0" anchor="ctr">
            <a:spAutoFit/>
          </a:bodyPr>
          <a:lstStyle/>
          <a:p>
            <a:r>
              <a:rPr lang="fr-FR" altLang="ko-KR" sz="3600" b="1" dirty="0">
                <a:cs typeface="Arial" pitchFamily="34" charset="0"/>
              </a:rPr>
              <a:t>Result of ML algorithms </a:t>
            </a:r>
            <a:endParaRPr lang="ko-KR" altLang="en-US" sz="3600" b="1" dirty="0">
              <a:cs typeface="Arial" pitchFamily="34" charset="0"/>
            </a:endParaRPr>
          </a:p>
        </p:txBody>
      </p:sp>
      <p:graphicFrame>
        <p:nvGraphicFramePr>
          <p:cNvPr id="2" name="Chart 55">
            <a:extLst>
              <a:ext uri="{FF2B5EF4-FFF2-40B4-BE49-F238E27FC236}">
                <a16:creationId xmlns:a16="http://schemas.microsoft.com/office/drawing/2014/main" id="{48DDEF3F-5177-D33E-D12F-63248FEB12B0}"/>
              </a:ext>
            </a:extLst>
          </p:cNvPr>
          <p:cNvGraphicFramePr/>
          <p:nvPr>
            <p:extLst>
              <p:ext uri="{D42A27DB-BD31-4B8C-83A1-F6EECF244321}">
                <p14:modId xmlns:p14="http://schemas.microsoft.com/office/powerpoint/2010/main" val="205808520"/>
              </p:ext>
            </p:extLst>
          </p:nvPr>
        </p:nvGraphicFramePr>
        <p:xfrm>
          <a:off x="2130803" y="1014881"/>
          <a:ext cx="6543413" cy="3599063"/>
        </p:xfrm>
        <a:graphic>
          <a:graphicData uri="http://schemas.openxmlformats.org/drawingml/2006/chart">
            <c:chart xmlns:c="http://schemas.openxmlformats.org/drawingml/2006/chart" xmlns:r="http://schemas.openxmlformats.org/officeDocument/2006/relationships" r:id="rId3"/>
          </a:graphicData>
        </a:graphic>
      </p:graphicFrame>
      <p:sp>
        <p:nvSpPr>
          <p:cNvPr id="3" name="ZoneTexte 2">
            <a:extLst>
              <a:ext uri="{FF2B5EF4-FFF2-40B4-BE49-F238E27FC236}">
                <a16:creationId xmlns:a16="http://schemas.microsoft.com/office/drawing/2014/main" id="{3B6207FD-E262-C0DE-9EFA-68A89F6CA774}"/>
              </a:ext>
            </a:extLst>
          </p:cNvPr>
          <p:cNvSpPr txBox="1"/>
          <p:nvPr/>
        </p:nvSpPr>
        <p:spPr>
          <a:xfrm>
            <a:off x="8586216" y="4866501"/>
            <a:ext cx="335348" cy="253916"/>
          </a:xfrm>
          <a:prstGeom prst="rect">
            <a:avLst/>
          </a:prstGeom>
          <a:noFill/>
        </p:spPr>
        <p:txBody>
          <a:bodyPr wrap="none" rtlCol="0">
            <a:spAutoFit/>
          </a:bodyPr>
          <a:lstStyle/>
          <a:p>
            <a:r>
              <a:rPr lang="fr-FR" sz="1050" dirty="0"/>
              <a:t>23</a:t>
            </a:r>
          </a:p>
        </p:txBody>
      </p:sp>
      <p:sp>
        <p:nvSpPr>
          <p:cNvPr id="4" name="Rectangle 1">
            <a:extLst>
              <a:ext uri="{FF2B5EF4-FFF2-40B4-BE49-F238E27FC236}">
                <a16:creationId xmlns:a16="http://schemas.microsoft.com/office/drawing/2014/main" id="{2EF46F60-444B-6A14-F0B3-D3A0B7229D37}"/>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F78885A-4CFD-FBF1-D934-66608056A68A}"/>
              </a:ext>
            </a:extLst>
          </p:cNvPr>
          <p:cNvSpPr>
            <a:spLocks noChangeArrowheads="1"/>
          </p:cNvSpPr>
          <p:nvPr/>
        </p:nvSpPr>
        <p:spPr bwMode="auto">
          <a:xfrm>
            <a:off x="152400" y="3348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17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7"/>
          <p:cNvSpPr txBox="1">
            <a:spLocks noGrp="1"/>
          </p:cNvSpPr>
          <p:nvPr>
            <p:ph type="title"/>
          </p:nvPr>
        </p:nvSpPr>
        <p:spPr>
          <a:xfrm>
            <a:off x="5365998" y="1827956"/>
            <a:ext cx="3429000" cy="1371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dirty="0"/>
              <a:t>CONCLUSION</a:t>
            </a:r>
            <a:endParaRPr dirty="0"/>
          </a:p>
        </p:txBody>
      </p:sp>
      <p:grpSp>
        <p:nvGrpSpPr>
          <p:cNvPr id="688" name="Google Shape;688;p47"/>
          <p:cNvGrpSpPr/>
          <p:nvPr/>
        </p:nvGrpSpPr>
        <p:grpSpPr>
          <a:xfrm>
            <a:off x="9144000" y="2417376"/>
            <a:ext cx="1207353" cy="324548"/>
            <a:chOff x="4572000" y="214951"/>
            <a:chExt cx="1207353" cy="324548"/>
          </a:xfrm>
        </p:grpSpPr>
        <p:sp>
          <p:nvSpPr>
            <p:cNvPr id="689" name="Google Shape;689;p4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sp>
          <p:nvSpPr>
            <p:cNvPr id="690" name="Google Shape;690;p4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grpSp>
      <p:pic>
        <p:nvPicPr>
          <p:cNvPr id="691" name="Google Shape;691;p47"/>
          <p:cNvPicPr preferRelativeResize="0"/>
          <p:nvPr/>
        </p:nvPicPr>
        <p:blipFill rotWithShape="1">
          <a:blip r:embed="rId3">
            <a:alphaModFix/>
          </a:blip>
          <a:srcRect l="12992" r="7008"/>
          <a:stretch/>
        </p:blipFill>
        <p:spPr>
          <a:xfrm>
            <a:off x="-233250" y="-114150"/>
            <a:ext cx="5371800" cy="5371800"/>
          </a:xfrm>
          <a:prstGeom prst="ellipse">
            <a:avLst/>
          </a:prstGeom>
          <a:noFill/>
          <a:ln>
            <a:noFill/>
          </a:ln>
        </p:spPr>
      </p:pic>
      <p:sp>
        <p:nvSpPr>
          <p:cNvPr id="10" name="Rectangle 9"/>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22</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3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grpSp>
        <p:nvGrpSpPr>
          <p:cNvPr id="528" name="Google Shape;528;p39"/>
          <p:cNvGrpSpPr/>
          <p:nvPr/>
        </p:nvGrpSpPr>
        <p:grpSpPr>
          <a:xfrm rot="5400000">
            <a:off x="7989325" y="4433526"/>
            <a:ext cx="1207353" cy="324548"/>
            <a:chOff x="4572000" y="214951"/>
            <a:chExt cx="1207353" cy="324548"/>
          </a:xfrm>
        </p:grpSpPr>
        <p:sp>
          <p:nvSpPr>
            <p:cNvPr id="529" name="Google Shape;529;p39"/>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530" name="Google Shape;530;p39"/>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531" name="Google Shape;531;p39"/>
          <p:cNvSpPr/>
          <p:nvPr/>
        </p:nvSpPr>
        <p:spPr>
          <a:xfrm>
            <a:off x="-868121" y="42712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333029" y="-84715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Rectangle 41"/>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21</a:t>
            </a:r>
            <a:endParaRPr lang="en-US" dirty="0">
              <a:solidFill>
                <a:schemeClr val="tx1"/>
              </a:solidFill>
            </a:endParaRPr>
          </a:p>
        </p:txBody>
      </p:sp>
      <p:sp>
        <p:nvSpPr>
          <p:cNvPr id="2" name="TextBox 1">
            <a:extLst>
              <a:ext uri="{FF2B5EF4-FFF2-40B4-BE49-F238E27FC236}">
                <a16:creationId xmlns:a16="http://schemas.microsoft.com/office/drawing/2014/main" id="{60233A9B-4231-5231-F56A-9110501F8F04}"/>
              </a:ext>
            </a:extLst>
          </p:cNvPr>
          <p:cNvSpPr txBox="1"/>
          <p:nvPr/>
        </p:nvSpPr>
        <p:spPr>
          <a:xfrm>
            <a:off x="949569" y="1125415"/>
            <a:ext cx="7717500" cy="2805320"/>
          </a:xfrm>
          <a:prstGeom prst="rect">
            <a:avLst/>
          </a:prstGeom>
          <a:noFill/>
        </p:spPr>
        <p:txBody>
          <a:bodyPr wrap="square" rtlCol="0">
            <a:spAutoFit/>
          </a:bodyPr>
          <a:lstStyle/>
          <a:p>
            <a:pPr algn="just">
              <a:lnSpc>
                <a:spcPct val="150000"/>
              </a:lnSpc>
            </a:pPr>
            <a:r>
              <a:rPr lang="en-US" sz="2000" dirty="0"/>
              <a:t>The development of a machine learning model to predict stroke risk is a valuable approach to improving healthcare outcomes. By leveraging cloud computing and machine learning algorithms, the project aims to develop an accurate and scalable model that can enable targeted prevention strategies and timely treatment to prevent strokes.</a:t>
            </a:r>
          </a:p>
        </p:txBody>
      </p:sp>
    </p:spTree>
    <p:extLst>
      <p:ext uri="{BB962C8B-B14F-4D97-AF65-F5344CB8AC3E}">
        <p14:creationId xmlns:p14="http://schemas.microsoft.com/office/powerpoint/2010/main" val="26219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5" name="Google Shape;875;p56"/>
          <p:cNvSpPr txBox="1">
            <a:spLocks noGrp="1"/>
          </p:cNvSpPr>
          <p:nvPr>
            <p:ph type="title"/>
          </p:nvPr>
        </p:nvSpPr>
        <p:spPr>
          <a:xfrm>
            <a:off x="759745" y="468272"/>
            <a:ext cx="7717500" cy="27321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 YOU FOR YOUR ATTENTION !</a:t>
            </a:r>
            <a:endParaRPr sz="7200" dirty="0"/>
          </a:p>
        </p:txBody>
      </p:sp>
      <p:sp>
        <p:nvSpPr>
          <p:cNvPr id="5" name="Rectangle 4"/>
          <p:cNvSpPr/>
          <p:nvPr/>
        </p:nvSpPr>
        <p:spPr>
          <a:xfrm>
            <a:off x="8725546" y="4858719"/>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23</a:t>
            </a: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57"/>
          <p:cNvSpPr txBox="1">
            <a:spLocks noGrp="1"/>
          </p:cNvSpPr>
          <p:nvPr>
            <p:ph type="body" idx="1"/>
          </p:nvPr>
        </p:nvSpPr>
        <p:spPr>
          <a:xfrm>
            <a:off x="580292" y="870438"/>
            <a:ext cx="7850433" cy="4273062"/>
          </a:xfrm>
          <a:prstGeom prst="rect">
            <a:avLst/>
          </a:prstGeom>
        </p:spPr>
        <p:txBody>
          <a:bodyPr spcFirstLastPara="1" wrap="square" lIns="91425" tIns="91425" rIns="91425" bIns="91425" anchor="t" anchorCtr="0">
            <a:noAutofit/>
          </a:bodyPr>
          <a:lstStyle/>
          <a:p>
            <a:r>
              <a:rPr lang="fr-FR" sz="1800" b="0" i="0" u="none" strike="noStrike" baseline="0" dirty="0">
                <a:solidFill>
                  <a:srgbClr val="000000"/>
                </a:solidFill>
                <a:latin typeface="Times New Roman" panose="02020603050405020304" pitchFamily="18" charset="0"/>
              </a:rPr>
              <a:t>[1] « 1.10. </a:t>
            </a:r>
            <a:r>
              <a:rPr lang="fr-FR" sz="1800" b="0" i="0" u="none" strike="noStrike" baseline="0" dirty="0" err="1">
                <a:solidFill>
                  <a:srgbClr val="000000"/>
                </a:solidFill>
                <a:latin typeface="Times New Roman" panose="02020603050405020304" pitchFamily="18" charset="0"/>
              </a:rPr>
              <a:t>Decision</a:t>
            </a:r>
            <a:r>
              <a:rPr lang="fr-FR" sz="1800" b="0" i="0" u="none" strike="noStrike" baseline="0" dirty="0">
                <a:solidFill>
                  <a:srgbClr val="000000"/>
                </a:solidFill>
                <a:latin typeface="Times New Roman" panose="02020603050405020304" pitchFamily="18" charset="0"/>
              </a:rPr>
              <a:t> </a:t>
            </a:r>
            <a:r>
              <a:rPr lang="fr-FR" sz="1800" b="0" i="0" u="none" strike="noStrike" baseline="0" dirty="0" err="1">
                <a:solidFill>
                  <a:srgbClr val="000000"/>
                </a:solidFill>
                <a:latin typeface="Times New Roman" panose="02020603050405020304" pitchFamily="18" charset="0"/>
              </a:rPr>
              <a:t>Trees</a:t>
            </a:r>
            <a:r>
              <a:rPr lang="fr-FR" sz="1800" b="0" i="0" u="none" strike="noStrike" baseline="0" dirty="0">
                <a:solidFill>
                  <a:srgbClr val="000000"/>
                </a:solidFill>
                <a:latin typeface="Times New Roman" panose="02020603050405020304" pitchFamily="18" charset="0"/>
              </a:rPr>
              <a:t> », </a:t>
            </a:r>
            <a:r>
              <a:rPr lang="fr-FR" sz="1800" b="0" i="1" u="none" strike="noStrike" baseline="0" dirty="0" err="1">
                <a:solidFill>
                  <a:srgbClr val="000000"/>
                </a:solidFill>
                <a:latin typeface="Times New Roman" panose="02020603050405020304" pitchFamily="18" charset="0"/>
              </a:rPr>
              <a:t>scikit-learn</a:t>
            </a:r>
            <a:r>
              <a:rPr lang="fr-FR" sz="1800" b="0" i="0" u="none" strike="noStrike" baseline="0" dirty="0">
                <a:solidFill>
                  <a:srgbClr val="000000"/>
                </a:solidFill>
                <a:latin typeface="Times New Roman" panose="02020603050405020304" pitchFamily="18" charset="0"/>
              </a:rPr>
              <a:t>. https://scikit-learn/stable/modules/tree.html (consulté le 13 mars 2023). </a:t>
            </a:r>
          </a:p>
          <a:p>
            <a:r>
              <a:rPr lang="en-US" sz="1800" b="0" i="0" u="none" strike="noStrike" baseline="0" dirty="0">
                <a:solidFill>
                  <a:srgbClr val="000000"/>
                </a:solidFill>
                <a:latin typeface="Times New Roman" panose="02020603050405020304" pitchFamily="18" charset="0"/>
              </a:rPr>
              <a:t>[2] « History of Cloud Computing | Brief Overview of Cloud Computing », </a:t>
            </a:r>
            <a:r>
              <a:rPr lang="en-US" sz="1800" b="0" i="1" u="none" strike="noStrike" baseline="0" dirty="0">
                <a:solidFill>
                  <a:srgbClr val="000000"/>
                </a:solidFill>
                <a:latin typeface="Times New Roman" panose="02020603050405020304" pitchFamily="18" charset="0"/>
              </a:rPr>
              <a:t>EDUCBA</a:t>
            </a:r>
            <a:r>
              <a:rPr lang="en-US" sz="1800" b="0" i="0" u="none" strike="noStrike" baseline="0" dirty="0">
                <a:solidFill>
                  <a:srgbClr val="000000"/>
                </a:solidFill>
                <a:latin typeface="Times New Roman" panose="02020603050405020304" pitchFamily="18" charset="0"/>
              </a:rPr>
              <a:t>, 2 </a:t>
            </a:r>
            <a:r>
              <a:rPr lang="en-US" sz="1800" b="0" i="0" u="none" strike="noStrike" baseline="0" dirty="0" err="1">
                <a:solidFill>
                  <a:srgbClr val="000000"/>
                </a:solidFill>
                <a:latin typeface="Times New Roman" panose="02020603050405020304" pitchFamily="18" charset="0"/>
              </a:rPr>
              <a:t>janvier</a:t>
            </a:r>
            <a:r>
              <a:rPr lang="en-US" sz="1800" b="0" i="0" u="none" strike="noStrike" baseline="0" dirty="0">
                <a:solidFill>
                  <a:srgbClr val="000000"/>
                </a:solidFill>
                <a:latin typeface="Times New Roman" panose="02020603050405020304" pitchFamily="18" charset="0"/>
              </a:rPr>
              <a:t> 2020. https://www.educba.com/history-of-cloud-computing/ (</a:t>
            </a:r>
            <a:r>
              <a:rPr lang="en-US" sz="1800" b="0" i="0" u="none" strike="noStrike" baseline="0" dirty="0" err="1">
                <a:solidFill>
                  <a:srgbClr val="000000"/>
                </a:solidFill>
                <a:latin typeface="Times New Roman" panose="02020603050405020304" pitchFamily="18" charset="0"/>
              </a:rPr>
              <a:t>consulté</a:t>
            </a:r>
            <a:r>
              <a:rPr lang="en-US" sz="1800" b="0" i="0" u="none" strike="noStrike" baseline="0" dirty="0">
                <a:solidFill>
                  <a:srgbClr val="000000"/>
                </a:solidFill>
                <a:latin typeface="Times New Roman" panose="02020603050405020304" pitchFamily="18" charset="0"/>
              </a:rPr>
              <a:t> le 13 mars 2023). </a:t>
            </a:r>
          </a:p>
          <a:p>
            <a:r>
              <a:rPr lang="fr-FR" sz="1800" b="0" i="0" u="none" strike="noStrike" baseline="0" dirty="0">
                <a:solidFill>
                  <a:srgbClr val="000000"/>
                </a:solidFill>
                <a:latin typeface="Times New Roman" panose="02020603050405020304" pitchFamily="18" charset="0"/>
              </a:rPr>
              <a:t>[3] « </a:t>
            </a:r>
            <a:r>
              <a:rPr lang="fr-FR" sz="1800" b="0" i="0" u="none" strike="noStrike" baseline="0" dirty="0" err="1">
                <a:solidFill>
                  <a:srgbClr val="000000"/>
                </a:solidFill>
                <a:latin typeface="Times New Roman" panose="02020603050405020304" pitchFamily="18" charset="0"/>
              </a:rPr>
              <a:t>Matplotlib</a:t>
            </a:r>
            <a:r>
              <a:rPr lang="fr-FR" sz="1800" b="0" i="0" u="none" strike="noStrike" baseline="0" dirty="0">
                <a:solidFill>
                  <a:srgbClr val="000000"/>
                </a:solidFill>
                <a:latin typeface="Times New Roman" panose="02020603050405020304" pitchFamily="18" charset="0"/>
              </a:rPr>
              <a:t> documentation — </a:t>
            </a:r>
            <a:r>
              <a:rPr lang="fr-FR" sz="1800" b="0" i="0" u="none" strike="noStrike" baseline="0" dirty="0" err="1">
                <a:solidFill>
                  <a:srgbClr val="000000"/>
                </a:solidFill>
                <a:latin typeface="Times New Roman" panose="02020603050405020304" pitchFamily="18" charset="0"/>
              </a:rPr>
              <a:t>Matplotlib</a:t>
            </a:r>
            <a:r>
              <a:rPr lang="fr-FR" sz="1800" b="0" i="0" u="none" strike="noStrike" baseline="0" dirty="0">
                <a:solidFill>
                  <a:srgbClr val="000000"/>
                </a:solidFill>
                <a:latin typeface="Times New Roman" panose="02020603050405020304" pitchFamily="18" charset="0"/>
              </a:rPr>
              <a:t> 3.7.1 documentation ». https://matplotlib.org/stable/index.html (consulté le 14 mars 2023). </a:t>
            </a:r>
          </a:p>
          <a:p>
            <a:r>
              <a:rPr lang="fr-FR" sz="1800" b="0" i="0" u="none" strike="noStrike" baseline="0" dirty="0">
                <a:solidFill>
                  <a:srgbClr val="000000"/>
                </a:solidFill>
                <a:latin typeface="Times New Roman" panose="02020603050405020304" pitchFamily="18" charset="0"/>
              </a:rPr>
              <a:t>[4] « </a:t>
            </a:r>
            <a:r>
              <a:rPr lang="fr-FR" sz="1800" b="0" i="0" u="none" strike="noStrike" baseline="0" dirty="0" err="1">
                <a:solidFill>
                  <a:srgbClr val="000000"/>
                </a:solidFill>
                <a:latin typeface="Times New Roman" panose="02020603050405020304" pitchFamily="18" charset="0"/>
              </a:rPr>
              <a:t>NumPy</a:t>
            </a:r>
            <a:r>
              <a:rPr lang="fr-FR" sz="1800" b="0" i="0" u="none" strike="noStrike" baseline="0" dirty="0">
                <a:solidFill>
                  <a:srgbClr val="000000"/>
                </a:solidFill>
                <a:latin typeface="Times New Roman" panose="02020603050405020304" pitchFamily="18" charset="0"/>
              </a:rPr>
              <a:t> Documentation ». https://numpy.org/doc/ (consulté le 14 mars 2023). </a:t>
            </a:r>
          </a:p>
          <a:p>
            <a:r>
              <a:rPr lang="en-US" sz="1800" b="0" i="0" u="none" strike="noStrike" baseline="0" dirty="0">
                <a:solidFill>
                  <a:srgbClr val="000000"/>
                </a:solidFill>
                <a:latin typeface="Times New Roman" panose="02020603050405020304" pitchFamily="18" charset="0"/>
              </a:rPr>
              <a:t>[6] « scikit-learn: machine learning in Python — scikit-learn 1.2.2 documentation ». https://scikit- learn.org/stable/ (</a:t>
            </a:r>
            <a:r>
              <a:rPr lang="en-US" sz="1800" b="0" i="0" u="none" strike="noStrike" baseline="0" dirty="0" err="1">
                <a:solidFill>
                  <a:srgbClr val="000000"/>
                </a:solidFill>
                <a:latin typeface="Times New Roman" panose="02020603050405020304" pitchFamily="18" charset="0"/>
              </a:rPr>
              <a:t>consulté</a:t>
            </a:r>
            <a:r>
              <a:rPr lang="en-US" sz="1800" b="0" i="0" u="none" strike="noStrike" baseline="0" dirty="0">
                <a:solidFill>
                  <a:srgbClr val="000000"/>
                </a:solidFill>
                <a:latin typeface="Times New Roman" panose="02020603050405020304" pitchFamily="18" charset="0"/>
              </a:rPr>
              <a:t> le 16 mars 2023). </a:t>
            </a:r>
          </a:p>
          <a:p>
            <a:r>
              <a:rPr lang="en-US" sz="1800" b="0" i="0" u="none" strike="noStrike" baseline="0" dirty="0">
                <a:solidFill>
                  <a:srgbClr val="000000"/>
                </a:solidFill>
                <a:latin typeface="Times New Roman" panose="02020603050405020304" pitchFamily="18" charset="0"/>
              </a:rPr>
              <a:t>[7] « </a:t>
            </a:r>
            <a:r>
              <a:rPr lang="en-US" sz="1800" b="0" i="0" u="none" strike="noStrike" baseline="0" dirty="0" err="1">
                <a:solidFill>
                  <a:srgbClr val="000000"/>
                </a:solidFill>
                <a:latin typeface="Times New Roman" panose="02020603050405020304" pitchFamily="18" charset="0"/>
              </a:rPr>
              <a:t>sklearn.ensemble.RandomForestClassifier</a:t>
            </a:r>
            <a:r>
              <a:rPr lang="en-US" sz="1800" b="0" i="0" u="none" strike="noStrike" baseline="0" dirty="0">
                <a:solidFill>
                  <a:srgbClr val="000000"/>
                </a:solidFill>
                <a:latin typeface="Times New Roman" panose="02020603050405020304" pitchFamily="18" charset="0"/>
              </a:rPr>
              <a:t> », </a:t>
            </a:r>
            <a:r>
              <a:rPr lang="en-US" sz="1800" b="0" i="1" u="none" strike="noStrike" baseline="0" dirty="0">
                <a:solidFill>
                  <a:srgbClr val="000000"/>
                </a:solidFill>
                <a:latin typeface="Times New Roman" panose="02020603050405020304" pitchFamily="18" charset="0"/>
              </a:rPr>
              <a:t>scikit-learn</a:t>
            </a:r>
            <a:r>
              <a:rPr lang="en-US" sz="1800" b="0" i="0" u="none" strike="noStrike" baseline="0" dirty="0">
                <a:solidFill>
                  <a:srgbClr val="000000"/>
                </a:solidFill>
                <a:latin typeface="Times New Roman" panose="02020603050405020304" pitchFamily="18" charset="0"/>
              </a:rPr>
              <a:t>. https://scikit- learn/stable/modules/generated/sklearn.ensemble.RandomForestClassifier.html (</a:t>
            </a:r>
            <a:r>
              <a:rPr lang="en-US" sz="1800" b="0" i="0" u="none" strike="noStrike" baseline="0" dirty="0" err="1">
                <a:solidFill>
                  <a:srgbClr val="000000"/>
                </a:solidFill>
                <a:latin typeface="Times New Roman" panose="02020603050405020304" pitchFamily="18" charset="0"/>
              </a:rPr>
              <a:t>consulté</a:t>
            </a:r>
            <a:r>
              <a:rPr lang="en-US" sz="1800" b="0" i="0" u="none" strike="noStrike" baseline="0" dirty="0">
                <a:solidFill>
                  <a:srgbClr val="000000"/>
                </a:solidFill>
                <a:latin typeface="Times New Roman" panose="02020603050405020304" pitchFamily="18" charset="0"/>
              </a:rPr>
              <a:t> le 16 mara 2023). </a:t>
            </a:r>
          </a:p>
        </p:txBody>
      </p:sp>
      <p:sp>
        <p:nvSpPr>
          <p:cNvPr id="881" name="Google Shape;881;p57"/>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Resources</a:t>
            </a:r>
            <a:endParaRPr dirty="0"/>
          </a:p>
        </p:txBody>
      </p:sp>
      <p:sp>
        <p:nvSpPr>
          <p:cNvPr id="4" name="Rectangle 3"/>
          <p:cNvSpPr/>
          <p:nvPr/>
        </p:nvSpPr>
        <p:spPr>
          <a:xfrm>
            <a:off x="8725546" y="4928461"/>
            <a:ext cx="418454" cy="28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24</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1388100" y="971550"/>
            <a:ext cx="6367800" cy="3048000"/>
          </a:xfrm>
          <a:prstGeom prst="rect">
            <a:avLst/>
          </a:prstGeom>
        </p:spPr>
        <p:txBody>
          <a:bodyPr spcFirstLastPara="1" wrap="square" lIns="91425" tIns="91425" rIns="91425" bIns="91425" anchor="ctr" anchorCtr="0">
            <a:normAutofit/>
          </a:bodyPr>
          <a:lstStyle/>
          <a:p>
            <a:pPr lvl="0">
              <a:spcAft>
                <a:spcPts val="1200"/>
              </a:spcAft>
              <a:buSzPts val="1100"/>
            </a:pPr>
            <a:r>
              <a:rPr lang="fr-FR" sz="4800" dirty="0"/>
              <a:t>Presentation of Project</a:t>
            </a:r>
          </a:p>
        </p:txBody>
      </p:sp>
      <p:sp>
        <p:nvSpPr>
          <p:cNvPr id="4" name="Google Shape;577;p43"/>
          <p:cNvSpPr/>
          <p:nvPr/>
        </p:nvSpPr>
        <p:spPr>
          <a:xfrm>
            <a:off x="4223700" y="422066"/>
            <a:ext cx="696600" cy="696600"/>
          </a:xfrm>
          <a:prstGeom prst="ellipse">
            <a:avLst/>
          </a:prstGeom>
          <a:solidFill>
            <a:schemeClr val="dk2"/>
          </a:solidFill>
          <a:ln>
            <a:noFill/>
          </a:ln>
        </p:spPr>
        <p:txBody>
          <a:bodyPr spcFirstLastPara="1" wrap="square" lIns="91425" tIns="91425" rIns="91425" bIns="91425" anchor="ctr" anchorCtr="0">
            <a:noAutofit/>
          </a:bodyPr>
          <a:lstStyle/>
          <a:p>
            <a:pPr lvl="0" algn="ctr"/>
            <a:r>
              <a:rPr lang="en" sz="2400" dirty="0">
                <a:solidFill>
                  <a:schemeClr val="bg1"/>
                </a:solidFill>
              </a:rPr>
              <a:t>1</a:t>
            </a:r>
            <a:endParaRP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1114669" y="968440"/>
            <a:ext cx="2855165"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Introduction</a:t>
            </a:r>
            <a:endParaRPr dirty="0"/>
          </a:p>
        </p:txBody>
      </p:sp>
      <p:sp>
        <p:nvSpPr>
          <p:cNvPr id="360" name="Google Shape;360;p32"/>
          <p:cNvSpPr txBox="1">
            <a:spLocks noGrp="1"/>
          </p:cNvSpPr>
          <p:nvPr>
            <p:ph type="subTitle" idx="1"/>
          </p:nvPr>
        </p:nvSpPr>
        <p:spPr>
          <a:xfrm>
            <a:off x="319669" y="1975112"/>
            <a:ext cx="4163122" cy="1756830"/>
          </a:xfrm>
          <a:prstGeom prst="rect">
            <a:avLst/>
          </a:prstGeom>
        </p:spPr>
        <p:txBody>
          <a:bodyPr spcFirstLastPara="1" wrap="square" lIns="91425" tIns="91425" rIns="91425" bIns="91425" anchor="t" anchorCtr="0">
            <a:normAutofit fontScale="92500" lnSpcReduction="20000"/>
          </a:bodyPr>
          <a:lstStyle/>
          <a:p>
            <a:pPr marL="0" lvl="0" indent="0" algn="just">
              <a:spcAft>
                <a:spcPts val="1200"/>
              </a:spcAft>
              <a:buNone/>
            </a:pPr>
            <a:r>
              <a:rPr lang="en-US" sz="1900" dirty="0">
                <a:solidFill>
                  <a:srgbClr val="374151"/>
                </a:solidFill>
                <a:latin typeface="Söhne"/>
              </a:rPr>
              <a:t>Stroke is a leading cause of death and disability worldwide, and early recognition of warning signs is crucial. Machine learning algorithms have been developed to predict the likelihood of a stroke occurring in the brain. </a:t>
            </a:r>
          </a:p>
          <a:p>
            <a:pPr marL="0" lvl="0" indent="0" algn="l" rtl="0">
              <a:spcBef>
                <a:spcPts val="0"/>
              </a:spcBef>
              <a:spcAft>
                <a:spcPts val="1200"/>
              </a:spcAft>
              <a:buNone/>
            </a:pPr>
            <a:endParaRPr dirty="0"/>
          </a:p>
        </p:txBody>
      </p:sp>
      <p:pic>
        <p:nvPicPr>
          <p:cNvPr id="361" name="Google Shape;361;p32"/>
          <p:cNvPicPr preferRelativeResize="0"/>
          <p:nvPr/>
        </p:nvPicPr>
        <p:blipFill rotWithShape="1">
          <a:blip r:embed="rId3">
            <a:alphaModFix/>
          </a:blip>
          <a:srcRect l="19364" r="14410"/>
          <a:stretch/>
        </p:blipFill>
        <p:spPr>
          <a:xfrm>
            <a:off x="4791800" y="701675"/>
            <a:ext cx="3709800" cy="3709800"/>
          </a:xfrm>
          <a:prstGeom prst="ellipse">
            <a:avLst/>
          </a:prstGeom>
          <a:noFill/>
          <a:ln>
            <a:noFill/>
          </a:ln>
        </p:spPr>
      </p:pic>
      <p:sp>
        <p:nvSpPr>
          <p:cNvPr id="5" name="Rectangle 4"/>
          <p:cNvSpPr/>
          <p:nvPr/>
        </p:nvSpPr>
        <p:spPr>
          <a:xfrm>
            <a:off x="8831766" y="4876800"/>
            <a:ext cx="312234"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36"/>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fr-FR" dirty="0">
                <a:solidFill>
                  <a:srgbClr val="0070C0"/>
                </a:solidFill>
              </a:rPr>
              <a:t>Problem</a:t>
            </a:r>
            <a:endParaRPr dirty="0">
              <a:solidFill>
                <a:srgbClr val="0070C0"/>
              </a:solidFill>
            </a:endParaRPr>
          </a:p>
        </p:txBody>
      </p:sp>
      <p:sp>
        <p:nvSpPr>
          <p:cNvPr id="450" name="Google Shape;450;p36"/>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sz="3200" dirty="0">
                <a:solidFill>
                  <a:srgbClr val="0070C0"/>
                </a:solidFill>
              </a:rPr>
              <a:t>Solution</a:t>
            </a:r>
            <a:r>
              <a:rPr lang="en" dirty="0"/>
              <a:t> </a:t>
            </a:r>
            <a:endParaRPr dirty="0"/>
          </a:p>
        </p:txBody>
      </p:sp>
      <p:sp>
        <p:nvSpPr>
          <p:cNvPr id="451" name="Google Shape;451;p36"/>
          <p:cNvSpPr txBox="1">
            <a:spLocks noGrp="1"/>
          </p:cNvSpPr>
          <p:nvPr>
            <p:ph type="subTitle" idx="4"/>
          </p:nvPr>
        </p:nvSpPr>
        <p:spPr>
          <a:xfrm>
            <a:off x="5027125" y="3385775"/>
            <a:ext cx="2793900" cy="136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600" dirty="0"/>
              <a:t> </a:t>
            </a:r>
            <a:endParaRPr sz="1200" dirty="0"/>
          </a:p>
        </p:txBody>
      </p:sp>
      <p:sp>
        <p:nvSpPr>
          <p:cNvPr id="452" name="Google Shape;452;p36"/>
          <p:cNvSpPr/>
          <p:nvPr/>
        </p:nvSpPr>
        <p:spPr>
          <a:xfrm>
            <a:off x="1856672" y="768424"/>
            <a:ext cx="1399685" cy="124325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2;p36">
            <a:extLst>
              <a:ext uri="{FF2B5EF4-FFF2-40B4-BE49-F238E27FC236}">
                <a16:creationId xmlns:a16="http://schemas.microsoft.com/office/drawing/2014/main" id="{FFEF11D4-8AB2-CB3D-D631-C85233373125}"/>
              </a:ext>
            </a:extLst>
          </p:cNvPr>
          <p:cNvSpPr/>
          <p:nvPr/>
        </p:nvSpPr>
        <p:spPr>
          <a:xfrm>
            <a:off x="5887643" y="768424"/>
            <a:ext cx="1399685" cy="1243255"/>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8831766" y="4876800"/>
            <a:ext cx="312234"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169156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364" y="956682"/>
            <a:ext cx="6367800" cy="3048000"/>
          </a:xfrm>
        </p:spPr>
        <p:txBody>
          <a:bodyPr>
            <a:normAutofit/>
          </a:bodyPr>
          <a:lstStyle/>
          <a:p>
            <a:pPr>
              <a:spcAft>
                <a:spcPts val="1200"/>
              </a:spcAft>
              <a:buSzPts val="1100"/>
            </a:pPr>
            <a:r>
              <a:rPr lang="fr-FR" sz="4800" dirty="0"/>
              <a:t>ML with Cloud</a:t>
            </a:r>
            <a:endParaRPr lang="en-US" sz="4800" dirty="0"/>
          </a:p>
        </p:txBody>
      </p:sp>
      <p:sp>
        <p:nvSpPr>
          <p:cNvPr id="3" name="Google Shape;577;p43"/>
          <p:cNvSpPr/>
          <p:nvPr/>
        </p:nvSpPr>
        <p:spPr>
          <a:xfrm>
            <a:off x="4223700" y="422066"/>
            <a:ext cx="696600" cy="696600"/>
          </a:xfrm>
          <a:prstGeom prst="ellipse">
            <a:avLst/>
          </a:prstGeom>
          <a:solidFill>
            <a:schemeClr val="dk2"/>
          </a:solidFill>
          <a:ln>
            <a:noFill/>
          </a:ln>
        </p:spPr>
        <p:txBody>
          <a:bodyPr spcFirstLastPara="1" wrap="square" lIns="91425" tIns="91425" rIns="91425" bIns="91425" anchor="ctr" anchorCtr="0">
            <a:noAutofit/>
          </a:bodyPr>
          <a:lstStyle/>
          <a:p>
            <a:pPr lvl="0" algn="ctr"/>
            <a:r>
              <a:rPr lang="en" sz="2400" dirty="0">
                <a:solidFill>
                  <a:schemeClr val="bg1"/>
                </a:solidFill>
              </a:rPr>
              <a:t>2</a:t>
            </a:r>
            <a:endParaRPr sz="2400" dirty="0">
              <a:solidFill>
                <a:schemeClr val="bg1"/>
              </a:solidFill>
            </a:endParaRPr>
          </a:p>
        </p:txBody>
      </p:sp>
    </p:spTree>
    <p:extLst>
      <p:ext uri="{BB962C8B-B14F-4D97-AF65-F5344CB8AC3E}">
        <p14:creationId xmlns:p14="http://schemas.microsoft.com/office/powerpoint/2010/main" val="14768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5363E73-6BC9-E365-D034-8A448E8BECB3}"/>
              </a:ext>
            </a:extLst>
          </p:cNvPr>
          <p:cNvSpPr>
            <a:spLocks noGrp="1"/>
          </p:cNvSpPr>
          <p:nvPr>
            <p:ph type="title"/>
          </p:nvPr>
        </p:nvSpPr>
        <p:spPr>
          <a:xfrm>
            <a:off x="96644" y="2477856"/>
            <a:ext cx="5211336" cy="572700"/>
          </a:xfrm>
        </p:spPr>
        <p:txBody>
          <a:bodyPr>
            <a:normAutofit fontScale="90000"/>
          </a:bodyPr>
          <a:lstStyle/>
          <a:p>
            <a:r>
              <a:rPr lang="fr-FR" sz="2700" dirty="0" err="1">
                <a:solidFill>
                  <a:schemeClr val="tx1"/>
                </a:solidFill>
                <a:latin typeface="Times New Roman" panose="02020603050405020304" pitchFamily="18" charset="0"/>
              </a:rPr>
              <a:t>What</a:t>
            </a:r>
            <a:r>
              <a:rPr lang="fr-FR" sz="1800" dirty="0">
                <a:solidFill>
                  <a:schemeClr val="tx1"/>
                </a:solidFill>
                <a:latin typeface="Times New Roman" panose="02020603050405020304" pitchFamily="18" charset="0"/>
              </a:rPr>
              <a:t> </a:t>
            </a:r>
            <a:r>
              <a:rPr lang="fr-FR" sz="2700" dirty="0" err="1">
                <a:solidFill>
                  <a:schemeClr val="tx1"/>
                </a:solidFill>
                <a:latin typeface="Times New Roman" panose="02020603050405020304" pitchFamily="18" charset="0"/>
              </a:rPr>
              <a:t>is</a:t>
            </a:r>
            <a:r>
              <a:rPr lang="fr-FR" sz="2700" dirty="0">
                <a:solidFill>
                  <a:schemeClr val="tx1"/>
                </a:solidFill>
                <a:latin typeface="Times New Roman" panose="02020603050405020304" pitchFamily="18" charset="0"/>
              </a:rPr>
              <a:t> </a:t>
            </a:r>
            <a:r>
              <a:rPr lang="en-US" sz="2700" dirty="0">
                <a:solidFill>
                  <a:schemeClr val="tx1"/>
                </a:solidFill>
                <a:latin typeface="Times New Roman" panose="02020603050405020304" pitchFamily="18" charset="0"/>
              </a:rPr>
              <a:t>Machine Learning ?</a:t>
            </a:r>
            <a:endParaRPr lang="fr-FR" sz="2700" dirty="0">
              <a:solidFill>
                <a:schemeClr val="tx1"/>
              </a:solidFill>
              <a:latin typeface="Times New Roman" panose="02020603050405020304" pitchFamily="18" charset="0"/>
            </a:endParaRPr>
          </a:p>
        </p:txBody>
      </p:sp>
      <p:pic>
        <p:nvPicPr>
          <p:cNvPr id="5" name="Image 4">
            <a:extLst>
              <a:ext uri="{FF2B5EF4-FFF2-40B4-BE49-F238E27FC236}">
                <a16:creationId xmlns:a16="http://schemas.microsoft.com/office/drawing/2014/main" id="{D86F4759-D0EE-C974-A7DD-9B64B9593439}"/>
              </a:ext>
            </a:extLst>
          </p:cNvPr>
          <p:cNvPicPr>
            <a:picLocks noChangeAspect="1"/>
          </p:cNvPicPr>
          <p:nvPr/>
        </p:nvPicPr>
        <p:blipFill>
          <a:blip r:embed="rId3"/>
          <a:stretch>
            <a:fillRect/>
          </a:stretch>
        </p:blipFill>
        <p:spPr>
          <a:xfrm>
            <a:off x="5008728" y="1115466"/>
            <a:ext cx="4135272" cy="357997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8831766" y="4876800"/>
            <a:ext cx="312234"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7</a:t>
            </a:r>
            <a:endParaRPr lang="en-US" dirty="0">
              <a:solidFill>
                <a:schemeClr val="tx1"/>
              </a:solidFill>
            </a:endParaRPr>
          </a:p>
        </p:txBody>
      </p:sp>
    </p:spTree>
    <p:extLst>
      <p:ext uri="{BB962C8B-B14F-4D97-AF65-F5344CB8AC3E}">
        <p14:creationId xmlns:p14="http://schemas.microsoft.com/office/powerpoint/2010/main" val="317328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A7241D9-666D-F585-8CEA-9E23D52CE0EA}"/>
              </a:ext>
            </a:extLst>
          </p:cNvPr>
          <p:cNvSpPr>
            <a:spLocks noGrp="1"/>
          </p:cNvSpPr>
          <p:nvPr>
            <p:ph type="subTitle" idx="1"/>
          </p:nvPr>
        </p:nvSpPr>
        <p:spPr>
          <a:xfrm>
            <a:off x="468983" y="1207073"/>
            <a:ext cx="3954309" cy="3257912"/>
          </a:xfrm>
        </p:spPr>
        <p:txBody>
          <a:bodyPr>
            <a:normAutofit/>
          </a:bodyPr>
          <a:lstStyle/>
          <a:p>
            <a:pPr marL="114300" indent="0">
              <a:buNone/>
            </a:pPr>
            <a:endParaRPr lang="en-US" sz="1800" dirty="0">
              <a:solidFill>
                <a:srgbClr val="374151"/>
              </a:solidFill>
              <a:latin typeface="Söhne"/>
            </a:endParaRPr>
          </a:p>
          <a:p>
            <a:pPr marL="114300" indent="0">
              <a:buNone/>
            </a:pPr>
            <a:r>
              <a:rPr lang="en-US" sz="1800" b="0" i="0" dirty="0">
                <a:solidFill>
                  <a:srgbClr val="374151"/>
                </a:solidFill>
                <a:effectLst/>
                <a:latin typeface="Söhne"/>
              </a:rPr>
              <a:t>By leveraging cloud computing, machine learning can be used to unlock new insights and drive innovation.</a:t>
            </a:r>
            <a:endParaRPr lang="fr-FR" sz="1800" dirty="0"/>
          </a:p>
        </p:txBody>
      </p:sp>
      <p:sp>
        <p:nvSpPr>
          <p:cNvPr id="3" name="Titre 2">
            <a:extLst>
              <a:ext uri="{FF2B5EF4-FFF2-40B4-BE49-F238E27FC236}">
                <a16:creationId xmlns:a16="http://schemas.microsoft.com/office/drawing/2014/main" id="{4F12C1F0-1A8B-320B-BB71-8504B3BE7C92}"/>
              </a:ext>
            </a:extLst>
          </p:cNvPr>
          <p:cNvSpPr>
            <a:spLocks noGrp="1"/>
          </p:cNvSpPr>
          <p:nvPr>
            <p:ph type="title"/>
          </p:nvPr>
        </p:nvSpPr>
        <p:spPr>
          <a:xfrm>
            <a:off x="0" y="0"/>
            <a:ext cx="7717500" cy="572700"/>
          </a:xfrm>
        </p:spPr>
        <p:txBody>
          <a:bodyPr/>
          <a:lstStyle/>
          <a:p>
            <a:r>
              <a:rPr lang="en-US" sz="2400" dirty="0">
                <a:solidFill>
                  <a:schemeClr val="tx1"/>
                </a:solidFill>
                <a:latin typeface="Times New Roman" panose="02020603050405020304" pitchFamily="18" charset="0"/>
              </a:rPr>
              <a:t>Relation between ML and Cloud</a:t>
            </a:r>
            <a:endParaRPr lang="fr-FR" sz="2400" dirty="0">
              <a:solidFill>
                <a:schemeClr val="tx1"/>
              </a:solidFill>
              <a:latin typeface="Times New Roman" panose="02020603050405020304" pitchFamily="18" charset="0"/>
            </a:endParaRPr>
          </a:p>
        </p:txBody>
      </p:sp>
      <p:pic>
        <p:nvPicPr>
          <p:cNvPr id="5" name="Image 4">
            <a:extLst>
              <a:ext uri="{FF2B5EF4-FFF2-40B4-BE49-F238E27FC236}">
                <a16:creationId xmlns:a16="http://schemas.microsoft.com/office/drawing/2014/main" id="{19F80B6A-85A7-CD01-320D-1C942275C849}"/>
              </a:ext>
            </a:extLst>
          </p:cNvPr>
          <p:cNvPicPr>
            <a:picLocks noChangeAspect="1"/>
          </p:cNvPicPr>
          <p:nvPr/>
        </p:nvPicPr>
        <p:blipFill>
          <a:blip r:embed="rId3"/>
          <a:stretch>
            <a:fillRect/>
          </a:stretch>
        </p:blipFill>
        <p:spPr>
          <a:xfrm>
            <a:off x="4735772" y="1020756"/>
            <a:ext cx="4408227" cy="4122744"/>
          </a:xfrm>
          <a:prstGeom prst="rect">
            <a:avLst/>
          </a:prstGeom>
        </p:spPr>
      </p:pic>
      <p:sp>
        <p:nvSpPr>
          <p:cNvPr id="6" name="Rectangle 5"/>
          <p:cNvSpPr/>
          <p:nvPr/>
        </p:nvSpPr>
        <p:spPr>
          <a:xfrm>
            <a:off x="8831766" y="4876800"/>
            <a:ext cx="312234"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endParaRPr lang="en-US" dirty="0">
              <a:solidFill>
                <a:schemeClr val="tx1"/>
              </a:solidFill>
            </a:endParaRPr>
          </a:p>
        </p:txBody>
      </p:sp>
    </p:spTree>
    <p:extLst>
      <p:ext uri="{BB962C8B-B14F-4D97-AF65-F5344CB8AC3E}">
        <p14:creationId xmlns:p14="http://schemas.microsoft.com/office/powerpoint/2010/main" val="112882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title"/>
          </p:nvPr>
        </p:nvSpPr>
        <p:spPr>
          <a:xfrm>
            <a:off x="248276" y="190539"/>
            <a:ext cx="7717500" cy="572700"/>
          </a:xfrm>
          <a:prstGeom prst="rect">
            <a:avLst/>
          </a:prstGeom>
        </p:spPr>
        <p:txBody>
          <a:bodyPr spcFirstLastPara="1" wrap="square" lIns="91425" tIns="91425" rIns="91425" bIns="91425" anchor="t" anchorCtr="0">
            <a:normAutofit fontScale="90000"/>
          </a:bodyPr>
          <a:lstStyle/>
          <a:p>
            <a:pPr lvl="0"/>
            <a:r>
              <a:rPr lang="en-US" dirty="0">
                <a:solidFill>
                  <a:schemeClr val="tx1"/>
                </a:solidFill>
                <a:latin typeface="Times New Roman" panose="02020603050405020304" pitchFamily="18" charset="0"/>
              </a:rPr>
              <a:t>Benefits of ML in Cloud Computing</a:t>
            </a:r>
            <a:endParaRPr dirty="0">
              <a:solidFill>
                <a:schemeClr val="tx1"/>
              </a:solidFill>
            </a:endParaRPr>
          </a:p>
        </p:txBody>
      </p:sp>
      <p:sp>
        <p:nvSpPr>
          <p:cNvPr id="373" name="Google Shape;373;p34"/>
          <p:cNvSpPr txBox="1">
            <a:spLocks noGrp="1"/>
          </p:cNvSpPr>
          <p:nvPr>
            <p:ph type="subTitle" idx="1"/>
          </p:nvPr>
        </p:nvSpPr>
        <p:spPr>
          <a:xfrm>
            <a:off x="1978815" y="1868013"/>
            <a:ext cx="2588100"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dirty="0"/>
              <a:t>Scalability</a:t>
            </a:r>
          </a:p>
          <a:p>
            <a:pPr marL="0" lvl="0" indent="0">
              <a:spcAft>
                <a:spcPts val="1200"/>
              </a:spcAft>
              <a:buClr>
                <a:schemeClr val="dk1"/>
              </a:buClr>
              <a:buSzPts val="1100"/>
            </a:pPr>
            <a:r>
              <a:rPr lang="en-US" sz="1100" dirty="0" err="1"/>
              <a:t>Systeme</a:t>
            </a:r>
            <a:r>
              <a:rPr lang="en-US" sz="1100" dirty="0"/>
              <a:t> can handle more work</a:t>
            </a:r>
            <a:endParaRPr sz="1100" dirty="0"/>
          </a:p>
        </p:txBody>
      </p:sp>
      <p:sp>
        <p:nvSpPr>
          <p:cNvPr id="375" name="Google Shape;375;p34"/>
          <p:cNvSpPr txBox="1">
            <a:spLocks noGrp="1"/>
          </p:cNvSpPr>
          <p:nvPr>
            <p:ph type="subTitle" idx="3"/>
          </p:nvPr>
        </p:nvSpPr>
        <p:spPr>
          <a:xfrm>
            <a:off x="5837625" y="1583093"/>
            <a:ext cx="2590800"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dirty="0"/>
              <a:t>Improved accuracy</a:t>
            </a:r>
          </a:p>
          <a:p>
            <a:pPr marL="0" lvl="0" indent="0">
              <a:spcAft>
                <a:spcPts val="1200"/>
              </a:spcAft>
              <a:buClr>
                <a:schemeClr val="dk1"/>
              </a:buClr>
              <a:buSzPts val="1100"/>
            </a:pPr>
            <a:r>
              <a:rPr lang="en-US" sz="1100" dirty="0"/>
              <a:t>By processing vast amounts of data</a:t>
            </a:r>
            <a:endParaRPr sz="1100" dirty="0"/>
          </a:p>
        </p:txBody>
      </p:sp>
      <p:sp>
        <p:nvSpPr>
          <p:cNvPr id="377" name="Google Shape;377;p34"/>
          <p:cNvSpPr txBox="1">
            <a:spLocks noGrp="1"/>
          </p:cNvSpPr>
          <p:nvPr>
            <p:ph type="subTitle" idx="5"/>
          </p:nvPr>
        </p:nvSpPr>
        <p:spPr>
          <a:xfrm>
            <a:off x="2009055" y="3274926"/>
            <a:ext cx="2588100" cy="367800"/>
          </a:xfrm>
          <a:prstGeom prst="rect">
            <a:avLst/>
          </a:prstGeom>
        </p:spPr>
        <p:txBody>
          <a:bodyPr spcFirstLastPara="1" wrap="square" lIns="91425" tIns="91425" rIns="91425" bIns="91425" anchor="ctr" anchorCtr="0">
            <a:noAutofit/>
          </a:bodyPr>
          <a:lstStyle/>
          <a:p>
            <a:pPr marL="0" lvl="0" indent="0">
              <a:spcAft>
                <a:spcPts val="1200"/>
              </a:spcAft>
              <a:buClr>
                <a:schemeClr val="dk1"/>
              </a:buClr>
              <a:buSzPts val="1100"/>
            </a:pPr>
            <a:r>
              <a:rPr lang="en-US" dirty="0"/>
              <a:t>Flexibility</a:t>
            </a:r>
          </a:p>
          <a:p>
            <a:pPr marL="0" lvl="0" indent="0">
              <a:spcAft>
                <a:spcPts val="1200"/>
              </a:spcAft>
              <a:buClr>
                <a:schemeClr val="dk1"/>
              </a:buClr>
              <a:buSzPts val="1100"/>
            </a:pPr>
            <a:r>
              <a:rPr lang="en-US" sz="1100" dirty="0"/>
              <a:t>Organizations can quickly adapt to changing their </a:t>
            </a:r>
            <a:r>
              <a:rPr lang="en-US" sz="1100" dirty="0" err="1"/>
              <a:t>requierments</a:t>
            </a:r>
            <a:endParaRPr sz="1100" dirty="0"/>
          </a:p>
        </p:txBody>
      </p:sp>
      <p:sp>
        <p:nvSpPr>
          <p:cNvPr id="379" name="Google Shape;379;p34"/>
          <p:cNvSpPr txBox="1">
            <a:spLocks noGrp="1"/>
          </p:cNvSpPr>
          <p:nvPr>
            <p:ph type="subTitle" idx="7"/>
          </p:nvPr>
        </p:nvSpPr>
        <p:spPr>
          <a:xfrm>
            <a:off x="5837625" y="3304252"/>
            <a:ext cx="2590800" cy="367800"/>
          </a:xfrm>
          <a:prstGeom prst="rect">
            <a:avLst/>
          </a:prstGeom>
        </p:spPr>
        <p:txBody>
          <a:bodyPr spcFirstLastPara="1" wrap="square" lIns="91425" tIns="91425" rIns="91425" bIns="91425" anchor="ctr" anchorCtr="0">
            <a:noAutofit/>
          </a:bodyPr>
          <a:lstStyle/>
          <a:p>
            <a:pPr marL="0" indent="0">
              <a:spcAft>
                <a:spcPts val="1200"/>
              </a:spcAft>
              <a:buClr>
                <a:schemeClr val="dk1"/>
              </a:buClr>
              <a:buSzPts val="1100"/>
            </a:pPr>
            <a:r>
              <a:rPr lang="en-US" dirty="0"/>
              <a:t>Cost-effectiveness</a:t>
            </a:r>
          </a:p>
          <a:p>
            <a:pPr marL="0" indent="0">
              <a:spcAft>
                <a:spcPts val="1200"/>
              </a:spcAft>
              <a:buClr>
                <a:schemeClr val="dk1"/>
              </a:buClr>
              <a:buSzPts val="1100"/>
            </a:pPr>
            <a:r>
              <a:rPr lang="en-US" sz="1100" dirty="0"/>
              <a:t>Organizations can pay for cloud resources as needed</a:t>
            </a:r>
            <a:endParaRPr sz="1100" dirty="0"/>
          </a:p>
        </p:txBody>
      </p:sp>
      <p:sp>
        <p:nvSpPr>
          <p:cNvPr id="381" name="Google Shape;381;p34"/>
          <p:cNvSpPr/>
          <p:nvPr/>
        </p:nvSpPr>
        <p:spPr>
          <a:xfrm>
            <a:off x="4895750" y="1788700"/>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1036950" y="3168813"/>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4895750" y="3178488"/>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036950" y="1779025"/>
            <a:ext cx="696600" cy="69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5015457" y="1965548"/>
            <a:ext cx="457198" cy="342903"/>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4"/>
          <p:cNvGrpSpPr/>
          <p:nvPr/>
        </p:nvGrpSpPr>
        <p:grpSpPr>
          <a:xfrm>
            <a:off x="1156637" y="3298189"/>
            <a:ext cx="457206" cy="457202"/>
            <a:chOff x="6203579" y="3348981"/>
            <a:chExt cx="351615" cy="350373"/>
          </a:xfrm>
        </p:grpSpPr>
        <p:sp>
          <p:nvSpPr>
            <p:cNvPr id="387" name="Google Shape;387;p34"/>
            <p:cNvSpPr/>
            <p:nvPr/>
          </p:nvSpPr>
          <p:spPr>
            <a:xfrm>
              <a:off x="6377667" y="3404249"/>
              <a:ext cx="93686" cy="58072"/>
            </a:xfrm>
            <a:custGeom>
              <a:avLst/>
              <a:gdLst/>
              <a:ahLst/>
              <a:cxnLst/>
              <a:rect l="l" t="t" r="r" b="b"/>
              <a:pathLst>
                <a:path w="2941" h="1823" extrusionOk="0">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6260090" y="3449611"/>
              <a:ext cx="76643" cy="44947"/>
            </a:xfrm>
            <a:custGeom>
              <a:avLst/>
              <a:gdLst/>
              <a:ahLst/>
              <a:cxnLst/>
              <a:rect l="l" t="t" r="r" b="b"/>
              <a:pathLst>
                <a:path w="2406" h="1411" extrusionOk="0">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6415574" y="3498349"/>
              <a:ext cx="49343" cy="21598"/>
            </a:xfrm>
            <a:custGeom>
              <a:avLst/>
              <a:gdLst/>
              <a:ahLst/>
              <a:cxnLst/>
              <a:rect l="l" t="t" r="r" b="b"/>
              <a:pathLst>
                <a:path w="1549" h="678" extrusionOk="0">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6344283" y="3473247"/>
              <a:ext cx="41380" cy="32301"/>
            </a:xfrm>
            <a:custGeom>
              <a:avLst/>
              <a:gdLst/>
              <a:ahLst/>
              <a:cxnLst/>
              <a:rect l="l" t="t" r="r" b="b"/>
              <a:pathLst>
                <a:path w="1299" h="1014" extrusionOk="0">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6203579" y="3348981"/>
              <a:ext cx="351615" cy="350373"/>
            </a:xfrm>
            <a:custGeom>
              <a:avLst/>
              <a:gdLst/>
              <a:ahLst/>
              <a:cxnLst/>
              <a:rect l="l" t="t" r="r" b="b"/>
              <a:pathLst>
                <a:path w="11038" h="10999" extrusionOk="0">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4"/>
          <p:cNvGrpSpPr/>
          <p:nvPr/>
        </p:nvGrpSpPr>
        <p:grpSpPr>
          <a:xfrm>
            <a:off x="5015434" y="3298196"/>
            <a:ext cx="457217" cy="457213"/>
            <a:chOff x="7100170" y="1500117"/>
            <a:chExt cx="368308" cy="367033"/>
          </a:xfrm>
        </p:grpSpPr>
        <p:sp>
          <p:nvSpPr>
            <p:cNvPr id="393" name="Google Shape;393;p34"/>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4"/>
          <p:cNvGrpSpPr/>
          <p:nvPr/>
        </p:nvGrpSpPr>
        <p:grpSpPr>
          <a:xfrm>
            <a:off x="1179503" y="1908388"/>
            <a:ext cx="411473" cy="457205"/>
            <a:chOff x="6219124" y="2902788"/>
            <a:chExt cx="318231" cy="355470"/>
          </a:xfrm>
        </p:grpSpPr>
        <p:sp>
          <p:nvSpPr>
            <p:cNvPr id="407" name="Google Shape;407;p34"/>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20515" y="833902"/>
            <a:ext cx="8107909" cy="369332"/>
          </a:xfrm>
          <a:prstGeom prst="rect">
            <a:avLst/>
          </a:prstGeom>
        </p:spPr>
        <p:txBody>
          <a:bodyPr wrap="square">
            <a:spAutoFit/>
          </a:bodyPr>
          <a:lstStyle/>
          <a:p>
            <a:pPr marL="114300"/>
            <a:r>
              <a:rPr lang="en-US" sz="1800" dirty="0">
                <a:solidFill>
                  <a:srgbClr val="374151"/>
                </a:solidFill>
                <a:latin typeface="Söhne"/>
              </a:rPr>
              <a:t>The benefits of using machine learning in cloud computing include:</a:t>
            </a:r>
          </a:p>
        </p:txBody>
      </p:sp>
      <p:sp>
        <p:nvSpPr>
          <p:cNvPr id="45" name="Rectangle 44"/>
          <p:cNvSpPr/>
          <p:nvPr/>
        </p:nvSpPr>
        <p:spPr>
          <a:xfrm>
            <a:off x="8831766" y="4876800"/>
            <a:ext cx="312234"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9</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Strokes Breakthrough by Slidesgo">
  <a:themeElements>
    <a:clrScheme name="Simple Light">
      <a:dk1>
        <a:srgbClr val="000000"/>
      </a:dk1>
      <a:lt1>
        <a:srgbClr val="FFFFFF"/>
      </a:lt1>
      <a:dk2>
        <a:srgbClr val="7F94A1"/>
      </a:dk2>
      <a:lt2>
        <a:srgbClr val="FFF6F0"/>
      </a:lt2>
      <a:accent1>
        <a:srgbClr val="E9E4DD"/>
      </a:accent1>
      <a:accent2>
        <a:srgbClr val="D7D7D3"/>
      </a:accent2>
      <a:accent3>
        <a:srgbClr val="C6C9C9"/>
      </a:accent3>
      <a:accent4>
        <a:srgbClr val="B4BCBF"/>
      </a:accent4>
      <a:accent5>
        <a:srgbClr val="A2AFB5"/>
      </a:accent5>
      <a:accent6>
        <a:srgbClr val="91A1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804</Words>
  <Application>Microsoft Office PowerPoint</Application>
  <PresentationFormat>On-screen Show (16:9)</PresentationFormat>
  <Paragraphs>132</Paragraphs>
  <Slides>25</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MS PGothic</vt:lpstr>
      <vt:lpstr>Arial</vt:lpstr>
      <vt:lpstr>Calibri Light</vt:lpstr>
      <vt:lpstr>Fira Sans Extra Condensed Medium</vt:lpstr>
      <vt:lpstr>Montserrat Black</vt:lpstr>
      <vt:lpstr>Montserrat ExtraBold</vt:lpstr>
      <vt:lpstr>Montserrat SemiBold</vt:lpstr>
      <vt:lpstr>Nunito Sans</vt:lpstr>
      <vt:lpstr>Open Sans</vt:lpstr>
      <vt:lpstr>Raleway</vt:lpstr>
      <vt:lpstr>Roboto</vt:lpstr>
      <vt:lpstr>Söhne</vt:lpstr>
      <vt:lpstr>Times New Roman</vt:lpstr>
      <vt:lpstr>Wingdings</vt:lpstr>
      <vt:lpstr>Strokes Breakthrough by Slidesgo</vt:lpstr>
      <vt:lpstr>Cloud with ML Use case:  Stroke Prediction  </vt:lpstr>
      <vt:lpstr>Table of Contents</vt:lpstr>
      <vt:lpstr>Presentation of Project</vt:lpstr>
      <vt:lpstr>Introduction</vt:lpstr>
      <vt:lpstr>PowerPoint Presentation</vt:lpstr>
      <vt:lpstr>ML with Cloud</vt:lpstr>
      <vt:lpstr>What is Machine Learning ?</vt:lpstr>
      <vt:lpstr>Relation between ML and Cloud</vt:lpstr>
      <vt:lpstr>Benefits of ML in Cloud Computing</vt:lpstr>
      <vt:lpstr>What is Cloud Computing ?  </vt:lpstr>
      <vt:lpstr>Architecture of Cloud Computing </vt:lpstr>
      <vt:lpstr>Cloud Computing Models</vt:lpstr>
      <vt:lpstr>Procedure and Experimental Methodology</vt:lpstr>
      <vt:lpstr>PowerPoint Presentation</vt:lpstr>
      <vt:lpstr>Tools &amp; Technologies</vt:lpstr>
      <vt:lpstr>Working environment:</vt:lpstr>
      <vt:lpstr>Libraries</vt:lpstr>
      <vt:lpstr>Implementation</vt:lpstr>
      <vt:lpstr>Dataset:</vt:lpstr>
      <vt:lpstr>Propopsed Algorithm</vt:lpstr>
      <vt:lpstr>PowerPoint Presentation</vt:lpstr>
      <vt:lpstr>CONCLUSION</vt:lpstr>
      <vt:lpstr>Conclusion</vt:lpstr>
      <vt:lpstr>THANK YOU FOR YOUR ATTENTION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with ML Use case:  Stroke Prediction</dc:title>
  <dc:creator>pc</dc:creator>
  <cp:lastModifiedBy>Mouhcin El youbi</cp:lastModifiedBy>
  <cp:revision>27</cp:revision>
  <dcterms:modified xsi:type="dcterms:W3CDTF">2023-04-04T18:23:42Z</dcterms:modified>
</cp:coreProperties>
</file>