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1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8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5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4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6429-C98D-4170-9A85-495DB2A18C0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Geophysical Fluid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atmospheric and oceanic flows</a:t>
            </a:r>
          </a:p>
          <a:p>
            <a:r>
              <a:rPr lang="en-GB" dirty="0" smtClean="0"/>
              <a:t>Applications: meteorology, Tsunami prediction</a:t>
            </a:r>
          </a:p>
          <a:p>
            <a:r>
              <a:rPr lang="en-GB" dirty="0" smtClean="0"/>
              <a:t>Primary model: Shallow Water Equations</a:t>
            </a:r>
          </a:p>
          <a:p>
            <a:r>
              <a:rPr lang="en-GB" dirty="0" smtClean="0"/>
              <a:t>Need to account for rotation and topography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Well-Balanced Numerical Methods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Use finite volume methods to solve SWEs: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h𝑢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𝑓h𝑣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𝑔h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b="0" dirty="0" smtClean="0"/>
                  <a:t>Naïve methods compute sources separately.</a:t>
                </a:r>
              </a:p>
              <a:p>
                <a:r>
                  <a:rPr lang="en-GB" dirty="0" smtClean="0"/>
                  <a:t>Need new numerical schemes which take balance into account.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5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“Accurate methods for computing rotation-dominated flows”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Term 1: </a:t>
            </a:r>
          </a:p>
          <a:p>
            <a:pPr lvl="1"/>
            <a:r>
              <a:rPr lang="en-GB" dirty="0" smtClean="0"/>
              <a:t>Review existing well-balanced methods.</a:t>
            </a:r>
          </a:p>
          <a:p>
            <a:r>
              <a:rPr lang="en-GB" dirty="0" smtClean="0"/>
              <a:t>Term 2:</a:t>
            </a:r>
          </a:p>
          <a:p>
            <a:pPr lvl="1"/>
            <a:r>
              <a:rPr lang="en-GB" dirty="0" smtClean="0"/>
              <a:t>Set up evaluation framework with </a:t>
            </a:r>
            <a:r>
              <a:rPr lang="en-GB" dirty="0" err="1" smtClean="0"/>
              <a:t>Clawpack</a:t>
            </a:r>
            <a:r>
              <a:rPr lang="en-GB" dirty="0" smtClean="0"/>
              <a:t> (Fortran + Python).</a:t>
            </a:r>
          </a:p>
          <a:p>
            <a:pPr lvl="1"/>
            <a:r>
              <a:rPr lang="en-GB" dirty="0" smtClean="0"/>
              <a:t>Adapt and implement selected methods.</a:t>
            </a:r>
          </a:p>
          <a:p>
            <a:pPr lvl="1"/>
            <a:r>
              <a:rPr lang="en-GB" dirty="0" smtClean="0"/>
              <a:t>Evaluate and compare them.</a:t>
            </a:r>
          </a:p>
          <a:p>
            <a:pPr lvl="1"/>
            <a:r>
              <a:rPr lang="en-GB" dirty="0" smtClean="0"/>
              <a:t>(Apply them to novel problems.)</a:t>
            </a:r>
          </a:p>
        </p:txBody>
      </p:sp>
    </p:spTree>
    <p:extLst>
      <p:ext uri="{BB962C8B-B14F-4D97-AF65-F5344CB8AC3E}">
        <p14:creationId xmlns:p14="http://schemas.microsoft.com/office/powerpoint/2010/main" val="330208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Geophysical Fluid Dynamics</vt:lpstr>
      <vt:lpstr>Well-Balanced Numerical Methods</vt:lpstr>
      <vt:lpstr>“Accurate methods for computing rotation-dominated flows”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Büttner</dc:creator>
  <cp:lastModifiedBy>Martin Büttner</cp:lastModifiedBy>
  <cp:revision>5</cp:revision>
  <dcterms:created xsi:type="dcterms:W3CDTF">2015-01-20T16:28:37Z</dcterms:created>
  <dcterms:modified xsi:type="dcterms:W3CDTF">2015-01-21T22:34:21Z</dcterms:modified>
</cp:coreProperties>
</file>