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04488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04488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04488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04488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04488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04488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275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04488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275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04488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04488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04488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04488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04488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04488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04488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044880"/>
            <a:ext cx="35330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04488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275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04488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044880"/>
            <a:ext cx="10972440" cy="131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91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208000" y="5760000"/>
            <a:ext cx="3600000" cy="972360"/>
          </a:xfrm>
          <a:custGeom>
            <a:avLst/>
            <a:gdLst/>
            <a:ahLst/>
            <a:rect l="0" t="0" r="r" b="b"/>
            <a:pathLst>
              <a:path w="10002" h="2703">
                <a:moveTo>
                  <a:pt x="0" y="1929"/>
                </a:moveTo>
                <a:lnTo>
                  <a:pt x="5000" y="0"/>
                </a:lnTo>
                <a:lnTo>
                  <a:pt x="10001" y="1929"/>
                </a:lnTo>
                <a:moveTo>
                  <a:pt x="0" y="2702"/>
                </a:moveTo>
                <a:lnTo>
                  <a:pt x="10001" y="2702"/>
                </a:lnTo>
              </a:path>
            </a:pathLst>
          </a:custGeom>
          <a:blipFill rotWithShape="0">
            <a:blip r:embed="rId2"/>
            <a:tile/>
          </a:blip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7160" bIns="47160" anchor="ctr" anchorCtr="1">
            <a:noAutofit/>
          </a:bodyPr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PyConDE 2019</a:t>
            </a:r>
            <a:endParaRPr b="0" lang="de-DE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3782160"/>
            <a:ext cx="12188160" cy="309060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0" y="360"/>
            <a:ext cx="12192120" cy="384336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3990" spc="-1" strike="noStrike">
                <a:solidFill>
                  <a:srgbClr val="ffffff"/>
                </a:solidFill>
                <a:latin typeface="Arial"/>
              </a:rPr>
              <a:t>Format des Titeltextes durch Klicken bearbeiten</a:t>
            </a:r>
            <a:endParaRPr b="0" lang="de-DE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27576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910" spc="-1" strike="noStrike">
                <a:latin typeface="Arial"/>
              </a:rPr>
              <a:t>Format des Gliederungstextes durch Klicken bearbeiten</a:t>
            </a:r>
            <a:endParaRPr b="0" lang="de-DE" sz="2910" spc="-1" strike="noStrike">
              <a:latin typeface="Arial"/>
            </a:endParaRPr>
          </a:p>
          <a:p>
            <a:pPr lvl="1" marL="864000" indent="-324000">
              <a:spcBef>
                <a:spcPts val="102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540" spc="-1" strike="noStrike">
                <a:latin typeface="Arial"/>
              </a:rPr>
              <a:t>Zweite Gliederungsebene</a:t>
            </a:r>
            <a:endParaRPr b="0" lang="de-DE" sz="2540" spc="-1" strike="noStrike">
              <a:latin typeface="Arial"/>
            </a:endParaRPr>
          </a:p>
          <a:p>
            <a:pPr lvl="2" marL="1296000" indent="-288000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80" spc="-1" strike="noStrike">
                <a:latin typeface="Arial"/>
              </a:rPr>
              <a:t>Dritte Gliederungsebene</a:t>
            </a:r>
            <a:endParaRPr b="0" lang="de-DE" sz="2180" spc="-1" strike="noStrike">
              <a:latin typeface="Arial"/>
            </a:endParaRPr>
          </a:p>
          <a:p>
            <a:pPr lvl="3" marL="1728000" indent="-216000">
              <a:spcBef>
                <a:spcPts val="51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20" spc="-1" strike="noStrike">
                <a:latin typeface="Arial"/>
              </a:rPr>
              <a:t>Vierte Gliederungsebene</a:t>
            </a:r>
            <a:endParaRPr b="0" lang="de-DE" sz="1820" spc="-1" strike="noStrike">
              <a:latin typeface="Arial"/>
            </a:endParaRPr>
          </a:p>
          <a:p>
            <a:pPr lvl="4" marL="2160000" indent="-216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20" spc="-1" strike="noStrike">
                <a:latin typeface="Arial"/>
              </a:rPr>
              <a:t>Fünfte Gliederungsebene</a:t>
            </a:r>
            <a:endParaRPr b="0" lang="de-DE" sz="1820" spc="-1" strike="noStrike">
              <a:latin typeface="Arial"/>
            </a:endParaRPr>
          </a:p>
          <a:p>
            <a:pPr lvl="5" marL="2592000" indent="-216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20" spc="-1" strike="noStrike">
                <a:latin typeface="Arial"/>
              </a:rPr>
              <a:t>Sechste Gliederungsebene</a:t>
            </a:r>
            <a:endParaRPr b="0" lang="de-DE" sz="1820" spc="-1" strike="noStrike">
              <a:latin typeface="Arial"/>
            </a:endParaRPr>
          </a:p>
          <a:p>
            <a:pPr lvl="6" marL="3024000" indent="-216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20" spc="-1" strike="noStrike">
                <a:latin typeface="Arial"/>
              </a:rPr>
              <a:t>Siebte Gliederungsebene</a:t>
            </a:r>
            <a:endParaRPr b="0" lang="de-DE" sz="182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A1E01A4-40F0-4250-B2EC-F65544EEB613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609480" y="264960"/>
            <a:ext cx="10972440" cy="1144800"/>
          </a:xfrm>
          <a:prstGeom prst="rect">
            <a:avLst/>
          </a:prstGeom>
          <a:solidFill>
            <a:srgbClr val="729fc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8"/>
          <p:cNvSpPr/>
          <p:nvPr/>
        </p:nvSpPr>
        <p:spPr>
          <a:xfrm>
            <a:off x="737280" y="350640"/>
            <a:ext cx="10654200" cy="9126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de-DE" sz="5400" spc="-1" strike="noStrike">
                <a:solidFill>
                  <a:srgbClr val="000000"/>
                </a:solidFill>
                <a:latin typeface="Calibri Light"/>
                <a:ea typeface="DejaVu Sans"/>
              </a:rPr>
              <a:t>{title}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223600" y="1581480"/>
            <a:ext cx="289584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{location}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500440" y="2356560"/>
            <a:ext cx="9648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{date}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5592960" y="3422520"/>
            <a:ext cx="5261040" cy="2131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{title}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833400" y="1690560"/>
            <a:ext cx="3863880" cy="3863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{logo}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de-DE" sz="5400" spc="-1" strike="noStrike">
                <a:solidFill>
                  <a:srgbClr val="000000"/>
                </a:solidFill>
                <a:latin typeface="Calibri Light"/>
                <a:ea typeface="DejaVu Sans"/>
              </a:rPr>
              <a:t>{title}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223600" y="1581480"/>
            <a:ext cx="289584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{location}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500440" y="2356560"/>
            <a:ext cx="9648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{date}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592960" y="3422520"/>
            <a:ext cx="5261040" cy="2131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{title}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833400" y="1690560"/>
            <a:ext cx="3863880" cy="3863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{logo}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de-DE" sz="5400" spc="-1" strike="noStrike">
                <a:solidFill>
                  <a:srgbClr val="000000"/>
                </a:solidFill>
                <a:latin typeface="Calibri Light"/>
                <a:ea typeface="DejaVu Sans"/>
              </a:rPr>
              <a:t>{title}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223600" y="1581480"/>
            <a:ext cx="289584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{location}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500440" y="2356560"/>
            <a:ext cx="9648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{date}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592960" y="3422520"/>
            <a:ext cx="5261040" cy="2131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{table}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833400" y="1690560"/>
            <a:ext cx="3863880" cy="3863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{logo}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LibreOffice/6.2.3.2$Windows_X86_64 LibreOffice_project/aecc05fe267cc68dde00352a451aa867b3b546ac</Application>
  <Words>10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2019-10-09T10:15:54Z</dcterms:created>
  <dc:creator>Tim</dc:creator>
  <dc:description/>
  <dc:language>en-US</dc:language>
  <cp:lastModifiedBy/>
  <dcterms:modified xsi:type="dcterms:W3CDTF">2019-10-13T16:19:46Z</dcterms:modified>
  <cp:revision>16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