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#Section" id="{FEA00E42-5FBA-46B1-A2DA-1CC8AA87CB5A}">
          <p14:sldIdLst>
            <p14:sldId id="258"/>
          </p14:sldIdLst>
        </p14:section>
        <p14:section name="#Section2" id="{D10F766E-BEF9-495F-9016-901819416186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AC8F8-A38E-4093-B010-E59D2918F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FFF121-D812-4320-B3D9-65BAD943F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8F8ECD-9979-4AAE-82A8-F7FAA804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471A63-67FD-4112-8E52-75082DA5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5E6B-62CB-4D72-98F7-A9C711E5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5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B78A-20CF-44B6-BB99-E29324BE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B20B75-68C5-42C1-9520-92FE700EB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C2323-8626-4D07-AB4C-E7658DE4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B9AE4-61CB-4C5B-83E2-4F04B96D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0A63A4-D9E4-4BC7-9911-94DCE891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0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FE2016-A2D7-4D72-A806-43D4541AF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8F42D4-F5B4-4FC8-8F54-A809BC6BE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61BF8-34C5-4369-AE38-E95C826E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89E23-FBAE-40C7-A7D3-2133289D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27E56B-4CC1-403C-ADAF-F0CFE85B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E5279-E45C-4BA5-81B0-E3B7BC06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9DE16-7A4E-403A-931E-8878DE37C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09812-BF70-44A6-B12D-D39FC064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8058B4-9092-4BA8-B37F-5FD1FF5F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AAB230-99EE-4E06-9E5B-3220FBCA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26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4FDEE-8F4C-4C9D-B1EE-3A7FA8B6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6B5424-7D0F-44AC-9CF0-7C1110205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190E6A-1800-4E31-B837-585DF25B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B1BAB3-72ED-4038-94EE-8BD76C4B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F0D09F-FC6D-470D-BE37-7621D215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67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C51B1-1FF8-4671-9C21-2675F4A9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AF8F6A-A8A9-4D87-AB9E-D4E58BE90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080E87-BA41-4219-8CA6-1434273D1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2CEB64-5CA2-4462-92C1-E394B5EC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0B53D9-5C60-4589-81BB-D04AFEB4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7EC3CC-F05B-4912-A582-EDC8E6D1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99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87902-FCDB-4CD3-B9B1-2C1AC07D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634363-1E44-4324-B216-BB9DC442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0B83EC-3578-4B86-A30B-BF62D5F4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901714-23FB-4D60-A689-C0380310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0F3E5-7767-4105-B36B-799A1514E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0839AF-4151-4A7E-A9DD-FD26ACAF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CC6A56-FC04-496E-B6B5-396B5008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0C8B6A-1EAA-48A9-88FA-677EF054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36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EFDE6-021B-441E-9E3A-9C0033D5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2182CF-C63E-46F2-993B-E52BE334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0AE7DA-C6F0-4BBC-B385-F1E16E05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18B898-EE01-4776-BBC7-89E654AC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90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0D34D3-E51A-492A-AA34-638E707E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8A094D-EB5E-4175-A471-C0DDDE73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8AF035-7D9B-431E-8B2A-3AC3795F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4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2B6EE-CE63-4CAB-B1B2-D0289D51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9A5BA0-EA85-4667-8E32-5BFDE066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0E9B17-29A7-4FFD-AF48-0B14158B9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F3D420-58FC-4A24-89CE-62C0CF41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8D145B-96AD-4884-B5BF-73A6D030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F5892D-ED71-40C5-80F7-31C6F84F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34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D3B70-E561-401A-B182-1894FFFA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059874-2B55-44BF-96AA-1A0E757BE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DB3BF6-5D99-4BD4-8000-F571CCE48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27AADD-DBD0-422D-9914-C3F546A9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AC1FFF-8481-4957-B0C3-55DF2D4D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F3AAE9-158C-4CAD-AD35-5AC9C542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28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A095D6-2660-4E9D-8659-74114FB8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33EB6C-A284-403C-8152-BD8BD198F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8F548D-F31E-4A23-B3CB-F2C7C8A21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315337-D064-48D3-AE4B-9A7E0B17C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9F2BCF-2E4C-4B16-BD58-1B907A91B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66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A5F8C-2A1B-4555-8DE9-E2CA72B6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New title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BAE09DF-FFC3-4236-873B-265CF8F90C81}"/>
              </a:ext>
            </a:extLst>
          </p:cNvPr>
          <p:cNvSpPr txBox="1"/>
          <p:nvPr/>
        </p:nvSpPr>
        <p:spPr>
          <a:xfrm>
            <a:off x="5592819" y="1581631"/>
            <a:ext cx="2158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#</a:t>
            </a:r>
            <a:r>
              <a:rPr lang="de-DE" sz="4000" b="1" dirty="0" err="1"/>
              <a:t>location</a:t>
            </a:r>
            <a:endParaRPr lang="de-DE" sz="4000" b="1" dirty="0"/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31357E00-5628-4942-A4D5-69B0AFB84A28}"/>
              </a:ext>
            </a:extLst>
          </p:cNvPr>
          <p:cNvSpPr txBox="1"/>
          <p:nvPr/>
        </p:nvSpPr>
        <p:spPr>
          <a:xfrm>
            <a:off x="5592819" y="2356629"/>
            <a:ext cx="78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#date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D58A5E-79D9-49F4-A0EC-4C4724CFFBEF}"/>
              </a:ext>
            </a:extLst>
          </p:cNvPr>
          <p:cNvSpPr/>
          <p:nvPr/>
        </p:nvSpPr>
        <p:spPr>
          <a:xfrm>
            <a:off x="5592819" y="3422680"/>
            <a:ext cx="5262536" cy="2133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#</a:t>
            </a:r>
            <a:r>
              <a:rPr lang="de-DE" sz="3200" dirty="0" err="1">
                <a:solidFill>
                  <a:schemeClr val="tx1"/>
                </a:solidFill>
              </a:rPr>
              <a:t>table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990116-9F2C-4FF3-8E49-60F23BCAC2CA}"/>
              </a:ext>
            </a:extLst>
          </p:cNvPr>
          <p:cNvSpPr/>
          <p:nvPr/>
        </p:nvSpPr>
        <p:spPr>
          <a:xfrm>
            <a:off x="833464" y="1690688"/>
            <a:ext cx="3865297" cy="386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#logo</a:t>
            </a:r>
          </a:p>
        </p:txBody>
      </p:sp>
    </p:spTree>
    <p:extLst>
      <p:ext uri="{BB962C8B-B14F-4D97-AF65-F5344CB8AC3E}">
        <p14:creationId xmlns:p14="http://schemas.microsoft.com/office/powerpoint/2010/main" val="103842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A5F8C-2A1B-4555-8DE9-E2CA72B6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New title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BAE09DF-FFC3-4236-873B-265CF8F90C81}"/>
              </a:ext>
            </a:extLst>
          </p:cNvPr>
          <p:cNvSpPr txBox="1"/>
          <p:nvPr/>
        </p:nvSpPr>
        <p:spPr>
          <a:xfrm>
            <a:off x="5592819" y="1581631"/>
            <a:ext cx="2158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#</a:t>
            </a:r>
            <a:r>
              <a:rPr lang="de-DE" sz="4000" b="1" dirty="0" err="1"/>
              <a:t>location</a:t>
            </a:r>
            <a:endParaRPr lang="de-DE" sz="4000" b="1" dirty="0"/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31357E00-5628-4942-A4D5-69B0AFB84A28}"/>
              </a:ext>
            </a:extLst>
          </p:cNvPr>
          <p:cNvSpPr txBox="1"/>
          <p:nvPr/>
        </p:nvSpPr>
        <p:spPr>
          <a:xfrm>
            <a:off x="5592819" y="2356629"/>
            <a:ext cx="78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#date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D58A5E-79D9-49F4-A0EC-4C4724CFFBEF}"/>
              </a:ext>
            </a:extLst>
          </p:cNvPr>
          <p:cNvSpPr/>
          <p:nvPr/>
        </p:nvSpPr>
        <p:spPr>
          <a:xfrm>
            <a:off x="5592819" y="3422680"/>
            <a:ext cx="5262536" cy="2133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#</a:t>
            </a:r>
            <a:r>
              <a:rPr lang="de-DE" sz="3200" dirty="0" err="1">
                <a:solidFill>
                  <a:schemeClr val="tx1"/>
                </a:solidFill>
              </a:rPr>
              <a:t>table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990116-9F2C-4FF3-8E49-60F23BCAC2CA}"/>
              </a:ext>
            </a:extLst>
          </p:cNvPr>
          <p:cNvSpPr/>
          <p:nvPr/>
        </p:nvSpPr>
        <p:spPr>
          <a:xfrm>
            <a:off x="833464" y="1690688"/>
            <a:ext cx="3865297" cy="386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#logo</a:t>
            </a:r>
          </a:p>
        </p:txBody>
      </p:sp>
    </p:spTree>
    <p:extLst>
      <p:ext uri="{BB962C8B-B14F-4D97-AF65-F5344CB8AC3E}">
        <p14:creationId xmlns:p14="http://schemas.microsoft.com/office/powerpoint/2010/main" val="322393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A5F8C-2A1B-4555-8DE9-E2CA72B6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New title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BAE09DF-FFC3-4236-873B-265CF8F90C81}"/>
              </a:ext>
            </a:extLst>
          </p:cNvPr>
          <p:cNvSpPr txBox="1"/>
          <p:nvPr/>
        </p:nvSpPr>
        <p:spPr>
          <a:xfrm>
            <a:off x="5592819" y="1581631"/>
            <a:ext cx="2158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#</a:t>
            </a:r>
            <a:r>
              <a:rPr lang="de-DE" sz="4000" b="1" dirty="0" err="1"/>
              <a:t>location</a:t>
            </a:r>
            <a:endParaRPr lang="de-DE" sz="4000" b="1" dirty="0"/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31357E00-5628-4942-A4D5-69B0AFB84A28}"/>
              </a:ext>
            </a:extLst>
          </p:cNvPr>
          <p:cNvSpPr txBox="1"/>
          <p:nvPr/>
        </p:nvSpPr>
        <p:spPr>
          <a:xfrm>
            <a:off x="5592819" y="2356629"/>
            <a:ext cx="78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#date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D58A5E-79D9-49F4-A0EC-4C4724CFFBEF}"/>
              </a:ext>
            </a:extLst>
          </p:cNvPr>
          <p:cNvSpPr/>
          <p:nvPr/>
        </p:nvSpPr>
        <p:spPr>
          <a:xfrm>
            <a:off x="5592819" y="3422680"/>
            <a:ext cx="5262536" cy="2133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#</a:t>
            </a:r>
            <a:r>
              <a:rPr lang="de-DE" sz="3200" dirty="0" err="1">
                <a:solidFill>
                  <a:schemeClr val="tx1"/>
                </a:solidFill>
              </a:rPr>
              <a:t>table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990116-9F2C-4FF3-8E49-60F23BCAC2CA}"/>
              </a:ext>
            </a:extLst>
          </p:cNvPr>
          <p:cNvSpPr/>
          <p:nvPr/>
        </p:nvSpPr>
        <p:spPr>
          <a:xfrm>
            <a:off x="833464" y="1690688"/>
            <a:ext cx="3865297" cy="386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#logo</a:t>
            </a:r>
          </a:p>
        </p:txBody>
      </p:sp>
    </p:spTree>
    <p:extLst>
      <p:ext uri="{BB962C8B-B14F-4D97-AF65-F5344CB8AC3E}">
        <p14:creationId xmlns:p14="http://schemas.microsoft.com/office/powerpoint/2010/main" val="54727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New title</vt:lpstr>
      <vt:lpstr>New title</vt:lpstr>
      <vt:lpstr>New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</dc:creator>
  <cp:lastModifiedBy>Kim Wiese</cp:lastModifiedBy>
  <cp:revision>13</cp:revision>
  <dcterms:created xsi:type="dcterms:W3CDTF">2019-10-09T10:15:54Z</dcterms:created>
  <dcterms:modified xsi:type="dcterms:W3CDTF">2019-10-12T10:38:26Z</dcterms:modified>
</cp:coreProperties>
</file>