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320" r:id="rId5"/>
    <p:sldId id="321" r:id="rId6"/>
    <p:sldId id="323" r:id="rId7"/>
    <p:sldId id="322" r:id="rId8"/>
    <p:sldId id="324" r:id="rId9"/>
    <p:sldId id="325" r:id="rId10"/>
    <p:sldId id="326" r:id="rId11"/>
    <p:sldId id="327" r:id="rId12"/>
    <p:sldId id="328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75D"/>
    <a:srgbClr val="8DBD19"/>
    <a:srgbClr val="9D3DBE"/>
    <a:srgbClr val="E78906"/>
    <a:srgbClr val="60C0AF"/>
    <a:srgbClr val="0F2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35" autoAdjust="0"/>
  </p:normalViewPr>
  <p:slideViewPr>
    <p:cSldViewPr snapToGrid="0">
      <p:cViewPr varScale="1">
        <p:scale>
          <a:sx n="107" d="100"/>
          <a:sy n="107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D1421-549B-435C-A968-9D32425D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48217-681A-4C24-B6F0-E4EDA99581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8217-681A-4C24-B6F0-E4EDA9958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8217-681A-4C24-B6F0-E4EDA9958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8217-681A-4C24-B6F0-E4EDA9958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8217-681A-4C24-B6F0-E4EDA9958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8217-681A-4C24-B6F0-E4EDA9958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8217-681A-4C24-B6F0-E4EDA9958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8217-681A-4C24-B6F0-E4EDA9958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8217-681A-4C24-B6F0-E4EDA9958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8217-681A-4C24-B6F0-E4EDA9958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48217-681A-4C24-B6F0-E4EDA99581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282700" y="2026472"/>
            <a:ext cx="4483100" cy="1948628"/>
          </a:xfrm>
          <a:custGeom>
            <a:avLst/>
            <a:gdLst>
              <a:gd name="connsiteX0" fmla="*/ 0 w 4483100"/>
              <a:gd name="connsiteY0" fmla="*/ 0 h 1948628"/>
              <a:gd name="connsiteX1" fmla="*/ 4483100 w 4483100"/>
              <a:gd name="connsiteY1" fmla="*/ 0 h 1948628"/>
              <a:gd name="connsiteX2" fmla="*/ 4483100 w 4483100"/>
              <a:gd name="connsiteY2" fmla="*/ 1948628 h 1948628"/>
              <a:gd name="connsiteX3" fmla="*/ 0 w 4483100"/>
              <a:gd name="connsiteY3" fmla="*/ 1948628 h 19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3100" h="1948628">
                <a:moveTo>
                  <a:pt x="0" y="0"/>
                </a:moveTo>
                <a:lnTo>
                  <a:pt x="4483100" y="0"/>
                </a:lnTo>
                <a:lnTo>
                  <a:pt x="4483100" y="1948628"/>
                </a:lnTo>
                <a:lnTo>
                  <a:pt x="0" y="194862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426200" y="2026472"/>
            <a:ext cx="4483100" cy="1948628"/>
          </a:xfrm>
          <a:custGeom>
            <a:avLst/>
            <a:gdLst>
              <a:gd name="connsiteX0" fmla="*/ 0 w 4483100"/>
              <a:gd name="connsiteY0" fmla="*/ 0 h 1948628"/>
              <a:gd name="connsiteX1" fmla="*/ 4483100 w 4483100"/>
              <a:gd name="connsiteY1" fmla="*/ 0 h 1948628"/>
              <a:gd name="connsiteX2" fmla="*/ 4483100 w 4483100"/>
              <a:gd name="connsiteY2" fmla="*/ 1948628 h 1948628"/>
              <a:gd name="connsiteX3" fmla="*/ 0 w 4483100"/>
              <a:gd name="connsiteY3" fmla="*/ 1948628 h 19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3100" h="1948628">
                <a:moveTo>
                  <a:pt x="0" y="0"/>
                </a:moveTo>
                <a:lnTo>
                  <a:pt x="4483100" y="0"/>
                </a:lnTo>
                <a:lnTo>
                  <a:pt x="4483100" y="1948628"/>
                </a:lnTo>
                <a:lnTo>
                  <a:pt x="0" y="194862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71936" y="2249030"/>
            <a:ext cx="1589406" cy="1589404"/>
          </a:xfrm>
          <a:custGeom>
            <a:avLst/>
            <a:gdLst>
              <a:gd name="connsiteX0" fmla="*/ 794703 w 1589406"/>
              <a:gd name="connsiteY0" fmla="*/ 0 h 1589404"/>
              <a:gd name="connsiteX1" fmla="*/ 1589406 w 1589406"/>
              <a:gd name="connsiteY1" fmla="*/ 794702 h 1589404"/>
              <a:gd name="connsiteX2" fmla="*/ 794703 w 1589406"/>
              <a:gd name="connsiteY2" fmla="*/ 1589404 h 1589404"/>
              <a:gd name="connsiteX3" fmla="*/ 0 w 1589406"/>
              <a:gd name="connsiteY3" fmla="*/ 794702 h 1589404"/>
              <a:gd name="connsiteX4" fmla="*/ 794703 w 1589406"/>
              <a:gd name="connsiteY4" fmla="*/ 0 h 158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406" h="1589404">
                <a:moveTo>
                  <a:pt x="794703" y="0"/>
                </a:moveTo>
                <a:cubicBezTo>
                  <a:pt x="1233605" y="0"/>
                  <a:pt x="1589406" y="355800"/>
                  <a:pt x="1589406" y="794702"/>
                </a:cubicBezTo>
                <a:cubicBezTo>
                  <a:pt x="1589406" y="1233604"/>
                  <a:pt x="1233605" y="1589404"/>
                  <a:pt x="794703" y="1589404"/>
                </a:cubicBezTo>
                <a:cubicBezTo>
                  <a:pt x="355801" y="1589404"/>
                  <a:pt x="0" y="1233604"/>
                  <a:pt x="0" y="794702"/>
                </a:cubicBezTo>
                <a:cubicBezTo>
                  <a:pt x="0" y="355800"/>
                  <a:pt x="355801" y="0"/>
                  <a:pt x="79470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24843" y="2249030"/>
            <a:ext cx="1589406" cy="1589404"/>
          </a:xfrm>
          <a:custGeom>
            <a:avLst/>
            <a:gdLst>
              <a:gd name="connsiteX0" fmla="*/ 794703 w 1589406"/>
              <a:gd name="connsiteY0" fmla="*/ 0 h 1589404"/>
              <a:gd name="connsiteX1" fmla="*/ 1589406 w 1589406"/>
              <a:gd name="connsiteY1" fmla="*/ 794702 h 1589404"/>
              <a:gd name="connsiteX2" fmla="*/ 794703 w 1589406"/>
              <a:gd name="connsiteY2" fmla="*/ 1589404 h 1589404"/>
              <a:gd name="connsiteX3" fmla="*/ 0 w 1589406"/>
              <a:gd name="connsiteY3" fmla="*/ 794702 h 1589404"/>
              <a:gd name="connsiteX4" fmla="*/ 794703 w 1589406"/>
              <a:gd name="connsiteY4" fmla="*/ 0 h 158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406" h="1589404">
                <a:moveTo>
                  <a:pt x="794703" y="0"/>
                </a:moveTo>
                <a:cubicBezTo>
                  <a:pt x="1233605" y="0"/>
                  <a:pt x="1589406" y="355800"/>
                  <a:pt x="1589406" y="794702"/>
                </a:cubicBezTo>
                <a:cubicBezTo>
                  <a:pt x="1589406" y="1233604"/>
                  <a:pt x="1233605" y="1589404"/>
                  <a:pt x="794703" y="1589404"/>
                </a:cubicBezTo>
                <a:cubicBezTo>
                  <a:pt x="355801" y="1589404"/>
                  <a:pt x="0" y="1233604"/>
                  <a:pt x="0" y="794702"/>
                </a:cubicBezTo>
                <a:cubicBezTo>
                  <a:pt x="0" y="355800"/>
                  <a:pt x="355801" y="0"/>
                  <a:pt x="79470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577750" y="2249030"/>
            <a:ext cx="1589406" cy="1589404"/>
          </a:xfrm>
          <a:custGeom>
            <a:avLst/>
            <a:gdLst>
              <a:gd name="connsiteX0" fmla="*/ 794703 w 1589406"/>
              <a:gd name="connsiteY0" fmla="*/ 0 h 1589404"/>
              <a:gd name="connsiteX1" fmla="*/ 1589406 w 1589406"/>
              <a:gd name="connsiteY1" fmla="*/ 794702 h 1589404"/>
              <a:gd name="connsiteX2" fmla="*/ 794703 w 1589406"/>
              <a:gd name="connsiteY2" fmla="*/ 1589404 h 1589404"/>
              <a:gd name="connsiteX3" fmla="*/ 0 w 1589406"/>
              <a:gd name="connsiteY3" fmla="*/ 794702 h 1589404"/>
              <a:gd name="connsiteX4" fmla="*/ 794703 w 1589406"/>
              <a:gd name="connsiteY4" fmla="*/ 0 h 158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406" h="1589404">
                <a:moveTo>
                  <a:pt x="794703" y="0"/>
                </a:moveTo>
                <a:cubicBezTo>
                  <a:pt x="1233605" y="0"/>
                  <a:pt x="1589406" y="355800"/>
                  <a:pt x="1589406" y="794702"/>
                </a:cubicBezTo>
                <a:cubicBezTo>
                  <a:pt x="1589406" y="1233604"/>
                  <a:pt x="1233605" y="1589404"/>
                  <a:pt x="794703" y="1589404"/>
                </a:cubicBezTo>
                <a:cubicBezTo>
                  <a:pt x="355801" y="1589404"/>
                  <a:pt x="0" y="1233604"/>
                  <a:pt x="0" y="794702"/>
                </a:cubicBezTo>
                <a:cubicBezTo>
                  <a:pt x="0" y="355800"/>
                  <a:pt x="355801" y="0"/>
                  <a:pt x="79470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130658" y="2249030"/>
            <a:ext cx="1589406" cy="1589404"/>
          </a:xfrm>
          <a:custGeom>
            <a:avLst/>
            <a:gdLst>
              <a:gd name="connsiteX0" fmla="*/ 794703 w 1589406"/>
              <a:gd name="connsiteY0" fmla="*/ 0 h 1589404"/>
              <a:gd name="connsiteX1" fmla="*/ 1589406 w 1589406"/>
              <a:gd name="connsiteY1" fmla="*/ 794702 h 1589404"/>
              <a:gd name="connsiteX2" fmla="*/ 794703 w 1589406"/>
              <a:gd name="connsiteY2" fmla="*/ 1589404 h 1589404"/>
              <a:gd name="connsiteX3" fmla="*/ 0 w 1589406"/>
              <a:gd name="connsiteY3" fmla="*/ 794702 h 1589404"/>
              <a:gd name="connsiteX4" fmla="*/ 794703 w 1589406"/>
              <a:gd name="connsiteY4" fmla="*/ 0 h 158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406" h="1589404">
                <a:moveTo>
                  <a:pt x="794703" y="0"/>
                </a:moveTo>
                <a:cubicBezTo>
                  <a:pt x="1233605" y="0"/>
                  <a:pt x="1589406" y="355800"/>
                  <a:pt x="1589406" y="794702"/>
                </a:cubicBezTo>
                <a:cubicBezTo>
                  <a:pt x="1589406" y="1233604"/>
                  <a:pt x="1233605" y="1589404"/>
                  <a:pt x="794703" y="1589404"/>
                </a:cubicBezTo>
                <a:cubicBezTo>
                  <a:pt x="355801" y="1589404"/>
                  <a:pt x="0" y="1233604"/>
                  <a:pt x="0" y="794702"/>
                </a:cubicBezTo>
                <a:cubicBezTo>
                  <a:pt x="0" y="355800"/>
                  <a:pt x="355801" y="0"/>
                  <a:pt x="79470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038678" y="2557236"/>
            <a:ext cx="5238750" cy="2971800"/>
          </a:xfrm>
          <a:custGeom>
            <a:avLst/>
            <a:gdLst>
              <a:gd name="connsiteX0" fmla="*/ 0 w 5238750"/>
              <a:gd name="connsiteY0" fmla="*/ 0 h 2971800"/>
              <a:gd name="connsiteX1" fmla="*/ 5238750 w 5238750"/>
              <a:gd name="connsiteY1" fmla="*/ 0 h 2971800"/>
              <a:gd name="connsiteX2" fmla="*/ 5238750 w 5238750"/>
              <a:gd name="connsiteY2" fmla="*/ 2971800 h 2971800"/>
              <a:gd name="connsiteX3" fmla="*/ 0 w 5238750"/>
              <a:gd name="connsiteY3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0" h="2971800">
                <a:moveTo>
                  <a:pt x="0" y="0"/>
                </a:moveTo>
                <a:lnTo>
                  <a:pt x="5238750" y="0"/>
                </a:lnTo>
                <a:lnTo>
                  <a:pt x="5238750" y="2971800"/>
                </a:lnTo>
                <a:lnTo>
                  <a:pt x="0" y="29718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645728" y="2874187"/>
            <a:ext cx="3739244" cy="1948628"/>
          </a:xfrm>
          <a:custGeom>
            <a:avLst/>
            <a:gdLst>
              <a:gd name="connsiteX0" fmla="*/ 0 w 3739244"/>
              <a:gd name="connsiteY0" fmla="*/ 0 h 1948628"/>
              <a:gd name="connsiteX1" fmla="*/ 3739244 w 3739244"/>
              <a:gd name="connsiteY1" fmla="*/ 0 h 1948628"/>
              <a:gd name="connsiteX2" fmla="*/ 3739244 w 3739244"/>
              <a:gd name="connsiteY2" fmla="*/ 1948628 h 1948628"/>
              <a:gd name="connsiteX3" fmla="*/ 0 w 3739244"/>
              <a:gd name="connsiteY3" fmla="*/ 1948628 h 19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244" h="1948628">
                <a:moveTo>
                  <a:pt x="0" y="0"/>
                </a:moveTo>
                <a:lnTo>
                  <a:pt x="3739244" y="0"/>
                </a:lnTo>
                <a:lnTo>
                  <a:pt x="3739244" y="1948628"/>
                </a:lnTo>
                <a:lnTo>
                  <a:pt x="0" y="194862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459707" y="2585471"/>
            <a:ext cx="1890258" cy="1890258"/>
          </a:xfrm>
          <a:custGeom>
            <a:avLst/>
            <a:gdLst>
              <a:gd name="connsiteX0" fmla="*/ 945129 w 1890258"/>
              <a:gd name="connsiteY0" fmla="*/ 0 h 1890258"/>
              <a:gd name="connsiteX1" fmla="*/ 1890258 w 1890258"/>
              <a:gd name="connsiteY1" fmla="*/ 945129 h 1890258"/>
              <a:gd name="connsiteX2" fmla="*/ 945129 w 1890258"/>
              <a:gd name="connsiteY2" fmla="*/ 1890258 h 1890258"/>
              <a:gd name="connsiteX3" fmla="*/ 0 w 1890258"/>
              <a:gd name="connsiteY3" fmla="*/ 945129 h 1890258"/>
              <a:gd name="connsiteX4" fmla="*/ 945129 w 1890258"/>
              <a:gd name="connsiteY4" fmla="*/ 0 h 189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258" h="1890258">
                <a:moveTo>
                  <a:pt x="945129" y="0"/>
                </a:moveTo>
                <a:cubicBezTo>
                  <a:pt x="1467109" y="0"/>
                  <a:pt x="1890258" y="423149"/>
                  <a:pt x="1890258" y="945129"/>
                </a:cubicBezTo>
                <a:cubicBezTo>
                  <a:pt x="1890258" y="1467109"/>
                  <a:pt x="1467109" y="1890258"/>
                  <a:pt x="945129" y="1890258"/>
                </a:cubicBezTo>
                <a:cubicBezTo>
                  <a:pt x="423149" y="1890258"/>
                  <a:pt x="0" y="1467109"/>
                  <a:pt x="0" y="945129"/>
                </a:cubicBezTo>
                <a:cubicBezTo>
                  <a:pt x="0" y="423149"/>
                  <a:pt x="423149" y="0"/>
                  <a:pt x="945129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45075" y="2503713"/>
            <a:ext cx="2810962" cy="1611086"/>
          </a:xfrm>
          <a:custGeom>
            <a:avLst/>
            <a:gdLst>
              <a:gd name="connsiteX0" fmla="*/ 0 w 2810962"/>
              <a:gd name="connsiteY0" fmla="*/ 0 h 1611086"/>
              <a:gd name="connsiteX1" fmla="*/ 2810962 w 2810962"/>
              <a:gd name="connsiteY1" fmla="*/ 0 h 1611086"/>
              <a:gd name="connsiteX2" fmla="*/ 2810962 w 2810962"/>
              <a:gd name="connsiteY2" fmla="*/ 1611086 h 1611086"/>
              <a:gd name="connsiteX3" fmla="*/ 0 w 2810962"/>
              <a:gd name="connsiteY3" fmla="*/ 1611086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962" h="1611086">
                <a:moveTo>
                  <a:pt x="0" y="0"/>
                </a:moveTo>
                <a:lnTo>
                  <a:pt x="2810962" y="0"/>
                </a:lnTo>
                <a:lnTo>
                  <a:pt x="2810962" y="1611086"/>
                </a:lnTo>
                <a:lnTo>
                  <a:pt x="0" y="161108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30486" y="2338565"/>
            <a:ext cx="3331028" cy="1909158"/>
          </a:xfrm>
          <a:custGeom>
            <a:avLst/>
            <a:gdLst>
              <a:gd name="connsiteX0" fmla="*/ 0 w 3331028"/>
              <a:gd name="connsiteY0" fmla="*/ 0 h 1909158"/>
              <a:gd name="connsiteX1" fmla="*/ 3331028 w 3331028"/>
              <a:gd name="connsiteY1" fmla="*/ 0 h 1909158"/>
              <a:gd name="connsiteX2" fmla="*/ 3331028 w 3331028"/>
              <a:gd name="connsiteY2" fmla="*/ 1909158 h 1909158"/>
              <a:gd name="connsiteX3" fmla="*/ 0 w 3331028"/>
              <a:gd name="connsiteY3" fmla="*/ 1909158 h 190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1028" h="1909158">
                <a:moveTo>
                  <a:pt x="0" y="0"/>
                </a:moveTo>
                <a:lnTo>
                  <a:pt x="3331028" y="0"/>
                </a:lnTo>
                <a:lnTo>
                  <a:pt x="3331028" y="1909158"/>
                </a:lnTo>
                <a:lnTo>
                  <a:pt x="0" y="190915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335964" y="2503713"/>
            <a:ext cx="2810962" cy="1611086"/>
          </a:xfrm>
          <a:custGeom>
            <a:avLst/>
            <a:gdLst>
              <a:gd name="connsiteX0" fmla="*/ 0 w 2810962"/>
              <a:gd name="connsiteY0" fmla="*/ 0 h 1611086"/>
              <a:gd name="connsiteX1" fmla="*/ 2810962 w 2810962"/>
              <a:gd name="connsiteY1" fmla="*/ 0 h 1611086"/>
              <a:gd name="connsiteX2" fmla="*/ 2810962 w 2810962"/>
              <a:gd name="connsiteY2" fmla="*/ 1611086 h 1611086"/>
              <a:gd name="connsiteX3" fmla="*/ 0 w 2810962"/>
              <a:gd name="connsiteY3" fmla="*/ 1611086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962" h="1611086">
                <a:moveTo>
                  <a:pt x="0" y="0"/>
                </a:moveTo>
                <a:lnTo>
                  <a:pt x="2810962" y="0"/>
                </a:lnTo>
                <a:lnTo>
                  <a:pt x="2810962" y="1611086"/>
                </a:lnTo>
                <a:lnTo>
                  <a:pt x="0" y="161108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979544" y="2707026"/>
            <a:ext cx="2307548" cy="2307548"/>
          </a:xfrm>
          <a:custGeom>
            <a:avLst/>
            <a:gdLst>
              <a:gd name="connsiteX0" fmla="*/ 1153774 w 2307548"/>
              <a:gd name="connsiteY0" fmla="*/ 0 h 2307548"/>
              <a:gd name="connsiteX1" fmla="*/ 2307548 w 2307548"/>
              <a:gd name="connsiteY1" fmla="*/ 1153774 h 2307548"/>
              <a:gd name="connsiteX2" fmla="*/ 1153774 w 2307548"/>
              <a:gd name="connsiteY2" fmla="*/ 2307548 h 2307548"/>
              <a:gd name="connsiteX3" fmla="*/ 0 w 2307548"/>
              <a:gd name="connsiteY3" fmla="*/ 1153774 h 2307548"/>
              <a:gd name="connsiteX4" fmla="*/ 1153774 w 2307548"/>
              <a:gd name="connsiteY4" fmla="*/ 0 h 23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7548" h="2307548">
                <a:moveTo>
                  <a:pt x="1153774" y="0"/>
                </a:moveTo>
                <a:cubicBezTo>
                  <a:pt x="1790986" y="0"/>
                  <a:pt x="2307548" y="516562"/>
                  <a:pt x="2307548" y="1153774"/>
                </a:cubicBezTo>
                <a:cubicBezTo>
                  <a:pt x="2307548" y="1790986"/>
                  <a:pt x="1790986" y="2307548"/>
                  <a:pt x="1153774" y="2307548"/>
                </a:cubicBezTo>
                <a:cubicBezTo>
                  <a:pt x="516562" y="2307548"/>
                  <a:pt x="0" y="1790986"/>
                  <a:pt x="0" y="1153774"/>
                </a:cubicBezTo>
                <a:cubicBezTo>
                  <a:pt x="0" y="516562"/>
                  <a:pt x="516562" y="0"/>
                  <a:pt x="1153774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321790" y="3596903"/>
            <a:ext cx="1258388" cy="1258388"/>
          </a:xfrm>
          <a:custGeom>
            <a:avLst/>
            <a:gdLst>
              <a:gd name="connsiteX0" fmla="*/ 629194 w 1258388"/>
              <a:gd name="connsiteY0" fmla="*/ 0 h 1258388"/>
              <a:gd name="connsiteX1" fmla="*/ 1258388 w 1258388"/>
              <a:gd name="connsiteY1" fmla="*/ 629194 h 1258388"/>
              <a:gd name="connsiteX2" fmla="*/ 629194 w 1258388"/>
              <a:gd name="connsiteY2" fmla="*/ 1258388 h 1258388"/>
              <a:gd name="connsiteX3" fmla="*/ 0 w 1258388"/>
              <a:gd name="connsiteY3" fmla="*/ 629194 h 1258388"/>
              <a:gd name="connsiteX4" fmla="*/ 629194 w 1258388"/>
              <a:gd name="connsiteY4" fmla="*/ 0 h 1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88" h="1258388">
                <a:moveTo>
                  <a:pt x="629194" y="0"/>
                </a:moveTo>
                <a:cubicBezTo>
                  <a:pt x="976688" y="0"/>
                  <a:pt x="1258388" y="281700"/>
                  <a:pt x="1258388" y="629194"/>
                </a:cubicBezTo>
                <a:cubicBezTo>
                  <a:pt x="1258388" y="976688"/>
                  <a:pt x="976688" y="1258388"/>
                  <a:pt x="629194" y="1258388"/>
                </a:cubicBezTo>
                <a:cubicBezTo>
                  <a:pt x="281700" y="1258388"/>
                  <a:pt x="0" y="976688"/>
                  <a:pt x="0" y="629194"/>
                </a:cubicBezTo>
                <a:cubicBezTo>
                  <a:pt x="0" y="281700"/>
                  <a:pt x="281700" y="0"/>
                  <a:pt x="629194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642897" y="2380078"/>
            <a:ext cx="1258388" cy="1258388"/>
          </a:xfrm>
          <a:custGeom>
            <a:avLst/>
            <a:gdLst>
              <a:gd name="connsiteX0" fmla="*/ 629194 w 1258388"/>
              <a:gd name="connsiteY0" fmla="*/ 0 h 1258388"/>
              <a:gd name="connsiteX1" fmla="*/ 1258388 w 1258388"/>
              <a:gd name="connsiteY1" fmla="*/ 629194 h 1258388"/>
              <a:gd name="connsiteX2" fmla="*/ 629194 w 1258388"/>
              <a:gd name="connsiteY2" fmla="*/ 1258388 h 1258388"/>
              <a:gd name="connsiteX3" fmla="*/ 0 w 1258388"/>
              <a:gd name="connsiteY3" fmla="*/ 629194 h 1258388"/>
              <a:gd name="connsiteX4" fmla="*/ 629194 w 1258388"/>
              <a:gd name="connsiteY4" fmla="*/ 0 h 1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88" h="1258388">
                <a:moveTo>
                  <a:pt x="629194" y="0"/>
                </a:moveTo>
                <a:cubicBezTo>
                  <a:pt x="976688" y="0"/>
                  <a:pt x="1258388" y="281700"/>
                  <a:pt x="1258388" y="629194"/>
                </a:cubicBezTo>
                <a:cubicBezTo>
                  <a:pt x="1258388" y="976688"/>
                  <a:pt x="976688" y="1258388"/>
                  <a:pt x="629194" y="1258388"/>
                </a:cubicBezTo>
                <a:cubicBezTo>
                  <a:pt x="281700" y="1258388"/>
                  <a:pt x="0" y="976688"/>
                  <a:pt x="0" y="629194"/>
                </a:cubicBezTo>
                <a:cubicBezTo>
                  <a:pt x="0" y="281700"/>
                  <a:pt x="281700" y="0"/>
                  <a:pt x="629194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64004" y="3890816"/>
            <a:ext cx="1258388" cy="1258388"/>
          </a:xfrm>
          <a:custGeom>
            <a:avLst/>
            <a:gdLst>
              <a:gd name="connsiteX0" fmla="*/ 629194 w 1258388"/>
              <a:gd name="connsiteY0" fmla="*/ 0 h 1258388"/>
              <a:gd name="connsiteX1" fmla="*/ 1258388 w 1258388"/>
              <a:gd name="connsiteY1" fmla="*/ 629194 h 1258388"/>
              <a:gd name="connsiteX2" fmla="*/ 629194 w 1258388"/>
              <a:gd name="connsiteY2" fmla="*/ 1258388 h 1258388"/>
              <a:gd name="connsiteX3" fmla="*/ 0 w 1258388"/>
              <a:gd name="connsiteY3" fmla="*/ 629194 h 1258388"/>
              <a:gd name="connsiteX4" fmla="*/ 629194 w 1258388"/>
              <a:gd name="connsiteY4" fmla="*/ 0 h 1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388" h="1258388">
                <a:moveTo>
                  <a:pt x="629194" y="0"/>
                </a:moveTo>
                <a:cubicBezTo>
                  <a:pt x="976688" y="0"/>
                  <a:pt x="1258388" y="281700"/>
                  <a:pt x="1258388" y="629194"/>
                </a:cubicBezTo>
                <a:cubicBezTo>
                  <a:pt x="1258388" y="976688"/>
                  <a:pt x="976688" y="1258388"/>
                  <a:pt x="629194" y="1258388"/>
                </a:cubicBezTo>
                <a:cubicBezTo>
                  <a:pt x="281700" y="1258388"/>
                  <a:pt x="0" y="976688"/>
                  <a:pt x="0" y="629194"/>
                </a:cubicBezTo>
                <a:cubicBezTo>
                  <a:pt x="0" y="281700"/>
                  <a:pt x="281700" y="0"/>
                  <a:pt x="629194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0"/>
          <a:srcRect l="2736" t="2736" r="2736" b="273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7181088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1"/>
          <a:srcRect r="28837"/>
          <a:stretch>
            <a:fillRect/>
          </a:stretch>
        </p:blipFill>
        <p:spPr>
          <a:xfrm>
            <a:off x="7081736" y="0"/>
            <a:ext cx="5110264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F2D45"/>
              </a:gs>
              <a:gs pos="100000">
                <a:srgbClr val="0F2D45">
                  <a:alpha val="3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4378428" y="2875388"/>
            <a:ext cx="3435144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React</a:t>
            </a:r>
            <a:endParaRPr kumimoji="0" lang="en-US" altLang="zh-CN" sz="6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4961086" y="-2892190"/>
            <a:ext cx="698749" cy="583404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6346722" y="-3714629"/>
            <a:ext cx="1466850" cy="1224712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449153" y="-2194422"/>
            <a:ext cx="665802" cy="555896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8897755" y="-3367510"/>
            <a:ext cx="1466850" cy="1224712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1468053" y="-3808460"/>
            <a:ext cx="1466850" cy="1224712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13173419" y="-3367510"/>
            <a:ext cx="2308904" cy="192776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13304926" y="-3260679"/>
            <a:ext cx="633699" cy="529092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3996400" y="-1992997"/>
            <a:ext cx="1072170" cy="895183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13443552" y="-954559"/>
            <a:ext cx="1466850" cy="1224712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514894" y="-2112573"/>
            <a:ext cx="1466850" cy="1224712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5936548" y="-1545406"/>
            <a:ext cx="1755980" cy="1466114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7569200" y="-1433542"/>
            <a:ext cx="903662" cy="754491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15743717" y="-2250882"/>
            <a:ext cx="586876" cy="489998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path" presetSubtype="0" repeatCount="2000" fill="remove" nodeType="after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2000" fill="remove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2000" fill="remove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2000" fill="remove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2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2000" fill="remove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2000" fill="remove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2000" fill="remove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2000" fill="remove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2000" fill="remove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2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2000" fill="remove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125E-6 -3.33333E-6 L -0.35964 0.5486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2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3676650" y="469900"/>
            <a:ext cx="4838700" cy="584200"/>
          </a:xfrm>
          <a:custGeom>
            <a:avLst/>
            <a:gdLst>
              <a:gd name="connsiteX0" fmla="*/ 3975100 w 4838700"/>
              <a:gd name="connsiteY0" fmla="*/ 0 h 584200"/>
              <a:gd name="connsiteX1" fmla="*/ 4838700 w 4838700"/>
              <a:gd name="connsiteY1" fmla="*/ 0 h 584200"/>
              <a:gd name="connsiteX2" fmla="*/ 4838700 w 4838700"/>
              <a:gd name="connsiteY2" fmla="*/ 584200 h 584200"/>
              <a:gd name="connsiteX3" fmla="*/ 3740150 w 4838700"/>
              <a:gd name="connsiteY3" fmla="*/ 584200 h 584200"/>
              <a:gd name="connsiteX4" fmla="*/ 3740150 w 4838700"/>
              <a:gd name="connsiteY4" fmla="*/ 571932 h 584200"/>
              <a:gd name="connsiteX5" fmla="*/ 4826432 w 4838700"/>
              <a:gd name="connsiteY5" fmla="*/ 571932 h 584200"/>
              <a:gd name="connsiteX6" fmla="*/ 4826432 w 4838700"/>
              <a:gd name="connsiteY6" fmla="*/ 12268 h 584200"/>
              <a:gd name="connsiteX7" fmla="*/ 3975100 w 4838700"/>
              <a:gd name="connsiteY7" fmla="*/ 12268 h 584200"/>
              <a:gd name="connsiteX8" fmla="*/ 0 w 4838700"/>
              <a:gd name="connsiteY8" fmla="*/ 0 h 584200"/>
              <a:gd name="connsiteX9" fmla="*/ 863600 w 4838700"/>
              <a:gd name="connsiteY9" fmla="*/ 0 h 584200"/>
              <a:gd name="connsiteX10" fmla="*/ 863600 w 4838700"/>
              <a:gd name="connsiteY10" fmla="*/ 12268 h 584200"/>
              <a:gd name="connsiteX11" fmla="*/ 12268 w 4838700"/>
              <a:gd name="connsiteY11" fmla="*/ 12268 h 584200"/>
              <a:gd name="connsiteX12" fmla="*/ 12268 w 4838700"/>
              <a:gd name="connsiteY12" fmla="*/ 571932 h 584200"/>
              <a:gd name="connsiteX13" fmla="*/ 1098550 w 4838700"/>
              <a:gd name="connsiteY13" fmla="*/ 571932 h 584200"/>
              <a:gd name="connsiteX14" fmla="*/ 1098550 w 4838700"/>
              <a:gd name="connsiteY14" fmla="*/ 584200 h 584200"/>
              <a:gd name="connsiteX15" fmla="*/ 0 w 4838700"/>
              <a:gd name="connsiteY1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38700" h="584200">
                <a:moveTo>
                  <a:pt x="3975100" y="0"/>
                </a:moveTo>
                <a:lnTo>
                  <a:pt x="4838700" y="0"/>
                </a:lnTo>
                <a:lnTo>
                  <a:pt x="4838700" y="584200"/>
                </a:lnTo>
                <a:lnTo>
                  <a:pt x="3740150" y="584200"/>
                </a:lnTo>
                <a:lnTo>
                  <a:pt x="3740150" y="571932"/>
                </a:lnTo>
                <a:lnTo>
                  <a:pt x="4826432" y="571932"/>
                </a:lnTo>
                <a:lnTo>
                  <a:pt x="4826432" y="12268"/>
                </a:lnTo>
                <a:lnTo>
                  <a:pt x="3975100" y="12268"/>
                </a:lnTo>
                <a:close/>
                <a:moveTo>
                  <a:pt x="0" y="0"/>
                </a:moveTo>
                <a:lnTo>
                  <a:pt x="863600" y="0"/>
                </a:lnTo>
                <a:lnTo>
                  <a:pt x="863600" y="12268"/>
                </a:lnTo>
                <a:lnTo>
                  <a:pt x="12268" y="12268"/>
                </a:lnTo>
                <a:lnTo>
                  <a:pt x="12268" y="571932"/>
                </a:lnTo>
                <a:lnTo>
                  <a:pt x="1098550" y="571932"/>
                </a:lnTo>
                <a:lnTo>
                  <a:pt x="1098550" y="584200"/>
                </a:lnTo>
                <a:lnTo>
                  <a:pt x="0" y="58420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7431" y="259090"/>
            <a:ext cx="36771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开始构建</a:t>
            </a:r>
            <a:r>
              <a:rPr lang="en-US" altLang="zh-CN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React</a:t>
            </a:r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应用</a:t>
            </a:r>
            <a:endParaRPr lang="zh-CN" altLang="en-US" sz="28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7431" y="862111"/>
            <a:ext cx="367713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传值</a:t>
            </a:r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516380"/>
            <a:ext cx="4699000" cy="3825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35" y="2057400"/>
            <a:ext cx="5971540" cy="2743200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578093" y="2903934"/>
            <a:ext cx="3367314" cy="3367314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387265" y="2094762"/>
            <a:ext cx="4985658" cy="4985658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292593" y="1189434"/>
            <a:ext cx="6796314" cy="6796314"/>
          </a:xfrm>
          <a:prstGeom prst="ellips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343155" y="2267"/>
            <a:ext cx="1466850" cy="1224712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555209" y="246743"/>
            <a:ext cx="1309345" cy="1093208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087453" y="660342"/>
            <a:ext cx="633699" cy="529092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965" y="4172092"/>
            <a:ext cx="34328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CONTENT</a:t>
            </a:r>
            <a:endParaRPr lang="zh-CN" altLang="en-US" sz="4800" b="1" dirty="0">
              <a:solidFill>
                <a:schemeClr val="bg1"/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01921" y="1623075"/>
            <a:ext cx="143510" cy="1435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366063" y="2071902"/>
            <a:ext cx="103628" cy="103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47904" y="2930359"/>
            <a:ext cx="143510" cy="1435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46579" y="4592595"/>
            <a:ext cx="103628" cy="103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325096" y="1862106"/>
            <a:ext cx="36771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为什么选择</a:t>
            </a:r>
            <a:r>
              <a:rPr lang="en-US" altLang="zh-CN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React</a:t>
            </a:r>
            <a:endParaRPr lang="en-US" altLang="zh-CN" sz="28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25096" y="3008756"/>
            <a:ext cx="36771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r>
              <a:rPr lang="en-US" altLang="zh-CN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React</a:t>
            </a:r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与</a:t>
            </a:r>
            <a:r>
              <a:rPr lang="en-US" altLang="zh-CN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Vue</a:t>
            </a:r>
            <a:endParaRPr lang="en-US" altLang="zh-CN" sz="28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25096" y="4082571"/>
            <a:ext cx="36771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r>
              <a:rPr lang="en-US" altLang="zh-CN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JSX</a:t>
            </a:r>
            <a:endParaRPr lang="en-US" altLang="zh-CN" sz="28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25096" y="5156386"/>
            <a:ext cx="36771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开始构建</a:t>
            </a:r>
            <a:r>
              <a:rPr lang="en-US" altLang="zh-CN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React</a:t>
            </a:r>
            <a:endParaRPr lang="en-US" altLang="zh-CN" sz="28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42357" y="1862106"/>
            <a:ext cx="670710" cy="668890"/>
            <a:chOff x="5342357" y="1862106"/>
            <a:chExt cx="670710" cy="668890"/>
          </a:xfrm>
        </p:grpSpPr>
        <p:sp>
          <p:nvSpPr>
            <p:cNvPr id="19" name="椭圆 18"/>
            <p:cNvSpPr/>
            <p:nvPr/>
          </p:nvSpPr>
          <p:spPr>
            <a:xfrm>
              <a:off x="5344177" y="1862106"/>
              <a:ext cx="668890" cy="668890"/>
            </a:xfrm>
            <a:prstGeom prst="ellipse">
              <a:avLst/>
            </a:prstGeom>
            <a:solidFill>
              <a:srgbClr val="E7890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42357" y="1934941"/>
              <a:ext cx="670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254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alpha val="80000"/>
                    </a:schemeClr>
                  </a:solidFill>
                  <a:latin typeface="Agency FB" panose="020B050302020202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8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342357" y="2935921"/>
            <a:ext cx="670710" cy="668890"/>
            <a:chOff x="5342357" y="2935921"/>
            <a:chExt cx="670710" cy="668890"/>
          </a:xfrm>
        </p:grpSpPr>
        <p:sp>
          <p:nvSpPr>
            <p:cNvPr id="20" name="椭圆 19"/>
            <p:cNvSpPr/>
            <p:nvPr/>
          </p:nvSpPr>
          <p:spPr>
            <a:xfrm>
              <a:off x="5344177" y="2935921"/>
              <a:ext cx="668890" cy="668890"/>
            </a:xfrm>
            <a:prstGeom prst="ellipse">
              <a:avLst/>
            </a:prstGeom>
            <a:solidFill>
              <a:srgbClr val="60C0A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342357" y="3008756"/>
              <a:ext cx="670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254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alpha val="80000"/>
                    </a:schemeClr>
                  </a:solidFill>
                  <a:latin typeface="Agency FB" panose="020B050302020202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8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342357" y="4009736"/>
            <a:ext cx="670710" cy="668890"/>
            <a:chOff x="5342357" y="4009736"/>
            <a:chExt cx="670710" cy="668890"/>
          </a:xfrm>
        </p:grpSpPr>
        <p:sp>
          <p:nvSpPr>
            <p:cNvPr id="21" name="椭圆 20"/>
            <p:cNvSpPr/>
            <p:nvPr/>
          </p:nvSpPr>
          <p:spPr>
            <a:xfrm>
              <a:off x="5344177" y="4009736"/>
              <a:ext cx="668890" cy="668890"/>
            </a:xfrm>
            <a:prstGeom prst="ellipse">
              <a:avLst/>
            </a:prstGeom>
            <a:solidFill>
              <a:srgbClr val="E6675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342357" y="4082571"/>
              <a:ext cx="670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254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alpha val="80000"/>
                    </a:schemeClr>
                  </a:solidFill>
                  <a:latin typeface="Agency FB" panose="020B050302020202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8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342357" y="5083550"/>
            <a:ext cx="670710" cy="668890"/>
            <a:chOff x="5342357" y="5083550"/>
            <a:chExt cx="670710" cy="668890"/>
          </a:xfrm>
        </p:grpSpPr>
        <p:sp>
          <p:nvSpPr>
            <p:cNvPr id="22" name="椭圆 21"/>
            <p:cNvSpPr/>
            <p:nvPr/>
          </p:nvSpPr>
          <p:spPr>
            <a:xfrm>
              <a:off x="5344177" y="5083550"/>
              <a:ext cx="668890" cy="668890"/>
            </a:xfrm>
            <a:prstGeom prst="ellipse">
              <a:avLst/>
            </a:prstGeom>
            <a:solidFill>
              <a:srgbClr val="9D3DB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42357" y="5156386"/>
              <a:ext cx="670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254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alpha val="80000"/>
                    </a:schemeClr>
                  </a:solidFill>
                  <a:latin typeface="Agency FB" panose="020B050302020202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800" b="1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endParaRPr>
            </a:p>
          </p:txBody>
        </p:sp>
      </p:grp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14" grpId="0"/>
      <p:bldP spid="15" grpId="0" bldLvl="0" animBg="1"/>
      <p:bldP spid="16" grpId="0" bldLvl="0" animBg="1"/>
      <p:bldP spid="17" grpId="0" bldLvl="0" animBg="1"/>
      <p:bldP spid="18" grpId="0" bldLvl="0" animBg="1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3676650" y="469900"/>
            <a:ext cx="4838700" cy="584200"/>
          </a:xfrm>
          <a:custGeom>
            <a:avLst/>
            <a:gdLst>
              <a:gd name="connsiteX0" fmla="*/ 3975100 w 4838700"/>
              <a:gd name="connsiteY0" fmla="*/ 0 h 584200"/>
              <a:gd name="connsiteX1" fmla="*/ 4838700 w 4838700"/>
              <a:gd name="connsiteY1" fmla="*/ 0 h 584200"/>
              <a:gd name="connsiteX2" fmla="*/ 4838700 w 4838700"/>
              <a:gd name="connsiteY2" fmla="*/ 584200 h 584200"/>
              <a:gd name="connsiteX3" fmla="*/ 3740150 w 4838700"/>
              <a:gd name="connsiteY3" fmla="*/ 584200 h 584200"/>
              <a:gd name="connsiteX4" fmla="*/ 3740150 w 4838700"/>
              <a:gd name="connsiteY4" fmla="*/ 571932 h 584200"/>
              <a:gd name="connsiteX5" fmla="*/ 4826432 w 4838700"/>
              <a:gd name="connsiteY5" fmla="*/ 571932 h 584200"/>
              <a:gd name="connsiteX6" fmla="*/ 4826432 w 4838700"/>
              <a:gd name="connsiteY6" fmla="*/ 12268 h 584200"/>
              <a:gd name="connsiteX7" fmla="*/ 3975100 w 4838700"/>
              <a:gd name="connsiteY7" fmla="*/ 12268 h 584200"/>
              <a:gd name="connsiteX8" fmla="*/ 0 w 4838700"/>
              <a:gd name="connsiteY8" fmla="*/ 0 h 584200"/>
              <a:gd name="connsiteX9" fmla="*/ 863600 w 4838700"/>
              <a:gd name="connsiteY9" fmla="*/ 0 h 584200"/>
              <a:gd name="connsiteX10" fmla="*/ 863600 w 4838700"/>
              <a:gd name="connsiteY10" fmla="*/ 12268 h 584200"/>
              <a:gd name="connsiteX11" fmla="*/ 12268 w 4838700"/>
              <a:gd name="connsiteY11" fmla="*/ 12268 h 584200"/>
              <a:gd name="connsiteX12" fmla="*/ 12268 w 4838700"/>
              <a:gd name="connsiteY12" fmla="*/ 571932 h 584200"/>
              <a:gd name="connsiteX13" fmla="*/ 1098550 w 4838700"/>
              <a:gd name="connsiteY13" fmla="*/ 571932 h 584200"/>
              <a:gd name="connsiteX14" fmla="*/ 1098550 w 4838700"/>
              <a:gd name="connsiteY14" fmla="*/ 584200 h 584200"/>
              <a:gd name="connsiteX15" fmla="*/ 0 w 4838700"/>
              <a:gd name="connsiteY1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38700" h="584200">
                <a:moveTo>
                  <a:pt x="3975100" y="0"/>
                </a:moveTo>
                <a:lnTo>
                  <a:pt x="4838700" y="0"/>
                </a:lnTo>
                <a:lnTo>
                  <a:pt x="4838700" y="584200"/>
                </a:lnTo>
                <a:lnTo>
                  <a:pt x="3740150" y="584200"/>
                </a:lnTo>
                <a:lnTo>
                  <a:pt x="3740150" y="571932"/>
                </a:lnTo>
                <a:lnTo>
                  <a:pt x="4826432" y="571932"/>
                </a:lnTo>
                <a:lnTo>
                  <a:pt x="4826432" y="12268"/>
                </a:lnTo>
                <a:lnTo>
                  <a:pt x="3975100" y="12268"/>
                </a:lnTo>
                <a:close/>
                <a:moveTo>
                  <a:pt x="0" y="0"/>
                </a:moveTo>
                <a:lnTo>
                  <a:pt x="863600" y="0"/>
                </a:lnTo>
                <a:lnTo>
                  <a:pt x="863600" y="12268"/>
                </a:lnTo>
                <a:lnTo>
                  <a:pt x="12268" y="12268"/>
                </a:lnTo>
                <a:lnTo>
                  <a:pt x="12268" y="571932"/>
                </a:lnTo>
                <a:lnTo>
                  <a:pt x="1098550" y="571932"/>
                </a:lnTo>
                <a:lnTo>
                  <a:pt x="1098550" y="584200"/>
                </a:lnTo>
                <a:lnTo>
                  <a:pt x="0" y="58420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7431" y="259090"/>
            <a:ext cx="36771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为什么选择</a:t>
            </a:r>
            <a:r>
              <a:rPr lang="en-US" altLang="zh-CN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React</a:t>
            </a:r>
            <a:endParaRPr lang="en-US" altLang="zh-CN" sz="28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7431" y="862111"/>
            <a:ext cx="367713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why</a:t>
            </a:r>
            <a:endParaRPr lang="en-US" altLang="zh-CN" sz="14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74713" y="3043451"/>
            <a:ext cx="1459054" cy="0"/>
          </a:xfrm>
          <a:prstGeom prst="line">
            <a:avLst/>
          </a:prstGeom>
          <a:ln w="19050" cap="rnd">
            <a:solidFill>
              <a:schemeClr val="bg1"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425178" y="2470245"/>
            <a:ext cx="1146412" cy="1146412"/>
            <a:chOff x="2425178" y="2470245"/>
            <a:chExt cx="1146412" cy="1146412"/>
          </a:xfrm>
        </p:grpSpPr>
        <p:sp>
          <p:nvSpPr>
            <p:cNvPr id="25" name="弧形 24"/>
            <p:cNvSpPr/>
            <p:nvPr/>
          </p:nvSpPr>
          <p:spPr>
            <a:xfrm>
              <a:off x="2425178" y="2470245"/>
              <a:ext cx="1146412" cy="1146412"/>
            </a:xfrm>
            <a:prstGeom prst="arc">
              <a:avLst>
                <a:gd name="adj1" fmla="val 12769018"/>
                <a:gd name="adj2" fmla="val 15404033"/>
              </a:avLst>
            </a:prstGeom>
            <a:ln w="57150" cap="sq">
              <a:solidFill>
                <a:schemeClr val="bg1">
                  <a:alpha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>
              <a:off x="2425178" y="2470245"/>
              <a:ext cx="1146412" cy="1146412"/>
            </a:xfrm>
            <a:prstGeom prst="arc">
              <a:avLst>
                <a:gd name="adj1" fmla="val 16200000"/>
                <a:gd name="adj2" fmla="val 11981587"/>
              </a:avLst>
            </a:prstGeom>
            <a:ln w="57150" cap="sq">
              <a:solidFill>
                <a:schemeClr val="bg1">
                  <a:alpha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3"/>
            <p:cNvSpPr/>
            <p:nvPr/>
          </p:nvSpPr>
          <p:spPr>
            <a:xfrm>
              <a:off x="2684485" y="2757466"/>
              <a:ext cx="627798" cy="571970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63002" y="2470245"/>
            <a:ext cx="7654286" cy="1011114"/>
            <a:chOff x="3663002" y="2470245"/>
            <a:chExt cx="7654286" cy="101111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663002" y="3043451"/>
              <a:ext cx="3233098" cy="0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454109" y="3043451"/>
              <a:ext cx="2863179" cy="0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6896100" y="2470245"/>
              <a:ext cx="266700" cy="573206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7162801" y="2470245"/>
              <a:ext cx="37037" cy="1011114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469723" y="3043451"/>
              <a:ext cx="464846" cy="0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7199838" y="3043451"/>
              <a:ext cx="269885" cy="437908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7931657" y="2756849"/>
              <a:ext cx="90516" cy="286602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 flipV="1">
              <a:off x="8022173" y="2756848"/>
              <a:ext cx="71954" cy="505557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8094127" y="2648407"/>
              <a:ext cx="237147" cy="613998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8329383" y="2648407"/>
              <a:ext cx="124726" cy="395044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2206625" y="4021455"/>
            <a:ext cx="292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3676650" y="469900"/>
            <a:ext cx="4838700" cy="584200"/>
          </a:xfrm>
          <a:custGeom>
            <a:avLst/>
            <a:gdLst>
              <a:gd name="connsiteX0" fmla="*/ 3975100 w 4838700"/>
              <a:gd name="connsiteY0" fmla="*/ 0 h 584200"/>
              <a:gd name="connsiteX1" fmla="*/ 4838700 w 4838700"/>
              <a:gd name="connsiteY1" fmla="*/ 0 h 584200"/>
              <a:gd name="connsiteX2" fmla="*/ 4838700 w 4838700"/>
              <a:gd name="connsiteY2" fmla="*/ 584200 h 584200"/>
              <a:gd name="connsiteX3" fmla="*/ 3740150 w 4838700"/>
              <a:gd name="connsiteY3" fmla="*/ 584200 h 584200"/>
              <a:gd name="connsiteX4" fmla="*/ 3740150 w 4838700"/>
              <a:gd name="connsiteY4" fmla="*/ 571932 h 584200"/>
              <a:gd name="connsiteX5" fmla="*/ 4826432 w 4838700"/>
              <a:gd name="connsiteY5" fmla="*/ 571932 h 584200"/>
              <a:gd name="connsiteX6" fmla="*/ 4826432 w 4838700"/>
              <a:gd name="connsiteY6" fmla="*/ 12268 h 584200"/>
              <a:gd name="connsiteX7" fmla="*/ 3975100 w 4838700"/>
              <a:gd name="connsiteY7" fmla="*/ 12268 h 584200"/>
              <a:gd name="connsiteX8" fmla="*/ 0 w 4838700"/>
              <a:gd name="connsiteY8" fmla="*/ 0 h 584200"/>
              <a:gd name="connsiteX9" fmla="*/ 863600 w 4838700"/>
              <a:gd name="connsiteY9" fmla="*/ 0 h 584200"/>
              <a:gd name="connsiteX10" fmla="*/ 863600 w 4838700"/>
              <a:gd name="connsiteY10" fmla="*/ 12268 h 584200"/>
              <a:gd name="connsiteX11" fmla="*/ 12268 w 4838700"/>
              <a:gd name="connsiteY11" fmla="*/ 12268 h 584200"/>
              <a:gd name="connsiteX12" fmla="*/ 12268 w 4838700"/>
              <a:gd name="connsiteY12" fmla="*/ 571932 h 584200"/>
              <a:gd name="connsiteX13" fmla="*/ 1098550 w 4838700"/>
              <a:gd name="connsiteY13" fmla="*/ 571932 h 584200"/>
              <a:gd name="connsiteX14" fmla="*/ 1098550 w 4838700"/>
              <a:gd name="connsiteY14" fmla="*/ 584200 h 584200"/>
              <a:gd name="connsiteX15" fmla="*/ 0 w 4838700"/>
              <a:gd name="connsiteY1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38700" h="584200">
                <a:moveTo>
                  <a:pt x="3975100" y="0"/>
                </a:moveTo>
                <a:lnTo>
                  <a:pt x="4838700" y="0"/>
                </a:lnTo>
                <a:lnTo>
                  <a:pt x="4838700" y="584200"/>
                </a:lnTo>
                <a:lnTo>
                  <a:pt x="3740150" y="584200"/>
                </a:lnTo>
                <a:lnTo>
                  <a:pt x="3740150" y="571932"/>
                </a:lnTo>
                <a:lnTo>
                  <a:pt x="4826432" y="571932"/>
                </a:lnTo>
                <a:lnTo>
                  <a:pt x="4826432" y="12268"/>
                </a:lnTo>
                <a:lnTo>
                  <a:pt x="3975100" y="12268"/>
                </a:lnTo>
                <a:close/>
                <a:moveTo>
                  <a:pt x="0" y="0"/>
                </a:moveTo>
                <a:lnTo>
                  <a:pt x="863600" y="0"/>
                </a:lnTo>
                <a:lnTo>
                  <a:pt x="863600" y="12268"/>
                </a:lnTo>
                <a:lnTo>
                  <a:pt x="12268" y="12268"/>
                </a:lnTo>
                <a:lnTo>
                  <a:pt x="12268" y="571932"/>
                </a:lnTo>
                <a:lnTo>
                  <a:pt x="1098550" y="571932"/>
                </a:lnTo>
                <a:lnTo>
                  <a:pt x="1098550" y="584200"/>
                </a:lnTo>
                <a:lnTo>
                  <a:pt x="0" y="58420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7431" y="259090"/>
            <a:ext cx="36771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sym typeface="+mn-ea"/>
              </a:rPr>
              <a:t>React</a:t>
            </a:r>
            <a:r>
              <a:rPr lang="zh-CN" altLang="en-US" sz="280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sym typeface="+mn-ea"/>
              </a:rPr>
              <a:t>与</a:t>
            </a:r>
            <a:r>
              <a:rPr lang="en-US" altLang="zh-CN" sz="280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sym typeface="+mn-ea"/>
              </a:rPr>
              <a:t>Vue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7431" y="862111"/>
            <a:ext cx="367713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rPr>
              <a:t>生命周期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时尚中黑简体" panose="01010104010101010101" pitchFamily="2" charset="-122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510600" y="2630311"/>
            <a:ext cx="0" cy="4227689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801853" y="4744155"/>
            <a:ext cx="0" cy="2113845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093106" y="3314700"/>
            <a:ext cx="0" cy="35433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384359" y="3962400"/>
            <a:ext cx="0" cy="28956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675614" y="2630311"/>
            <a:ext cx="0" cy="4227689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F2D45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7549373" y="1915329"/>
            <a:ext cx="3231516" cy="1328619"/>
            <a:chOff x="4257431" y="4479046"/>
            <a:chExt cx="3231516" cy="1328619"/>
          </a:xfrm>
        </p:grpSpPr>
        <p:sp>
          <p:nvSpPr>
            <p:cNvPr id="49" name="矩形 48"/>
            <p:cNvSpPr/>
            <p:nvPr/>
          </p:nvSpPr>
          <p:spPr>
            <a:xfrm>
              <a:off x="4257431" y="4831670"/>
              <a:ext cx="3231516" cy="975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1.beforeCreate</a:t>
              </a:r>
              <a:endParaRPr lang="en-US" altLang="zh-CN" sz="12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2.created</a:t>
              </a:r>
              <a:endParaRPr lang="en-US" altLang="zh-CN" sz="12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3.beforeMount</a:t>
              </a:r>
              <a:endParaRPr lang="en-US" altLang="zh-CN" sz="12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4.mounted</a:t>
              </a:r>
              <a:endParaRPr lang="zh-CN" altLang="en-US" sz="1200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257432" y="4479046"/>
              <a:ext cx="2241974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rgbClr val="E78906"/>
                  </a:solidFill>
                </a:rPr>
                <a:t>创建</a:t>
              </a:r>
              <a:r>
                <a:rPr lang="en-US" altLang="zh-CN" b="1" dirty="0">
                  <a:solidFill>
                    <a:srgbClr val="E78906"/>
                  </a:solidFill>
                </a:rPr>
                <a:t>-</a:t>
              </a:r>
              <a:r>
                <a:rPr lang="zh-CN" altLang="en-US" b="1" dirty="0">
                  <a:solidFill>
                    <a:srgbClr val="E78906"/>
                  </a:solidFill>
                </a:rPr>
                <a:t>初始化</a:t>
              </a:r>
              <a:r>
                <a:rPr lang="en-US" altLang="zh-CN" b="1" dirty="0">
                  <a:solidFill>
                    <a:srgbClr val="E78906"/>
                  </a:solidFill>
                </a:rPr>
                <a:t>-</a:t>
              </a:r>
              <a:r>
                <a:rPr lang="zh-CN" altLang="en-US" b="1" dirty="0">
                  <a:solidFill>
                    <a:srgbClr val="E78906"/>
                  </a:solidFill>
                </a:rPr>
                <a:t>挂载</a:t>
              </a:r>
              <a:endParaRPr lang="zh-CN" altLang="en-US" b="1" dirty="0">
                <a:solidFill>
                  <a:srgbClr val="E78906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549373" y="3448352"/>
            <a:ext cx="3231516" cy="886024"/>
            <a:chOff x="4257431" y="4479046"/>
            <a:chExt cx="3231516" cy="886024"/>
          </a:xfrm>
        </p:grpSpPr>
        <p:sp>
          <p:nvSpPr>
            <p:cNvPr id="52" name="矩形 51"/>
            <p:cNvSpPr/>
            <p:nvPr/>
          </p:nvSpPr>
          <p:spPr>
            <a:xfrm>
              <a:off x="4257431" y="4831670"/>
              <a:ext cx="3231516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1.beforeUpdate</a:t>
              </a:r>
              <a:endParaRPr lang="en-US" altLang="zh-CN" sz="12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2.updated</a:t>
              </a:r>
              <a:endParaRPr lang="zh-CN" altLang="en-US" sz="1200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257432" y="4479046"/>
              <a:ext cx="2241974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rgbClr val="9D3DBE"/>
                  </a:solidFill>
                </a:rPr>
                <a:t>更新</a:t>
              </a:r>
              <a:endParaRPr lang="zh-CN" altLang="en-US" b="1" dirty="0">
                <a:solidFill>
                  <a:srgbClr val="9D3DBE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47115" y="1905000"/>
            <a:ext cx="3614420" cy="885961"/>
            <a:chOff x="3780503" y="4479046"/>
            <a:chExt cx="3340513" cy="886120"/>
          </a:xfrm>
        </p:grpSpPr>
        <p:sp>
          <p:nvSpPr>
            <p:cNvPr id="55" name="矩形 54"/>
            <p:cNvSpPr/>
            <p:nvPr/>
          </p:nvSpPr>
          <p:spPr>
            <a:xfrm>
              <a:off x="3780503" y="4831670"/>
              <a:ext cx="3340513" cy="53349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1.componentWillMount-渲染前调用</a:t>
              </a:r>
              <a:endParaRPr lang="en-US" altLang="zh-CN" sz="1200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2.componentDidMount-第一次渲染后调用</a:t>
              </a:r>
              <a:endParaRPr lang="en-US" altLang="zh-CN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879042" y="4479046"/>
              <a:ext cx="2241974" cy="4236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60C0AF"/>
                  </a:solidFill>
                </a:rPr>
                <a:t>挂载</a:t>
              </a:r>
              <a:endParaRPr lang="zh-CN" altLang="en-US" b="1" dirty="0">
                <a:solidFill>
                  <a:srgbClr val="60C0AF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54735" y="3445510"/>
            <a:ext cx="3607435" cy="1992154"/>
            <a:chOff x="3780503" y="4479046"/>
            <a:chExt cx="3340513" cy="1992378"/>
          </a:xfrm>
        </p:grpSpPr>
        <p:sp>
          <p:nvSpPr>
            <p:cNvPr id="58" name="矩形 57"/>
            <p:cNvSpPr/>
            <p:nvPr/>
          </p:nvSpPr>
          <p:spPr>
            <a:xfrm>
              <a:off x="3780503" y="4831670"/>
              <a:ext cx="3340513" cy="163975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1.componentWillReceiveProps-接收到一个新的 prop (更新后)时被调用</a:t>
              </a:r>
              <a:endParaRPr lang="en-US" altLang="zh-CN" sz="1200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2.shouldComponentUpdate-组件接收到新的props或者state时被调用</a:t>
              </a:r>
              <a:endParaRPr lang="en-US" altLang="zh-CN" sz="1200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3.componentWillUpdate-接收到新的props或者state但还没有render时</a:t>
              </a:r>
              <a:endParaRPr lang="en-US" altLang="zh-CN" sz="1200">
                <a:solidFill>
                  <a:schemeClr val="bg1"/>
                </a:solidFill>
                <a:sym typeface="+mn-ea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4.componentDidUpdate-更新后立即调用</a:t>
              </a:r>
              <a:endParaRPr lang="en-US" altLang="zh-CN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879042" y="4479046"/>
              <a:ext cx="2241974" cy="4235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E6675D"/>
                  </a:solidFill>
                </a:rPr>
                <a:t>更新</a:t>
              </a:r>
              <a:endParaRPr lang="zh-CN" altLang="en-US" b="1" dirty="0">
                <a:solidFill>
                  <a:srgbClr val="E6675D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22070" y="1280160"/>
            <a:ext cx="2354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>
                    <a:alpha val="70000"/>
                  </a:schemeClr>
                </a:solidFill>
              </a:rPr>
              <a:t>React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7549515" y="1285240"/>
            <a:ext cx="2354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bg1">
                    <a:alpha val="70000"/>
                  </a:schemeClr>
                </a:solidFill>
              </a:rPr>
              <a:t>Vue</a:t>
            </a:r>
            <a:endParaRPr lang="en-US" altLang="zh-CN" sz="2000"/>
          </a:p>
        </p:txBody>
      </p:sp>
      <p:grpSp>
        <p:nvGrpSpPr>
          <p:cNvPr id="6" name="组合 5"/>
          <p:cNvGrpSpPr/>
          <p:nvPr/>
        </p:nvGrpSpPr>
        <p:grpSpPr>
          <a:xfrm>
            <a:off x="1044575" y="5283200"/>
            <a:ext cx="3615690" cy="886096"/>
            <a:chOff x="3780503" y="4479046"/>
            <a:chExt cx="3340513" cy="885916"/>
          </a:xfrm>
        </p:grpSpPr>
        <p:sp>
          <p:nvSpPr>
            <p:cNvPr id="7" name="矩形 6"/>
            <p:cNvSpPr/>
            <p:nvPr/>
          </p:nvSpPr>
          <p:spPr>
            <a:xfrm>
              <a:off x="3780503" y="4831670"/>
              <a:ext cx="3340513" cy="5332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1.componentWillUnmount-组件从 DOM 中移除之前立刻被调用</a:t>
              </a:r>
              <a:endParaRPr lang="en-US" altLang="zh-CN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879042" y="4479046"/>
              <a:ext cx="2241974" cy="4234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rgbClr val="E6675D"/>
                  </a:solidFill>
                </a:rPr>
                <a:t>卸载</a:t>
              </a:r>
              <a:endParaRPr lang="zh-CN" altLang="en-US" b="1" dirty="0">
                <a:solidFill>
                  <a:srgbClr val="E6675D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49373" y="5212382"/>
            <a:ext cx="3231516" cy="886024"/>
            <a:chOff x="4257431" y="4479046"/>
            <a:chExt cx="3231516" cy="886024"/>
          </a:xfrm>
        </p:grpSpPr>
        <p:sp>
          <p:nvSpPr>
            <p:cNvPr id="11" name="矩形 10"/>
            <p:cNvSpPr/>
            <p:nvPr/>
          </p:nvSpPr>
          <p:spPr>
            <a:xfrm>
              <a:off x="4257431" y="4831670"/>
              <a:ext cx="3231516" cy="53340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1.beforeDestroy</a:t>
              </a:r>
              <a:endParaRPr lang="en-US" altLang="zh-CN" sz="12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chemeClr val="bg1"/>
                  </a:solidFill>
                  <a:sym typeface="+mn-ea"/>
                </a:rPr>
                <a:t>2.destroyed</a:t>
              </a:r>
              <a:endParaRPr lang="zh-CN" altLang="en-US" sz="1200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57432" y="4479046"/>
              <a:ext cx="2241974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rgbClr val="9D3DBE"/>
                  </a:solidFill>
                </a:rPr>
                <a:t>销毁</a:t>
              </a:r>
              <a:endParaRPr lang="zh-CN" altLang="en-US" b="1" dirty="0">
                <a:solidFill>
                  <a:srgbClr val="9D3DBE"/>
                </a:solidFill>
              </a:endParaRPr>
            </a:p>
          </p:txBody>
        </p:sp>
      </p:grp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1715" y="1170940"/>
            <a:ext cx="10149840" cy="4050665"/>
            <a:chOff x="1021237" y="1772343"/>
            <a:chExt cx="10149526" cy="4022292"/>
          </a:xfrm>
        </p:grpSpPr>
        <p:sp>
          <p:nvSpPr>
            <p:cNvPr id="25" name="椭圆 24"/>
            <p:cNvSpPr/>
            <p:nvPr/>
          </p:nvSpPr>
          <p:spPr>
            <a:xfrm>
              <a:off x="6352919" y="3516815"/>
              <a:ext cx="858547" cy="858547"/>
            </a:xfrm>
            <a:prstGeom prst="ellipse">
              <a:avLst/>
            </a:prstGeom>
            <a:solidFill>
              <a:srgbClr val="60C0A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  <a:sym typeface="+mn-lt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 flipH="1">
              <a:off x="7716685" y="2206364"/>
              <a:ext cx="3454078" cy="728262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7629845" y="2443227"/>
              <a:ext cx="145714" cy="145714"/>
            </a:xfrm>
            <a:prstGeom prst="ellipse">
              <a:avLst/>
            </a:prstGeom>
            <a:solidFill>
              <a:srgbClr val="60C0A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  <a:sym typeface="+mn-lt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 flipH="1">
              <a:off x="7716685" y="3636368"/>
              <a:ext cx="3454078" cy="728262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629845" y="3873231"/>
              <a:ext cx="145714" cy="145714"/>
            </a:xfrm>
            <a:prstGeom prst="ellipse">
              <a:avLst/>
            </a:prstGeom>
            <a:solidFill>
              <a:srgbClr val="60C0A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  <a:sym typeface="+mn-lt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 flipH="1">
              <a:off x="7716685" y="5066373"/>
              <a:ext cx="3454078" cy="728262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629845" y="5303236"/>
              <a:ext cx="145714" cy="145714"/>
            </a:xfrm>
            <a:prstGeom prst="ellipse">
              <a:avLst/>
            </a:prstGeom>
            <a:solidFill>
              <a:srgbClr val="60C0A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  <a:sym typeface="+mn-lt"/>
              </a:endParaRPr>
            </a:p>
          </p:txBody>
        </p:sp>
        <p:cxnSp>
          <p:nvCxnSpPr>
            <p:cNvPr id="29" name="连接符: 肘形 28"/>
            <p:cNvCxnSpPr>
              <a:stCxn id="40" idx="2"/>
              <a:endCxn id="25" idx="6"/>
            </p:cNvCxnSpPr>
            <p:nvPr/>
          </p:nvCxnSpPr>
          <p:spPr>
            <a:xfrm rot="10800000" flipV="1">
              <a:off x="7211467" y="2516084"/>
              <a:ext cx="418379" cy="1430004"/>
            </a:xfrm>
            <a:prstGeom prst="bentConnector3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5" idx="6"/>
              <a:endCxn id="37" idx="2"/>
            </p:cNvCxnSpPr>
            <p:nvPr/>
          </p:nvCxnSpPr>
          <p:spPr>
            <a:xfrm>
              <a:off x="7211466" y="3946088"/>
              <a:ext cx="418379" cy="0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/>
            <p:cNvCxnSpPr>
              <a:stCxn id="34" idx="2"/>
              <a:endCxn id="25" idx="6"/>
            </p:cNvCxnSpPr>
            <p:nvPr/>
          </p:nvCxnSpPr>
          <p:spPr>
            <a:xfrm rot="10800000">
              <a:off x="7211467" y="3946088"/>
              <a:ext cx="418379" cy="1430004"/>
            </a:xfrm>
            <a:prstGeom prst="bentConnector3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flipH="1">
              <a:off x="4980534" y="3516815"/>
              <a:ext cx="858547" cy="858547"/>
            </a:xfrm>
            <a:prstGeom prst="ellipse">
              <a:avLst/>
            </a:prstGeom>
            <a:solidFill>
              <a:srgbClr val="E7890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  <a:sym typeface="+mn-lt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1021237" y="2206364"/>
              <a:ext cx="3454078" cy="728262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4416441" y="2443227"/>
              <a:ext cx="145714" cy="145714"/>
            </a:xfrm>
            <a:prstGeom prst="ellipse">
              <a:avLst/>
            </a:prstGeom>
            <a:solidFill>
              <a:srgbClr val="E7890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021237" y="3636368"/>
              <a:ext cx="3454078" cy="728262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4416441" y="3873231"/>
              <a:ext cx="145714" cy="145714"/>
            </a:xfrm>
            <a:prstGeom prst="ellipse">
              <a:avLst/>
            </a:prstGeom>
            <a:solidFill>
              <a:srgbClr val="E7890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021237" y="5066373"/>
              <a:ext cx="3454078" cy="728262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tx1"/>
                </a:solidFill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4416441" y="5303236"/>
              <a:ext cx="145714" cy="145714"/>
            </a:xfrm>
            <a:prstGeom prst="ellipse">
              <a:avLst/>
            </a:prstGeom>
            <a:solidFill>
              <a:srgbClr val="E7890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  <a:sym typeface="+mn-lt"/>
              </a:endParaRPr>
            </a:p>
          </p:txBody>
        </p:sp>
        <p:cxnSp>
          <p:nvCxnSpPr>
            <p:cNvPr id="11" name="连接符: 肘形 10"/>
            <p:cNvCxnSpPr>
              <a:stCxn id="22" idx="2"/>
              <a:endCxn id="7" idx="6"/>
            </p:cNvCxnSpPr>
            <p:nvPr/>
          </p:nvCxnSpPr>
          <p:spPr>
            <a:xfrm rot="10800000" flipH="1" flipV="1">
              <a:off x="4562154" y="2516084"/>
              <a:ext cx="418379" cy="1430004"/>
            </a:xfrm>
            <a:prstGeom prst="bentConnector3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6"/>
              <a:endCxn id="19" idx="2"/>
            </p:cNvCxnSpPr>
            <p:nvPr/>
          </p:nvCxnSpPr>
          <p:spPr>
            <a:xfrm flipH="1">
              <a:off x="4562155" y="3946088"/>
              <a:ext cx="418379" cy="0"/>
            </a:xfrm>
            <a:prstGeom prst="line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/>
            <p:cNvCxnSpPr>
              <a:stCxn id="16" idx="2"/>
              <a:endCxn id="7" idx="6"/>
            </p:cNvCxnSpPr>
            <p:nvPr/>
          </p:nvCxnSpPr>
          <p:spPr>
            <a:xfrm rot="10800000" flipH="1">
              <a:off x="4562154" y="3946088"/>
              <a:ext cx="418379" cy="1430004"/>
            </a:xfrm>
            <a:prstGeom prst="bentConnector3">
              <a:avLst/>
            </a:prstGeom>
            <a:ln w="1905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7876886" y="2291735"/>
              <a:ext cx="3126564" cy="3102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响应式数据，可以直接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修改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9181" y="1772343"/>
              <a:ext cx="2241974" cy="4205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数据更新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876886" y="3732733"/>
              <a:ext cx="3126564" cy="529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将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html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css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js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放在一个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.vue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文件内，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书写按照各自规范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876886" y="5162738"/>
              <a:ext cx="3126564" cy="3102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双向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绑定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57568" y="2291735"/>
              <a:ext cx="3126564" cy="529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React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无法直接修改数据，在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Class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组件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中，只有通过调用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setState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（）方法进行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修改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157568" y="3732733"/>
              <a:ext cx="3126564" cy="3102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所有组件渲染都依靠</a:t>
              </a: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JSX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57568" y="5162738"/>
              <a:ext cx="3126564" cy="3102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单向</a:t>
              </a: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数据绑定</a:t>
              </a:r>
              <a:endPara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319181" y="3199853"/>
              <a:ext cx="2241974" cy="4205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视图和逻辑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319181" y="4634175"/>
              <a:ext cx="2241974" cy="4205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数据绑定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677751" y="1772343"/>
              <a:ext cx="2241974" cy="4205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数据更新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677751" y="3199853"/>
              <a:ext cx="2241974" cy="4205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视图和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逻辑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677751" y="4634175"/>
              <a:ext cx="2241974" cy="4205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数据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70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绑定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676650" y="259090"/>
            <a:ext cx="4838700" cy="909726"/>
            <a:chOff x="3676650" y="259090"/>
            <a:chExt cx="4838700" cy="909726"/>
          </a:xfrm>
        </p:grpSpPr>
        <p:sp>
          <p:nvSpPr>
            <p:cNvPr id="55" name="任意多边形: 形状 54"/>
            <p:cNvSpPr/>
            <p:nvPr/>
          </p:nvSpPr>
          <p:spPr>
            <a:xfrm>
              <a:off x="3676650" y="469900"/>
              <a:ext cx="4838700" cy="584200"/>
            </a:xfrm>
            <a:custGeom>
              <a:avLst/>
              <a:gdLst>
                <a:gd name="connsiteX0" fmla="*/ 3975100 w 4838700"/>
                <a:gd name="connsiteY0" fmla="*/ 0 h 584200"/>
                <a:gd name="connsiteX1" fmla="*/ 4838700 w 4838700"/>
                <a:gd name="connsiteY1" fmla="*/ 0 h 584200"/>
                <a:gd name="connsiteX2" fmla="*/ 4838700 w 4838700"/>
                <a:gd name="connsiteY2" fmla="*/ 584200 h 584200"/>
                <a:gd name="connsiteX3" fmla="*/ 3740150 w 4838700"/>
                <a:gd name="connsiteY3" fmla="*/ 584200 h 584200"/>
                <a:gd name="connsiteX4" fmla="*/ 3740150 w 4838700"/>
                <a:gd name="connsiteY4" fmla="*/ 571932 h 584200"/>
                <a:gd name="connsiteX5" fmla="*/ 4826432 w 4838700"/>
                <a:gd name="connsiteY5" fmla="*/ 571932 h 584200"/>
                <a:gd name="connsiteX6" fmla="*/ 4826432 w 4838700"/>
                <a:gd name="connsiteY6" fmla="*/ 12268 h 584200"/>
                <a:gd name="connsiteX7" fmla="*/ 3975100 w 4838700"/>
                <a:gd name="connsiteY7" fmla="*/ 12268 h 584200"/>
                <a:gd name="connsiteX8" fmla="*/ 0 w 4838700"/>
                <a:gd name="connsiteY8" fmla="*/ 0 h 584200"/>
                <a:gd name="connsiteX9" fmla="*/ 863600 w 4838700"/>
                <a:gd name="connsiteY9" fmla="*/ 0 h 584200"/>
                <a:gd name="connsiteX10" fmla="*/ 863600 w 4838700"/>
                <a:gd name="connsiteY10" fmla="*/ 12268 h 584200"/>
                <a:gd name="connsiteX11" fmla="*/ 12268 w 4838700"/>
                <a:gd name="connsiteY11" fmla="*/ 12268 h 584200"/>
                <a:gd name="connsiteX12" fmla="*/ 12268 w 4838700"/>
                <a:gd name="connsiteY12" fmla="*/ 571932 h 584200"/>
                <a:gd name="connsiteX13" fmla="*/ 1098550 w 4838700"/>
                <a:gd name="connsiteY13" fmla="*/ 571932 h 584200"/>
                <a:gd name="connsiteX14" fmla="*/ 1098550 w 4838700"/>
                <a:gd name="connsiteY14" fmla="*/ 584200 h 584200"/>
                <a:gd name="connsiteX15" fmla="*/ 0 w 4838700"/>
                <a:gd name="connsiteY15" fmla="*/ 58420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8700" h="584200">
                  <a:moveTo>
                    <a:pt x="3975100" y="0"/>
                  </a:moveTo>
                  <a:lnTo>
                    <a:pt x="4838700" y="0"/>
                  </a:lnTo>
                  <a:lnTo>
                    <a:pt x="4838700" y="584200"/>
                  </a:lnTo>
                  <a:lnTo>
                    <a:pt x="3740150" y="584200"/>
                  </a:lnTo>
                  <a:lnTo>
                    <a:pt x="3740150" y="571932"/>
                  </a:lnTo>
                  <a:lnTo>
                    <a:pt x="4826432" y="571932"/>
                  </a:lnTo>
                  <a:lnTo>
                    <a:pt x="4826432" y="12268"/>
                  </a:lnTo>
                  <a:lnTo>
                    <a:pt x="3975100" y="12268"/>
                  </a:lnTo>
                  <a:close/>
                  <a:moveTo>
                    <a:pt x="0" y="0"/>
                  </a:moveTo>
                  <a:lnTo>
                    <a:pt x="863600" y="0"/>
                  </a:lnTo>
                  <a:lnTo>
                    <a:pt x="863600" y="12268"/>
                  </a:lnTo>
                  <a:lnTo>
                    <a:pt x="12268" y="12268"/>
                  </a:lnTo>
                  <a:lnTo>
                    <a:pt x="12268" y="571932"/>
                  </a:lnTo>
                  <a:lnTo>
                    <a:pt x="1098550" y="571932"/>
                  </a:lnTo>
                  <a:lnTo>
                    <a:pt x="1098550" y="584200"/>
                  </a:lnTo>
                  <a:lnTo>
                    <a:pt x="0" y="5842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257431" y="259090"/>
              <a:ext cx="367713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254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80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时尚中黑简体" panose="01010104010101010101" pitchFamily="2" charset="-122"/>
                  <a:cs typeface="+mn-cs"/>
                </a:rPr>
                <a:t>React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80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时尚中黑简体" panose="01010104010101010101" pitchFamily="2" charset="-122"/>
                  <a:cs typeface="+mn-cs"/>
                </a:rPr>
                <a:t>与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80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时尚中黑简体" panose="01010104010101010101" pitchFamily="2" charset="-122"/>
                  <a:cs typeface="+mn-cs"/>
                </a:rPr>
                <a:t>Vue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257431" y="862111"/>
              <a:ext cx="367713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254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80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时尚中黑简体" panose="01010104010101010101" pitchFamily="2" charset="-122"/>
                  <a:cs typeface="+mn-cs"/>
                </a:rPr>
                <a:t>React-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80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时尚中黑简体" panose="01010104010101010101" pitchFamily="2" charset="-122"/>
                  <a:cs typeface="+mn-cs"/>
                </a:rPr>
                <a:t>Vue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时尚中黑简体" panose="01010104010101010101" pitchFamily="2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43170" y="3176270"/>
            <a:ext cx="79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90335" y="3176270"/>
            <a:ext cx="58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5" name="矩形: 圆角 14"/>
          <p:cNvSpPr/>
          <p:nvPr/>
        </p:nvSpPr>
        <p:spPr>
          <a:xfrm>
            <a:off x="994567" y="5775033"/>
            <a:ext cx="3454078" cy="728262"/>
          </a:xfrm>
          <a:prstGeom prst="roundRect">
            <a:avLst>
              <a:gd name="adj" fmla="val 50000"/>
            </a:avLst>
          </a:prstGeom>
          <a:ln w="19050" cap="rnd">
            <a:solidFill>
              <a:schemeClr val="bg1"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flipH="1">
            <a:off x="4417024" y="6038015"/>
            <a:ext cx="145719" cy="146742"/>
          </a:xfrm>
          <a:prstGeom prst="ellipse">
            <a:avLst/>
          </a:prstGeom>
          <a:solidFill>
            <a:srgbClr val="E78906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>
              <a:solidFill>
                <a:prstClr val="white"/>
              </a:solidFill>
              <a:latin typeface="Agency FB" panose="020B0503020202020204" pitchFamily="34" charset="0"/>
              <a:ea typeface="微软雅黑" panose="020B0503020204020204" charset="-122"/>
              <a:sym typeface="+mn-lt"/>
            </a:endParaRPr>
          </a:p>
        </p:txBody>
      </p:sp>
      <p:cxnSp>
        <p:nvCxnSpPr>
          <p:cNvPr id="8" name="连接符: 肘形 12"/>
          <p:cNvCxnSpPr/>
          <p:nvPr/>
        </p:nvCxnSpPr>
        <p:spPr>
          <a:xfrm rot="16200000">
            <a:off x="4046220" y="5316220"/>
            <a:ext cx="1238250" cy="205740"/>
          </a:xfrm>
          <a:prstGeom prst="bentConnector3">
            <a:avLst>
              <a:gd name="adj1" fmla="val -5589"/>
            </a:avLst>
          </a:prstGeom>
          <a:ln w="19050" cap="rnd">
            <a:solidFill>
              <a:schemeClr val="bg1"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28084" y="5351534"/>
            <a:ext cx="2242043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优化更新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: 圆角 14"/>
          <p:cNvSpPr/>
          <p:nvPr/>
        </p:nvSpPr>
        <p:spPr>
          <a:xfrm>
            <a:off x="7776367" y="5775033"/>
            <a:ext cx="3454078" cy="728262"/>
          </a:xfrm>
          <a:prstGeom prst="roundRect">
            <a:avLst>
              <a:gd name="adj" fmla="val 50000"/>
            </a:avLst>
          </a:prstGeom>
          <a:ln w="19050" cap="rnd">
            <a:solidFill>
              <a:schemeClr val="bg1"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630527" y="6038015"/>
            <a:ext cx="145719" cy="146742"/>
          </a:xfrm>
          <a:prstGeom prst="ellipse">
            <a:avLst/>
          </a:prstGeom>
          <a:solidFill>
            <a:srgbClr val="60C0A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en-US">
              <a:solidFill>
                <a:prstClr val="white"/>
              </a:solidFill>
              <a:latin typeface="Agency FB" panose="020B0503020202020204" pitchFamily="34" charset="0"/>
              <a:ea typeface="微软雅黑" panose="020B0503020204020204" charset="-122"/>
              <a:sym typeface="+mn-lt"/>
            </a:endParaRPr>
          </a:p>
        </p:txBody>
      </p:sp>
      <p:cxnSp>
        <p:nvCxnSpPr>
          <p:cNvPr id="23" name="连接符: 肘形 28"/>
          <p:cNvCxnSpPr>
            <a:endCxn id="20" idx="2"/>
          </p:cNvCxnSpPr>
          <p:nvPr/>
        </p:nvCxnSpPr>
        <p:spPr>
          <a:xfrm rot="5400000" flipV="1">
            <a:off x="6155690" y="4636135"/>
            <a:ext cx="2734310" cy="215900"/>
          </a:xfrm>
          <a:prstGeom prst="bentConnector2">
            <a:avLst/>
          </a:prstGeom>
          <a:ln w="19050" cap="rnd">
            <a:solidFill>
              <a:schemeClr val="bg1"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323524" y="5351534"/>
            <a:ext cx="2242043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优化更新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58050" y="5872396"/>
            <a:ext cx="3126661" cy="5334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PureComponent</a:t>
            </a:r>
            <a:endParaRPr lang="en-US" altLang="zh-CN" sz="1200">
              <a:solidFill>
                <a:schemeClr val="bg1"/>
              </a:solidFill>
              <a:latin typeface="+mj-ea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sholdComponentUpdate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39850" y="5955581"/>
            <a:ext cx="3126661" cy="3124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自动追踪，不需要开发人员手动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处理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3676650" y="469900"/>
            <a:ext cx="4838700" cy="584200"/>
          </a:xfrm>
          <a:custGeom>
            <a:avLst/>
            <a:gdLst>
              <a:gd name="connsiteX0" fmla="*/ 3975100 w 4838700"/>
              <a:gd name="connsiteY0" fmla="*/ 0 h 584200"/>
              <a:gd name="connsiteX1" fmla="*/ 4838700 w 4838700"/>
              <a:gd name="connsiteY1" fmla="*/ 0 h 584200"/>
              <a:gd name="connsiteX2" fmla="*/ 4838700 w 4838700"/>
              <a:gd name="connsiteY2" fmla="*/ 584200 h 584200"/>
              <a:gd name="connsiteX3" fmla="*/ 3740150 w 4838700"/>
              <a:gd name="connsiteY3" fmla="*/ 584200 h 584200"/>
              <a:gd name="connsiteX4" fmla="*/ 3740150 w 4838700"/>
              <a:gd name="connsiteY4" fmla="*/ 571932 h 584200"/>
              <a:gd name="connsiteX5" fmla="*/ 4826432 w 4838700"/>
              <a:gd name="connsiteY5" fmla="*/ 571932 h 584200"/>
              <a:gd name="connsiteX6" fmla="*/ 4826432 w 4838700"/>
              <a:gd name="connsiteY6" fmla="*/ 12268 h 584200"/>
              <a:gd name="connsiteX7" fmla="*/ 3975100 w 4838700"/>
              <a:gd name="connsiteY7" fmla="*/ 12268 h 584200"/>
              <a:gd name="connsiteX8" fmla="*/ 0 w 4838700"/>
              <a:gd name="connsiteY8" fmla="*/ 0 h 584200"/>
              <a:gd name="connsiteX9" fmla="*/ 863600 w 4838700"/>
              <a:gd name="connsiteY9" fmla="*/ 0 h 584200"/>
              <a:gd name="connsiteX10" fmla="*/ 863600 w 4838700"/>
              <a:gd name="connsiteY10" fmla="*/ 12268 h 584200"/>
              <a:gd name="connsiteX11" fmla="*/ 12268 w 4838700"/>
              <a:gd name="connsiteY11" fmla="*/ 12268 h 584200"/>
              <a:gd name="connsiteX12" fmla="*/ 12268 w 4838700"/>
              <a:gd name="connsiteY12" fmla="*/ 571932 h 584200"/>
              <a:gd name="connsiteX13" fmla="*/ 1098550 w 4838700"/>
              <a:gd name="connsiteY13" fmla="*/ 571932 h 584200"/>
              <a:gd name="connsiteX14" fmla="*/ 1098550 w 4838700"/>
              <a:gd name="connsiteY14" fmla="*/ 584200 h 584200"/>
              <a:gd name="connsiteX15" fmla="*/ 0 w 4838700"/>
              <a:gd name="connsiteY1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38700" h="584200">
                <a:moveTo>
                  <a:pt x="3975100" y="0"/>
                </a:moveTo>
                <a:lnTo>
                  <a:pt x="4838700" y="0"/>
                </a:lnTo>
                <a:lnTo>
                  <a:pt x="4838700" y="584200"/>
                </a:lnTo>
                <a:lnTo>
                  <a:pt x="3740150" y="584200"/>
                </a:lnTo>
                <a:lnTo>
                  <a:pt x="3740150" y="571932"/>
                </a:lnTo>
                <a:lnTo>
                  <a:pt x="4826432" y="571932"/>
                </a:lnTo>
                <a:lnTo>
                  <a:pt x="4826432" y="12268"/>
                </a:lnTo>
                <a:lnTo>
                  <a:pt x="3975100" y="12268"/>
                </a:lnTo>
                <a:close/>
                <a:moveTo>
                  <a:pt x="0" y="0"/>
                </a:moveTo>
                <a:lnTo>
                  <a:pt x="863600" y="0"/>
                </a:lnTo>
                <a:lnTo>
                  <a:pt x="863600" y="12268"/>
                </a:lnTo>
                <a:lnTo>
                  <a:pt x="12268" y="12268"/>
                </a:lnTo>
                <a:lnTo>
                  <a:pt x="12268" y="571932"/>
                </a:lnTo>
                <a:lnTo>
                  <a:pt x="1098550" y="571932"/>
                </a:lnTo>
                <a:lnTo>
                  <a:pt x="1098550" y="584200"/>
                </a:lnTo>
                <a:lnTo>
                  <a:pt x="0" y="58420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7431" y="259090"/>
            <a:ext cx="36771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JSX</a:t>
            </a:r>
            <a:endParaRPr lang="en-US" altLang="zh-CN" sz="28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7431" y="862111"/>
            <a:ext cx="367713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jsx</a:t>
            </a:r>
            <a:endParaRPr lang="en-US" altLang="zh-CN" sz="14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1621155"/>
            <a:ext cx="4286250" cy="3819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45" y="2406650"/>
            <a:ext cx="3514725" cy="2247900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3676650" y="469900"/>
            <a:ext cx="4838700" cy="584200"/>
          </a:xfrm>
          <a:custGeom>
            <a:avLst/>
            <a:gdLst>
              <a:gd name="connsiteX0" fmla="*/ 3975100 w 4838700"/>
              <a:gd name="connsiteY0" fmla="*/ 0 h 584200"/>
              <a:gd name="connsiteX1" fmla="*/ 4838700 w 4838700"/>
              <a:gd name="connsiteY1" fmla="*/ 0 h 584200"/>
              <a:gd name="connsiteX2" fmla="*/ 4838700 w 4838700"/>
              <a:gd name="connsiteY2" fmla="*/ 584200 h 584200"/>
              <a:gd name="connsiteX3" fmla="*/ 3740150 w 4838700"/>
              <a:gd name="connsiteY3" fmla="*/ 584200 h 584200"/>
              <a:gd name="connsiteX4" fmla="*/ 3740150 w 4838700"/>
              <a:gd name="connsiteY4" fmla="*/ 571932 h 584200"/>
              <a:gd name="connsiteX5" fmla="*/ 4826432 w 4838700"/>
              <a:gd name="connsiteY5" fmla="*/ 571932 h 584200"/>
              <a:gd name="connsiteX6" fmla="*/ 4826432 w 4838700"/>
              <a:gd name="connsiteY6" fmla="*/ 12268 h 584200"/>
              <a:gd name="connsiteX7" fmla="*/ 3975100 w 4838700"/>
              <a:gd name="connsiteY7" fmla="*/ 12268 h 584200"/>
              <a:gd name="connsiteX8" fmla="*/ 0 w 4838700"/>
              <a:gd name="connsiteY8" fmla="*/ 0 h 584200"/>
              <a:gd name="connsiteX9" fmla="*/ 863600 w 4838700"/>
              <a:gd name="connsiteY9" fmla="*/ 0 h 584200"/>
              <a:gd name="connsiteX10" fmla="*/ 863600 w 4838700"/>
              <a:gd name="connsiteY10" fmla="*/ 12268 h 584200"/>
              <a:gd name="connsiteX11" fmla="*/ 12268 w 4838700"/>
              <a:gd name="connsiteY11" fmla="*/ 12268 h 584200"/>
              <a:gd name="connsiteX12" fmla="*/ 12268 w 4838700"/>
              <a:gd name="connsiteY12" fmla="*/ 571932 h 584200"/>
              <a:gd name="connsiteX13" fmla="*/ 1098550 w 4838700"/>
              <a:gd name="connsiteY13" fmla="*/ 571932 h 584200"/>
              <a:gd name="connsiteX14" fmla="*/ 1098550 w 4838700"/>
              <a:gd name="connsiteY14" fmla="*/ 584200 h 584200"/>
              <a:gd name="connsiteX15" fmla="*/ 0 w 4838700"/>
              <a:gd name="connsiteY1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38700" h="584200">
                <a:moveTo>
                  <a:pt x="3975100" y="0"/>
                </a:moveTo>
                <a:lnTo>
                  <a:pt x="4838700" y="0"/>
                </a:lnTo>
                <a:lnTo>
                  <a:pt x="4838700" y="584200"/>
                </a:lnTo>
                <a:lnTo>
                  <a:pt x="3740150" y="584200"/>
                </a:lnTo>
                <a:lnTo>
                  <a:pt x="3740150" y="571932"/>
                </a:lnTo>
                <a:lnTo>
                  <a:pt x="4826432" y="571932"/>
                </a:lnTo>
                <a:lnTo>
                  <a:pt x="4826432" y="12268"/>
                </a:lnTo>
                <a:lnTo>
                  <a:pt x="3975100" y="12268"/>
                </a:lnTo>
                <a:close/>
                <a:moveTo>
                  <a:pt x="0" y="0"/>
                </a:moveTo>
                <a:lnTo>
                  <a:pt x="863600" y="0"/>
                </a:lnTo>
                <a:lnTo>
                  <a:pt x="863600" y="12268"/>
                </a:lnTo>
                <a:lnTo>
                  <a:pt x="12268" y="12268"/>
                </a:lnTo>
                <a:lnTo>
                  <a:pt x="12268" y="571932"/>
                </a:lnTo>
                <a:lnTo>
                  <a:pt x="1098550" y="571932"/>
                </a:lnTo>
                <a:lnTo>
                  <a:pt x="1098550" y="584200"/>
                </a:lnTo>
                <a:lnTo>
                  <a:pt x="0" y="58420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7431" y="259090"/>
            <a:ext cx="36771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开始构建</a:t>
            </a:r>
            <a:r>
              <a:rPr lang="en-US" altLang="zh-CN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React</a:t>
            </a:r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应用</a:t>
            </a:r>
            <a:endParaRPr lang="zh-CN" altLang="en-US" sz="28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7431" y="862111"/>
            <a:ext cx="367713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start</a:t>
            </a:r>
            <a:endParaRPr lang="en-US" altLang="zh-CN" sz="14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51915" y="2766695"/>
            <a:ext cx="2905760" cy="9759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npm install -g create-react-app</a:t>
            </a:r>
            <a:endParaRPr lang="en-US" altLang="zh-CN" sz="12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create-react-app my-app</a:t>
            </a:r>
            <a:endParaRPr lang="en-US" altLang="zh-CN" sz="12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cd my-app/</a:t>
            </a:r>
            <a:endParaRPr lang="en-US" altLang="zh-CN" sz="12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chemeClr val="bg1"/>
                </a:solidFill>
                <a:sym typeface="+mn-ea"/>
              </a:rPr>
              <a:t>npm start</a:t>
            </a:r>
            <a:endParaRPr lang="zh-CN" alt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0405" y="1710055"/>
            <a:ext cx="2419350" cy="463867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3676650" y="469900"/>
            <a:ext cx="4838700" cy="584200"/>
          </a:xfrm>
          <a:custGeom>
            <a:avLst/>
            <a:gdLst>
              <a:gd name="connsiteX0" fmla="*/ 3975100 w 4838700"/>
              <a:gd name="connsiteY0" fmla="*/ 0 h 584200"/>
              <a:gd name="connsiteX1" fmla="*/ 4838700 w 4838700"/>
              <a:gd name="connsiteY1" fmla="*/ 0 h 584200"/>
              <a:gd name="connsiteX2" fmla="*/ 4838700 w 4838700"/>
              <a:gd name="connsiteY2" fmla="*/ 584200 h 584200"/>
              <a:gd name="connsiteX3" fmla="*/ 3740150 w 4838700"/>
              <a:gd name="connsiteY3" fmla="*/ 584200 h 584200"/>
              <a:gd name="connsiteX4" fmla="*/ 3740150 w 4838700"/>
              <a:gd name="connsiteY4" fmla="*/ 571932 h 584200"/>
              <a:gd name="connsiteX5" fmla="*/ 4826432 w 4838700"/>
              <a:gd name="connsiteY5" fmla="*/ 571932 h 584200"/>
              <a:gd name="connsiteX6" fmla="*/ 4826432 w 4838700"/>
              <a:gd name="connsiteY6" fmla="*/ 12268 h 584200"/>
              <a:gd name="connsiteX7" fmla="*/ 3975100 w 4838700"/>
              <a:gd name="connsiteY7" fmla="*/ 12268 h 584200"/>
              <a:gd name="connsiteX8" fmla="*/ 0 w 4838700"/>
              <a:gd name="connsiteY8" fmla="*/ 0 h 584200"/>
              <a:gd name="connsiteX9" fmla="*/ 863600 w 4838700"/>
              <a:gd name="connsiteY9" fmla="*/ 0 h 584200"/>
              <a:gd name="connsiteX10" fmla="*/ 863600 w 4838700"/>
              <a:gd name="connsiteY10" fmla="*/ 12268 h 584200"/>
              <a:gd name="connsiteX11" fmla="*/ 12268 w 4838700"/>
              <a:gd name="connsiteY11" fmla="*/ 12268 h 584200"/>
              <a:gd name="connsiteX12" fmla="*/ 12268 w 4838700"/>
              <a:gd name="connsiteY12" fmla="*/ 571932 h 584200"/>
              <a:gd name="connsiteX13" fmla="*/ 1098550 w 4838700"/>
              <a:gd name="connsiteY13" fmla="*/ 571932 h 584200"/>
              <a:gd name="connsiteX14" fmla="*/ 1098550 w 4838700"/>
              <a:gd name="connsiteY14" fmla="*/ 584200 h 584200"/>
              <a:gd name="connsiteX15" fmla="*/ 0 w 4838700"/>
              <a:gd name="connsiteY1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38700" h="584200">
                <a:moveTo>
                  <a:pt x="3975100" y="0"/>
                </a:moveTo>
                <a:lnTo>
                  <a:pt x="4838700" y="0"/>
                </a:lnTo>
                <a:lnTo>
                  <a:pt x="4838700" y="584200"/>
                </a:lnTo>
                <a:lnTo>
                  <a:pt x="3740150" y="584200"/>
                </a:lnTo>
                <a:lnTo>
                  <a:pt x="3740150" y="571932"/>
                </a:lnTo>
                <a:lnTo>
                  <a:pt x="4826432" y="571932"/>
                </a:lnTo>
                <a:lnTo>
                  <a:pt x="4826432" y="12268"/>
                </a:lnTo>
                <a:lnTo>
                  <a:pt x="3975100" y="12268"/>
                </a:lnTo>
                <a:close/>
                <a:moveTo>
                  <a:pt x="0" y="0"/>
                </a:moveTo>
                <a:lnTo>
                  <a:pt x="863600" y="0"/>
                </a:lnTo>
                <a:lnTo>
                  <a:pt x="863600" y="12268"/>
                </a:lnTo>
                <a:lnTo>
                  <a:pt x="12268" y="12268"/>
                </a:lnTo>
                <a:lnTo>
                  <a:pt x="12268" y="571932"/>
                </a:lnTo>
                <a:lnTo>
                  <a:pt x="1098550" y="571932"/>
                </a:lnTo>
                <a:lnTo>
                  <a:pt x="1098550" y="584200"/>
                </a:lnTo>
                <a:lnTo>
                  <a:pt x="0" y="58420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7431" y="259090"/>
            <a:ext cx="36771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开始构建</a:t>
            </a:r>
            <a:r>
              <a:rPr lang="en-US" altLang="zh-CN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React</a:t>
            </a:r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应用</a:t>
            </a:r>
            <a:endParaRPr lang="zh-CN" altLang="en-US" sz="28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7431" y="862111"/>
            <a:ext cx="367713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start</a:t>
            </a:r>
            <a:endParaRPr lang="en-US" altLang="zh-CN" sz="14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0" y="1436370"/>
            <a:ext cx="9410700" cy="5086350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3676650" y="469900"/>
            <a:ext cx="4838700" cy="584200"/>
          </a:xfrm>
          <a:custGeom>
            <a:avLst/>
            <a:gdLst>
              <a:gd name="connsiteX0" fmla="*/ 3975100 w 4838700"/>
              <a:gd name="connsiteY0" fmla="*/ 0 h 584200"/>
              <a:gd name="connsiteX1" fmla="*/ 4838700 w 4838700"/>
              <a:gd name="connsiteY1" fmla="*/ 0 h 584200"/>
              <a:gd name="connsiteX2" fmla="*/ 4838700 w 4838700"/>
              <a:gd name="connsiteY2" fmla="*/ 584200 h 584200"/>
              <a:gd name="connsiteX3" fmla="*/ 3740150 w 4838700"/>
              <a:gd name="connsiteY3" fmla="*/ 584200 h 584200"/>
              <a:gd name="connsiteX4" fmla="*/ 3740150 w 4838700"/>
              <a:gd name="connsiteY4" fmla="*/ 571932 h 584200"/>
              <a:gd name="connsiteX5" fmla="*/ 4826432 w 4838700"/>
              <a:gd name="connsiteY5" fmla="*/ 571932 h 584200"/>
              <a:gd name="connsiteX6" fmla="*/ 4826432 w 4838700"/>
              <a:gd name="connsiteY6" fmla="*/ 12268 h 584200"/>
              <a:gd name="connsiteX7" fmla="*/ 3975100 w 4838700"/>
              <a:gd name="connsiteY7" fmla="*/ 12268 h 584200"/>
              <a:gd name="connsiteX8" fmla="*/ 0 w 4838700"/>
              <a:gd name="connsiteY8" fmla="*/ 0 h 584200"/>
              <a:gd name="connsiteX9" fmla="*/ 863600 w 4838700"/>
              <a:gd name="connsiteY9" fmla="*/ 0 h 584200"/>
              <a:gd name="connsiteX10" fmla="*/ 863600 w 4838700"/>
              <a:gd name="connsiteY10" fmla="*/ 12268 h 584200"/>
              <a:gd name="connsiteX11" fmla="*/ 12268 w 4838700"/>
              <a:gd name="connsiteY11" fmla="*/ 12268 h 584200"/>
              <a:gd name="connsiteX12" fmla="*/ 12268 w 4838700"/>
              <a:gd name="connsiteY12" fmla="*/ 571932 h 584200"/>
              <a:gd name="connsiteX13" fmla="*/ 1098550 w 4838700"/>
              <a:gd name="connsiteY13" fmla="*/ 571932 h 584200"/>
              <a:gd name="connsiteX14" fmla="*/ 1098550 w 4838700"/>
              <a:gd name="connsiteY14" fmla="*/ 584200 h 584200"/>
              <a:gd name="connsiteX15" fmla="*/ 0 w 4838700"/>
              <a:gd name="connsiteY1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38700" h="584200">
                <a:moveTo>
                  <a:pt x="3975100" y="0"/>
                </a:moveTo>
                <a:lnTo>
                  <a:pt x="4838700" y="0"/>
                </a:lnTo>
                <a:lnTo>
                  <a:pt x="4838700" y="584200"/>
                </a:lnTo>
                <a:lnTo>
                  <a:pt x="3740150" y="584200"/>
                </a:lnTo>
                <a:lnTo>
                  <a:pt x="3740150" y="571932"/>
                </a:lnTo>
                <a:lnTo>
                  <a:pt x="4826432" y="571932"/>
                </a:lnTo>
                <a:lnTo>
                  <a:pt x="4826432" y="12268"/>
                </a:lnTo>
                <a:lnTo>
                  <a:pt x="3975100" y="12268"/>
                </a:lnTo>
                <a:close/>
                <a:moveTo>
                  <a:pt x="0" y="0"/>
                </a:moveTo>
                <a:lnTo>
                  <a:pt x="863600" y="0"/>
                </a:lnTo>
                <a:lnTo>
                  <a:pt x="863600" y="12268"/>
                </a:lnTo>
                <a:lnTo>
                  <a:pt x="12268" y="12268"/>
                </a:lnTo>
                <a:lnTo>
                  <a:pt x="12268" y="571932"/>
                </a:lnTo>
                <a:lnTo>
                  <a:pt x="1098550" y="571932"/>
                </a:lnTo>
                <a:lnTo>
                  <a:pt x="1098550" y="584200"/>
                </a:lnTo>
                <a:lnTo>
                  <a:pt x="0" y="58420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7431" y="259090"/>
            <a:ext cx="367713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开始构建</a:t>
            </a:r>
            <a:r>
              <a:rPr lang="en-US" altLang="zh-CN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React</a:t>
            </a:r>
            <a:r>
              <a:rPr lang="zh-CN" altLang="en-US" sz="28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应用</a:t>
            </a:r>
            <a:endParaRPr lang="zh-CN" altLang="en-US" sz="28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7431" y="862111"/>
            <a:ext cx="367713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25400"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alpha val="80000"/>
                  </a:schemeClr>
                </a:solidFill>
                <a:latin typeface="Agency FB" panose="020B0503020202020204" pitchFamily="34" charset="0"/>
                <a:ea typeface="时尚中黑简体" panose="01010104010101010101" pitchFamily="2" charset="-122"/>
              </a:rPr>
              <a:t>start</a:t>
            </a:r>
            <a:endParaRPr lang="en-US" altLang="zh-CN" sz="1400" dirty="0">
              <a:solidFill>
                <a:schemeClr val="bg1">
                  <a:alpha val="80000"/>
                </a:schemeClr>
              </a:solidFill>
              <a:latin typeface="Agency FB" panose="020B0503020202020204" pitchFamily="34" charset="0"/>
              <a:ea typeface="时尚中黑简体" panose="0101010401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680" y="2233930"/>
            <a:ext cx="6414770" cy="2390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" y="1115060"/>
            <a:ext cx="4331970" cy="529780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演示</Application>
  <PresentationFormat>宽屏</PresentationFormat>
  <Paragraphs>134</Paragraphs>
  <Slides>10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Agency FB</vt:lpstr>
      <vt:lpstr>时尚中黑简体</vt:lpstr>
      <vt:lpstr>黑体</vt:lpstr>
      <vt:lpstr>Arial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——</dc:title>
  <dc:creator>user</dc:creator>
  <dc:description>——</dc:description>
  <cp:lastModifiedBy>MECHREVO</cp:lastModifiedBy>
  <cp:revision>90</cp:revision>
  <dcterms:created xsi:type="dcterms:W3CDTF">2017-05-27T09:37:00Z</dcterms:created>
  <dcterms:modified xsi:type="dcterms:W3CDTF">2021-04-16T02:10:21Z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034061054DF64CEAAAFE3277D3DB5930</vt:lpwstr>
  </property>
  <property fmtid="{D5CDD505-2E9C-101B-9397-08002B2CF9AE}" pid="3" name="KSOProductBuildVer">
    <vt:lpwstr>2052-11.1.0.10463</vt:lpwstr>
  </property>
</Properties>
</file>