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7d653e0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7d653e0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7af6262e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7af6262e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7af6262e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7af6262e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7af6262e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7af6262e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7768aabd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7768aabd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7768aabd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7768aabd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7af6262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7af6262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7af6262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7af6262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7af6262e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7af6262e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7af6262e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7af6262e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7af6262e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7af6262e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7af6262e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7af6262e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MKfNkX8j0mtJKbc_liCnWfTUA6V7BpYu/view" TargetMode="External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ieeexplore.ieee.org/xpl/conhome/9123988/proceed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3438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i="1" lang="pt-BR" sz="2600">
                <a:latin typeface="Arial"/>
                <a:ea typeface="Arial"/>
                <a:cs typeface="Arial"/>
                <a:sym typeface="Arial"/>
              </a:rPr>
              <a:t>Design de Babá Eletrônica Inteligente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58500" y="400088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André Tomitan Bocces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Fauzi Asbahr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Maira Berlato Fidalgo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Matheus Airon Pereira Vieira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800" y="1949225"/>
            <a:ext cx="16002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 title="vide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1550" y="857250"/>
            <a:ext cx="2628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 Finais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599750"/>
            <a:ext cx="8520600" cy="29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Entende-se a partir do projeto desenvolvido a importância cada vez maior da Internet das Coisas, sua ubiquidade em nosso meio e a possibilidade que ela traz de resolver diversas problemáticas. Apesar de não ter sido possível implementar todo o esquema idealizado, foi possível ter uma compreensão maior do funcionamento dos diversos sensores utilizados, assim como um melhor entendimento das camadas IoT e do fluxo de dados na rede.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Bibliográficas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581575"/>
            <a:ext cx="8520600" cy="2987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highlight>
                  <a:schemeClr val="lt1"/>
                </a:highlight>
              </a:rPr>
              <a:t>ALAM, HINA et al. IoT Based Smart Baby Monitoring System with Emotion Recognition Using Machine Learning. </a:t>
            </a:r>
            <a:r>
              <a:rPr b="1" lang="pt-BR" sz="1400">
                <a:highlight>
                  <a:schemeClr val="lt1"/>
                </a:highlight>
              </a:rPr>
              <a:t>Wireless Communications and Mobile Computing</a:t>
            </a:r>
            <a:r>
              <a:rPr lang="pt-BR" sz="1400">
                <a:highlight>
                  <a:schemeClr val="lt1"/>
                </a:highlight>
              </a:rPr>
              <a:t>, v. 2023, set. 2022. Disponível em: https://www.hindawi.com/journals/wcmc/2023/1175450/. Acesso em 28 jun. 2023.</a:t>
            </a:r>
            <a:endParaRPr sz="1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highlight>
                  <a:schemeClr val="lt1"/>
                </a:highlight>
              </a:rPr>
              <a:t>SHAMSIR, Amira et al. Smart Infant-Monitoring System with Machine Learning Model to Detect Physiological Activities and Ambient Conditions.</a:t>
            </a:r>
            <a:r>
              <a:rPr lang="pt-BR" sz="1400">
                <a:highlight>
                  <a:schemeClr val="lt1"/>
                </a:highlight>
                <a:uFill>
                  <a:noFill/>
                </a:uFill>
                <a:hlinkClick r:id="rId3"/>
              </a:rPr>
              <a:t> </a:t>
            </a:r>
            <a:r>
              <a:rPr b="1" lang="pt-BR" sz="1400">
                <a:highlight>
                  <a:schemeClr val="lt1"/>
                </a:highlight>
              </a:rPr>
              <a:t>2020 IEEE International Instrumentation and Measurement Technology Conference (I2MTC)</a:t>
            </a:r>
            <a:r>
              <a:rPr b="1" i="1" lang="pt-BR" sz="1400">
                <a:highlight>
                  <a:schemeClr val="lt1"/>
                </a:highlight>
              </a:rPr>
              <a:t>,</a:t>
            </a:r>
            <a:r>
              <a:rPr lang="pt-BR" sz="1400">
                <a:highlight>
                  <a:schemeClr val="lt1"/>
                </a:highlight>
              </a:rPr>
              <a:t> Dubrovnik, Croácia, p. 1-6, 2020. Disponível em: https://ieeexplore.ieee.org/document/91292</a:t>
            </a:r>
            <a:endParaRPr sz="1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highlight>
                  <a:schemeClr val="lt1"/>
                </a:highlight>
              </a:rPr>
              <a:t>95. Acesso em 28 jun. 2023.</a:t>
            </a:r>
            <a:endParaRPr sz="14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863700" y="2285400"/>
            <a:ext cx="14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125" y="65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Tópicos	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007325" y="1633100"/>
            <a:ext cx="7824900" cy="29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Contextualização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Desafios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Proposta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Esquema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Modelo IoT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Implementação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Considerações Finais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Referência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Contextualização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Criada em 1937 por Eugene F. McDonald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Tecnologia Arcaica e Limitada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Novas Necessidades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Evolução das Soluções IoT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Combinação de Sensores e Dispositivos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Tempo Real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Eficiência, Conveniência e Segurança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Privacidade e Segurança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Conectividade e Integração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Gerenciamento de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Usabilidade e Experiência do Usuário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Confiabilidade e Eficiência Energética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Adoção e Aceitação do Usuário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Decisões de Hardware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Uso de Sensores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Conectividade entre Dispositivos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Plataforma de Aprendizado de Máquina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Detecção de Choro e Movimento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Análise dos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Personalização e Aprendizado Contínuo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Esquema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Esquema utilizado para implementação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062" y="1650800"/>
            <a:ext cx="7371875" cy="32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87225" y="30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426" y="194888"/>
            <a:ext cx="5047150" cy="47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- Etapas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Captação dos Sensores de Som, Temperatura e Movimento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ESP-01 para Conexão via Wireless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Dados Brutos recebidos pelo Arduino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Processamento dos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Recebimento dos Dados via Celular (simulação)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Componentes utilizados: Arduino UNO, Wi-Fi ESP-01, sensor de som, sensor de presença, termistor, luzes de LED, jumpers e resistores.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Conexão dos Dispositivos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Captura dos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Programação em Python com biblioteca SKLEARN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Utilização da biblioteca PYSERIAL para conexão do Python com Arduino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Luzes de LED como simulação das notificações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