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98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0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5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4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3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8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30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65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81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77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0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89C5-479C-4DCD-9FB2-52F8214A860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66FF-CF4C-412A-919F-1EC40B650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108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47CE2-E8EE-4821-B30A-89DEBEF28D04}"/>
              </a:ext>
            </a:extLst>
          </p:cNvPr>
          <p:cNvSpPr/>
          <p:nvPr/>
        </p:nvSpPr>
        <p:spPr>
          <a:xfrm>
            <a:off x="2044059" y="1048190"/>
            <a:ext cx="6579187" cy="360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128F9-AD35-4C4E-8243-F79789D2618F}"/>
              </a:ext>
            </a:extLst>
          </p:cNvPr>
          <p:cNvSpPr/>
          <p:nvPr/>
        </p:nvSpPr>
        <p:spPr>
          <a:xfrm>
            <a:off x="2562215" y="1126156"/>
            <a:ext cx="1440000" cy="3416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Classes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AE36A3-43AF-447C-A6F2-CD3469E0C1ED}"/>
                  </a:ext>
                </a:extLst>
              </p:cNvPr>
              <p:cNvSpPr/>
              <p:nvPr/>
            </p:nvSpPr>
            <p:spPr>
              <a:xfrm>
                <a:off x="2743200" y="1520788"/>
                <a:ext cx="1078030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=15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AE36A3-43AF-447C-A6F2-CD3469E0C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520788"/>
                <a:ext cx="1078030" cy="72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E806A9-B77B-4C0B-9C58-641B429FE1CD}"/>
                  </a:ext>
                </a:extLst>
              </p:cNvPr>
              <p:cNvSpPr/>
              <p:nvPr/>
            </p:nvSpPr>
            <p:spPr>
              <a:xfrm>
                <a:off x="2743200" y="2343814"/>
                <a:ext cx="1078030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E806A9-B77B-4C0B-9C58-641B429FE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343814"/>
                <a:ext cx="1078030" cy="540000"/>
              </a:xfrm>
              <a:prstGeom prst="rect">
                <a:avLst/>
              </a:prstGeom>
              <a:blipFill>
                <a:blip r:embed="rId3"/>
                <a:stretch>
                  <a:fillRect t="-4255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C390C1-F597-494D-95C1-07DBEF06C334}"/>
                  </a:ext>
                </a:extLst>
              </p:cNvPr>
              <p:cNvSpPr/>
              <p:nvPr/>
            </p:nvSpPr>
            <p:spPr>
              <a:xfrm>
                <a:off x="2743200" y="3629866"/>
                <a:ext cx="1078030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=20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C390C1-F597-494D-95C1-07DBEF06C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629866"/>
                <a:ext cx="1078030" cy="768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EC2E20-B89C-4B88-8FA3-A82211BA806A}"/>
                  </a:ext>
                </a:extLst>
              </p:cNvPr>
              <p:cNvSpPr/>
              <p:nvPr/>
            </p:nvSpPr>
            <p:spPr>
              <a:xfrm>
                <a:off x="2743200" y="2986840"/>
                <a:ext cx="1078030" cy="54000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⋮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EC2E20-B89C-4B88-8FA3-A82211BA8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986840"/>
                <a:ext cx="107803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1FC22D8-3507-420B-8EA9-8522049FB4FD}"/>
              </a:ext>
            </a:extLst>
          </p:cNvPr>
          <p:cNvSpPr/>
          <p:nvPr/>
        </p:nvSpPr>
        <p:spPr>
          <a:xfrm>
            <a:off x="6386653" y="1126156"/>
            <a:ext cx="1440000" cy="3416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PC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19971F-EA18-4AC9-BAD1-2C77A569E1B6}"/>
                  </a:ext>
                </a:extLst>
              </p:cNvPr>
              <p:cNvSpPr/>
              <p:nvPr/>
            </p:nvSpPr>
            <p:spPr>
              <a:xfrm>
                <a:off x="6567638" y="1520788"/>
                <a:ext cx="1078030" cy="468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=8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19971F-EA18-4AC9-BAD1-2C77A569E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38" y="1520788"/>
                <a:ext cx="1078030" cy="468000"/>
              </a:xfrm>
              <a:prstGeom prst="rect">
                <a:avLst/>
              </a:prstGeom>
              <a:blipFill>
                <a:blip r:embed="rId6"/>
                <a:stretch>
                  <a:fillRect t="-12195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66203B-5ADD-4B06-BE8C-953B533ABDB9}"/>
                  </a:ext>
                </a:extLst>
              </p:cNvPr>
              <p:cNvSpPr/>
              <p:nvPr/>
            </p:nvSpPr>
            <p:spPr>
              <a:xfrm>
                <a:off x="6567638" y="2088169"/>
                <a:ext cx="1078030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45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66203B-5ADD-4B06-BE8C-953B533AB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38" y="2088169"/>
                <a:ext cx="1078030" cy="720000"/>
              </a:xfrm>
              <a:prstGeom prst="rect">
                <a:avLst/>
              </a:prstGeom>
              <a:blipFill>
                <a:blip r:embed="rId7"/>
                <a:stretch>
                  <a:fillRect l="-549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5B6D4F-2919-4216-9426-B51A0A0105D8}"/>
                  </a:ext>
                </a:extLst>
              </p:cNvPr>
              <p:cNvSpPr/>
              <p:nvPr/>
            </p:nvSpPr>
            <p:spPr>
              <a:xfrm>
                <a:off x="6567638" y="3629866"/>
                <a:ext cx="1078030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𝑏</m:t>
                        </m:r>
                      </m:sub>
                    </m:sSub>
                  </m:oMath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=20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5B6D4F-2919-4216-9426-B51A0A010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38" y="3629866"/>
                <a:ext cx="1078030" cy="768692"/>
              </a:xfrm>
              <a:prstGeom prst="rect">
                <a:avLst/>
              </a:prstGeom>
              <a:blipFill>
                <a:blip r:embed="rId8"/>
                <a:stretch>
                  <a:fillRect l="-1099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9BE411-C3E6-4B80-8821-F7D54BE0C9D0}"/>
                  </a:ext>
                </a:extLst>
              </p:cNvPr>
              <p:cNvSpPr/>
              <p:nvPr/>
            </p:nvSpPr>
            <p:spPr>
              <a:xfrm>
                <a:off x="6567638" y="2986840"/>
                <a:ext cx="1078030" cy="54000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⋮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9BE411-C3E6-4B80-8821-F7D54BE0C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38" y="2986840"/>
                <a:ext cx="1078030" cy="54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69CC6555-642D-4DFA-B4BC-95990A6459FA}"/>
                  </a:ext>
                </a:extLst>
              </p:cNvPr>
              <p:cNvSpPr/>
              <p:nvPr/>
            </p:nvSpPr>
            <p:spPr>
              <a:xfrm flipH="1">
                <a:off x="4110687" y="2311519"/>
                <a:ext cx="2174610" cy="993300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𝐺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𝑏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</m:t>
                    </m:r>
                  </m:oMath>
                </a14:m>
                <a:r>
                  <a:rPr lang="de-DE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classes</a:t>
                </a:r>
              </a:p>
              <a:p>
                <a:pPr algn="ctr"/>
                <a:r>
                  <a:rPr lang="de-DE" sz="14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With</a:t>
                </a:r>
                <a:r>
                  <a:rPr lang="de-DE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de-DE" sz="14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replacement</a:t>
                </a:r>
                <a:endParaRPr lang="de-DE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69CC6555-642D-4DFA-B4BC-95990A645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10687" y="2311519"/>
                <a:ext cx="2174610" cy="993300"/>
              </a:xfrm>
              <a:prstGeom prst="leftArrow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73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47CE2-E8EE-4821-B30A-89DEBEF28D04}"/>
              </a:ext>
            </a:extLst>
          </p:cNvPr>
          <p:cNvSpPr/>
          <p:nvPr/>
        </p:nvSpPr>
        <p:spPr>
          <a:xfrm>
            <a:off x="2044059" y="1048190"/>
            <a:ext cx="6579187" cy="360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128F9-AD35-4C4E-8243-F79789D2618F}"/>
              </a:ext>
            </a:extLst>
          </p:cNvPr>
          <p:cNvSpPr/>
          <p:nvPr/>
        </p:nvSpPr>
        <p:spPr>
          <a:xfrm>
            <a:off x="2117558" y="1126156"/>
            <a:ext cx="3277111" cy="3416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Classes + OLS </a:t>
            </a:r>
            <a:r>
              <a:rPr lang="de-DE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Residuals</a:t>
            </a:r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AE36A3-43AF-447C-A6F2-CD3469E0C1ED}"/>
                  </a:ext>
                </a:extLst>
              </p:cNvPr>
              <p:cNvSpPr/>
              <p:nvPr/>
            </p:nvSpPr>
            <p:spPr>
              <a:xfrm>
                <a:off x="2236636" y="1507521"/>
                <a:ext cx="1078030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=15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AE36A3-43AF-447C-A6F2-CD3469E0C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6" y="1507521"/>
                <a:ext cx="1078030" cy="72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E806A9-B77B-4C0B-9C58-641B429FE1CD}"/>
                  </a:ext>
                </a:extLst>
              </p:cNvPr>
              <p:cNvSpPr/>
              <p:nvPr/>
            </p:nvSpPr>
            <p:spPr>
              <a:xfrm>
                <a:off x="2236636" y="2330547"/>
                <a:ext cx="1078030" cy="54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E806A9-B77B-4C0B-9C58-641B429FE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6" y="2330547"/>
                <a:ext cx="1078030" cy="540000"/>
              </a:xfrm>
              <a:prstGeom prst="rect">
                <a:avLst/>
              </a:prstGeom>
              <a:blipFill>
                <a:blip r:embed="rId3"/>
                <a:stretch>
                  <a:fillRect t="-4255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C390C1-F597-494D-95C1-07DBEF06C334}"/>
                  </a:ext>
                </a:extLst>
              </p:cNvPr>
              <p:cNvSpPr/>
              <p:nvPr/>
            </p:nvSpPr>
            <p:spPr>
              <a:xfrm>
                <a:off x="2236636" y="3616599"/>
                <a:ext cx="1078030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=20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C390C1-F597-494D-95C1-07DBEF06C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6" y="3616599"/>
                <a:ext cx="1078030" cy="768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EC2E20-B89C-4B88-8FA3-A82211BA806A}"/>
                  </a:ext>
                </a:extLst>
              </p:cNvPr>
              <p:cNvSpPr/>
              <p:nvPr/>
            </p:nvSpPr>
            <p:spPr>
              <a:xfrm>
                <a:off x="2236636" y="2973573"/>
                <a:ext cx="1078030" cy="54000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⋮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EC2E20-B89C-4B88-8FA3-A82211BA8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36" y="2973573"/>
                <a:ext cx="107803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1FC22D8-3507-420B-8EA9-8522049FB4FD}"/>
              </a:ext>
            </a:extLst>
          </p:cNvPr>
          <p:cNvSpPr/>
          <p:nvPr/>
        </p:nvSpPr>
        <p:spPr>
          <a:xfrm>
            <a:off x="7073686" y="1126156"/>
            <a:ext cx="1440000" cy="3416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PC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19971F-EA18-4AC9-BAD1-2C77A569E1B6}"/>
                  </a:ext>
                </a:extLst>
              </p:cNvPr>
              <p:cNvSpPr/>
              <p:nvPr/>
            </p:nvSpPr>
            <p:spPr>
              <a:xfrm>
                <a:off x="7254671" y="1520788"/>
                <a:ext cx="1078030" cy="468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=8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19971F-EA18-4AC9-BAD1-2C77A569E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671" y="1520788"/>
                <a:ext cx="1078030" cy="468000"/>
              </a:xfrm>
              <a:prstGeom prst="rect">
                <a:avLst/>
              </a:prstGeom>
              <a:blipFill>
                <a:blip r:embed="rId6"/>
                <a:stretch>
                  <a:fillRect t="-12195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66203B-5ADD-4B06-BE8C-953B533ABDB9}"/>
                  </a:ext>
                </a:extLst>
              </p:cNvPr>
              <p:cNvSpPr/>
              <p:nvPr/>
            </p:nvSpPr>
            <p:spPr>
              <a:xfrm>
                <a:off x="7254671" y="2088169"/>
                <a:ext cx="1078030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45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=10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66203B-5ADD-4B06-BE8C-953B533AB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671" y="2088169"/>
                <a:ext cx="1078030" cy="720000"/>
              </a:xfrm>
              <a:prstGeom prst="rect">
                <a:avLst/>
              </a:prstGeom>
              <a:blipFill>
                <a:blip r:embed="rId7"/>
                <a:stretch>
                  <a:fillRect l="-549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5B6D4F-2919-4216-9426-B51A0A0105D8}"/>
                  </a:ext>
                </a:extLst>
              </p:cNvPr>
              <p:cNvSpPr/>
              <p:nvPr/>
            </p:nvSpPr>
            <p:spPr>
              <a:xfrm>
                <a:off x="7254671" y="3629866"/>
                <a:ext cx="1078030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𝑏</m:t>
                        </m:r>
                      </m:sub>
                    </m:sSub>
                  </m:oMath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=20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5B6D4F-2919-4216-9426-B51A0A010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671" y="3629866"/>
                <a:ext cx="1078030" cy="768692"/>
              </a:xfrm>
              <a:prstGeom prst="rect">
                <a:avLst/>
              </a:prstGeom>
              <a:blipFill>
                <a:blip r:embed="rId8"/>
                <a:stretch>
                  <a:fillRect l="-1099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9BE411-C3E6-4B80-8821-F7D54BE0C9D0}"/>
                  </a:ext>
                </a:extLst>
              </p:cNvPr>
              <p:cNvSpPr/>
              <p:nvPr/>
            </p:nvSpPr>
            <p:spPr>
              <a:xfrm>
                <a:off x="7254671" y="2986840"/>
                <a:ext cx="1078030" cy="54000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⋮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9BE411-C3E6-4B80-8821-F7D54BE0C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671" y="2986840"/>
                <a:ext cx="1078030" cy="54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69CC6555-642D-4DFA-B4BC-95990A6459FA}"/>
                  </a:ext>
                </a:extLst>
              </p:cNvPr>
              <p:cNvSpPr/>
              <p:nvPr/>
            </p:nvSpPr>
            <p:spPr>
              <a:xfrm flipH="1">
                <a:off x="4954221" y="1622899"/>
                <a:ext cx="2283557" cy="2495295"/>
              </a:xfrm>
              <a:prstGeom prst="leftArrow">
                <a:avLst>
                  <a:gd name="adj1" fmla="val 41985"/>
                  <a:gd name="adj2" fmla="val 4792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𝐺</m:t>
                        </m:r>
                      </m:e>
                      <m:sub>
                        <m: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𝑏</m:t>
                        </m:r>
                      </m:sub>
                    </m:sSub>
                    <m:r>
                      <a:rPr lang="de-D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 </m:t>
                    </m:r>
                  </m:oMath>
                </a14:m>
                <a:r>
                  <a:rPr lang="de-DE" sz="12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classes</a:t>
                </a:r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with</a:t>
                </a:r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replacement</a:t>
                </a:r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𝒖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de-DE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𝑿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to</a:t>
                </a:r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calculate</a:t>
                </a:r>
                <a:endParaRPr lang="de-DE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pPr algn="ctr"/>
                <a:r>
                  <a:rPr lang="de-DE" sz="12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de-DE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 </m:t>
                    </m:r>
                    <m:r>
                      <a:rPr lang="de-DE" sz="1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de-DE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de-DE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endParaRPr lang="de-DE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69CC6555-642D-4DFA-B4BC-95990A645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4221" y="1622899"/>
                <a:ext cx="2283557" cy="2495295"/>
              </a:xfrm>
              <a:prstGeom prst="leftArrow">
                <a:avLst>
                  <a:gd name="adj1" fmla="val 41985"/>
                  <a:gd name="adj2" fmla="val 47928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802BD-3999-48AB-BBE9-DB4D0E205FEF}"/>
                  </a:ext>
                </a:extLst>
              </p:cNvPr>
              <p:cNvSpPr/>
              <p:nvPr/>
            </p:nvSpPr>
            <p:spPr>
              <a:xfrm>
                <a:off x="3440376" y="1507521"/>
                <a:ext cx="961944" cy="7200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802BD-3999-48AB-BBE9-DB4D0E205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376" y="1507521"/>
                <a:ext cx="961944" cy="720000"/>
              </a:xfrm>
              <a:prstGeom prst="rect">
                <a:avLst/>
              </a:prstGeom>
              <a:blipFill>
                <a:blip r:embed="rId11"/>
                <a:stretch>
                  <a:fillRect l="-4294" r="-14110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83DF976-E777-4F2E-8EBB-EBAA5019B1C5}"/>
                  </a:ext>
                </a:extLst>
              </p:cNvPr>
              <p:cNvSpPr/>
              <p:nvPr/>
            </p:nvSpPr>
            <p:spPr>
              <a:xfrm>
                <a:off x="3440376" y="2333740"/>
                <a:ext cx="961944" cy="53680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83DF976-E777-4F2E-8EBB-EBAA5019B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376" y="2333740"/>
                <a:ext cx="961944" cy="536807"/>
              </a:xfrm>
              <a:prstGeom prst="rect">
                <a:avLst/>
              </a:prstGeom>
              <a:blipFill>
                <a:blip r:embed="rId12"/>
                <a:stretch>
                  <a:fillRect l="-4908" r="-14110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AF09AE8-0250-4CEE-9219-0BCAD4AEFB27}"/>
                  </a:ext>
                </a:extLst>
              </p:cNvPr>
              <p:cNvSpPr/>
              <p:nvPr/>
            </p:nvSpPr>
            <p:spPr>
              <a:xfrm>
                <a:off x="3416022" y="3616599"/>
                <a:ext cx="986298" cy="7686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(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𝐺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AF09AE8-0250-4CEE-9219-0BCAD4AEF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22" y="3616599"/>
                <a:ext cx="986298" cy="768692"/>
              </a:xfrm>
              <a:prstGeom prst="rect">
                <a:avLst/>
              </a:prstGeom>
              <a:blipFill>
                <a:blip r:embed="rId13"/>
                <a:stretch>
                  <a:fillRect l="-5389" r="-12575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9DE20F-5128-42ED-9826-DDBE37C8D681}"/>
                  </a:ext>
                </a:extLst>
              </p:cNvPr>
              <p:cNvSpPr/>
              <p:nvPr/>
            </p:nvSpPr>
            <p:spPr>
              <a:xfrm>
                <a:off x="3413396" y="2970968"/>
                <a:ext cx="986298" cy="54000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⋮</m:t>
                      </m:r>
                    </m:oMath>
                  </m:oMathPara>
                </a14:m>
                <a:endParaRPr lang="de-DE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9DE20F-5128-42ED-9826-DDBE37C8D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396" y="2970968"/>
                <a:ext cx="986298" cy="54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898B9F-3147-483A-876E-179431028A1A}"/>
                  </a:ext>
                </a:extLst>
              </p:cNvPr>
              <p:cNvSpPr/>
              <p:nvPr/>
            </p:nvSpPr>
            <p:spPr>
              <a:xfrm>
                <a:off x="4498425" y="1525449"/>
                <a:ext cx="314208" cy="289103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𝜷</m:t>
                      </m:r>
                    </m:oMath>
                  </m:oMathPara>
                </a14:m>
                <a:endParaRPr lang="de-DE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898B9F-3147-483A-876E-179431028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25" y="1525449"/>
                <a:ext cx="314208" cy="2891037"/>
              </a:xfrm>
              <a:prstGeom prst="rect">
                <a:avLst/>
              </a:prstGeom>
              <a:blipFill>
                <a:blip r:embed="rId15"/>
                <a:stretch>
                  <a:fillRect l="-17857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3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Serif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2020-11-23T11:43:08Z</dcterms:created>
  <dcterms:modified xsi:type="dcterms:W3CDTF">2020-11-23T14:56:28Z</dcterms:modified>
</cp:coreProperties>
</file>