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30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89C5-479C-4DCD-9FB2-52F8214A860F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66FF-CF4C-412A-919F-1EC40B650E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98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89C5-479C-4DCD-9FB2-52F8214A860F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66FF-CF4C-412A-919F-1EC40B650E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05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89C5-479C-4DCD-9FB2-52F8214A860F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66FF-CF4C-412A-919F-1EC40B650E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75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89C5-479C-4DCD-9FB2-52F8214A860F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66FF-CF4C-412A-919F-1EC40B650E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42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89C5-479C-4DCD-9FB2-52F8214A860F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66FF-CF4C-412A-919F-1EC40B650E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35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89C5-479C-4DCD-9FB2-52F8214A860F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66FF-CF4C-412A-919F-1EC40B650E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38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89C5-479C-4DCD-9FB2-52F8214A860F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66FF-CF4C-412A-919F-1EC40B650E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30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89C5-479C-4DCD-9FB2-52F8214A860F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66FF-CF4C-412A-919F-1EC40B650E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65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89C5-479C-4DCD-9FB2-52F8214A860F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66FF-CF4C-412A-919F-1EC40B650E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81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89C5-479C-4DCD-9FB2-52F8214A860F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66FF-CF4C-412A-919F-1EC40B650E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77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89C5-479C-4DCD-9FB2-52F8214A860F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66FF-CF4C-412A-919F-1EC40B650E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03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089C5-479C-4DCD-9FB2-52F8214A860F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C66FF-CF4C-412A-919F-1EC40B650E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108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8" Type="http://schemas.openxmlformats.org/officeDocument/2006/relationships/image" Target="../media/image3.png"/><Relationship Id="rId3" Type="http://schemas.openxmlformats.org/officeDocument/2006/relationships/image" Target="../media/image110.png"/><Relationship Id="rId21" Type="http://schemas.openxmlformats.org/officeDocument/2006/relationships/image" Target="../media/image25.png"/><Relationship Id="rId7" Type="http://schemas.openxmlformats.org/officeDocument/2006/relationships/image" Target="../media/image20.png"/><Relationship Id="rId17" Type="http://schemas.openxmlformats.org/officeDocument/2006/relationships/image" Target="../media/image2.png"/><Relationship Id="rId2" Type="http://schemas.openxmlformats.org/officeDocument/2006/relationships/image" Target="../media/image100.png"/><Relationship Id="rId16" Type="http://schemas.openxmlformats.org/officeDocument/2006/relationships/image" Target="../media/image1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24" Type="http://schemas.openxmlformats.org/officeDocument/2006/relationships/image" Target="../media/image27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6.png"/><Relationship Id="rId19" Type="http://schemas.openxmlformats.org/officeDocument/2006/relationships/image" Target="../media/image4.png"/><Relationship Id="rId4" Type="http://schemas.openxmlformats.org/officeDocument/2006/relationships/image" Target="../media/image120.png"/><Relationship Id="rId9" Type="http://schemas.openxmlformats.org/officeDocument/2006/relationships/image" Target="../media/image22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047CE2-E8EE-4821-B30A-89DEBEF28D04}"/>
              </a:ext>
            </a:extLst>
          </p:cNvPr>
          <p:cNvSpPr/>
          <p:nvPr/>
        </p:nvSpPr>
        <p:spPr>
          <a:xfrm>
            <a:off x="2044059" y="1048190"/>
            <a:ext cx="6579187" cy="360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D128F9-AD35-4C4E-8243-F79789D2618F}"/>
              </a:ext>
            </a:extLst>
          </p:cNvPr>
          <p:cNvSpPr/>
          <p:nvPr/>
        </p:nvSpPr>
        <p:spPr>
          <a:xfrm>
            <a:off x="2129077" y="1126156"/>
            <a:ext cx="2466986" cy="3416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Classes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FC22D8-3507-420B-8EA9-8522049FB4FD}"/>
              </a:ext>
            </a:extLst>
          </p:cNvPr>
          <p:cNvSpPr/>
          <p:nvPr/>
        </p:nvSpPr>
        <p:spPr>
          <a:xfrm>
            <a:off x="6060963" y="1139988"/>
            <a:ext cx="2466986" cy="3416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PC Sample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919971F-EA18-4AC9-BAD1-2C77A569E1B6}"/>
                  </a:ext>
                </a:extLst>
              </p:cNvPr>
              <p:cNvSpPr/>
              <p:nvPr/>
            </p:nvSpPr>
            <p:spPr>
              <a:xfrm>
                <a:off x="6241949" y="1534620"/>
                <a:ext cx="1078030" cy="4680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Class 4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=8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919971F-EA18-4AC9-BAD1-2C77A569E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949" y="1534620"/>
                <a:ext cx="1078030" cy="468000"/>
              </a:xfrm>
              <a:prstGeom prst="rect">
                <a:avLst/>
              </a:prstGeom>
              <a:blipFill>
                <a:blip r:embed="rId2"/>
                <a:stretch>
                  <a:fillRect t="-12195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66203B-5ADD-4B06-BE8C-953B533ABDB9}"/>
                  </a:ext>
                </a:extLst>
              </p:cNvPr>
              <p:cNvSpPr/>
              <p:nvPr/>
            </p:nvSpPr>
            <p:spPr>
              <a:xfrm>
                <a:off x="6241949" y="2102001"/>
                <a:ext cx="1078030" cy="7200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Class 45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=10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66203B-5ADD-4B06-BE8C-953B533AB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949" y="2102001"/>
                <a:ext cx="1078030" cy="720000"/>
              </a:xfrm>
              <a:prstGeom prst="rect">
                <a:avLst/>
              </a:prstGeom>
              <a:blipFill>
                <a:blip r:embed="rId3"/>
                <a:stretch>
                  <a:fillRect l="-1099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F5B6D4F-2919-4216-9426-B51A0A0105D8}"/>
                  </a:ext>
                </a:extLst>
              </p:cNvPr>
              <p:cNvSpPr/>
              <p:nvPr/>
            </p:nvSpPr>
            <p:spPr>
              <a:xfrm>
                <a:off x="6238844" y="3632471"/>
                <a:ext cx="1078030" cy="76869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𝑏</m:t>
                        </m:r>
                      </m:sub>
                    </m:sSub>
                  </m:oMath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𝑁</m:t>
                          </m:r>
                        </m:e>
                        <m:sub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=20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F5B6D4F-2919-4216-9426-B51A0A010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844" y="3632471"/>
                <a:ext cx="1078030" cy="768692"/>
              </a:xfrm>
              <a:prstGeom prst="rect">
                <a:avLst/>
              </a:prstGeom>
              <a:blipFill>
                <a:blip r:embed="rId4"/>
                <a:stretch>
                  <a:fillRect l="-1099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9BE411-C3E6-4B80-8821-F7D54BE0C9D0}"/>
                  </a:ext>
                </a:extLst>
              </p:cNvPr>
              <p:cNvSpPr/>
              <p:nvPr/>
            </p:nvSpPr>
            <p:spPr>
              <a:xfrm>
                <a:off x="6238844" y="2897646"/>
                <a:ext cx="1078030" cy="643026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/>
                        <m:t>⋮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9BE411-C3E6-4B80-8821-F7D54BE0C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844" y="2897646"/>
                <a:ext cx="1078030" cy="6430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Arrow: Left 24">
                <a:extLst>
                  <a:ext uri="{FF2B5EF4-FFF2-40B4-BE49-F238E27FC236}">
                    <a16:creationId xmlns:a16="http://schemas.microsoft.com/office/drawing/2014/main" id="{69CC6555-642D-4DFA-B4BC-95990A6459FA}"/>
                  </a:ext>
                </a:extLst>
              </p:cNvPr>
              <p:cNvSpPr/>
              <p:nvPr/>
            </p:nvSpPr>
            <p:spPr>
              <a:xfrm flipH="1">
                <a:off x="4550551" y="1943067"/>
                <a:ext cx="1592996" cy="1909156"/>
              </a:xfrm>
              <a:prstGeom prst="lef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𝐺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𝑏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 </m:t>
                    </m:r>
                  </m:oMath>
                </a14:m>
                <a:r>
                  <a:rPr lang="de-DE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classes</a:t>
                </a:r>
              </a:p>
              <a:p>
                <a:pPr algn="ctr"/>
                <a:r>
                  <a:rPr lang="de-DE" sz="1400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With</a:t>
                </a:r>
                <a:r>
                  <a:rPr lang="de-DE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:r>
                  <a:rPr lang="de-DE" sz="1400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replacement</a:t>
                </a:r>
                <a:endParaRPr lang="de-DE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25" name="Arrow: Left 24">
                <a:extLst>
                  <a:ext uri="{FF2B5EF4-FFF2-40B4-BE49-F238E27FC236}">
                    <a16:creationId xmlns:a16="http://schemas.microsoft.com/office/drawing/2014/main" id="{69CC6555-642D-4DFA-B4BC-95990A645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50551" y="1943067"/>
                <a:ext cx="1592996" cy="1909156"/>
              </a:xfrm>
              <a:prstGeom prst="leftArrow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A7D6663-CA0D-4522-9AD1-BDD5AFFEC0FE}"/>
                  </a:ext>
                </a:extLst>
              </p:cNvPr>
              <p:cNvSpPr/>
              <p:nvPr/>
            </p:nvSpPr>
            <p:spPr>
              <a:xfrm>
                <a:off x="2265121" y="1523393"/>
                <a:ext cx="1078030" cy="7200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Class 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=15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A7D6663-CA0D-4522-9AD1-BDD5AFFEC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121" y="1523393"/>
                <a:ext cx="1078030" cy="72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04D01F0-F770-4038-8A7D-EC8094C813EF}"/>
                  </a:ext>
                </a:extLst>
              </p:cNvPr>
              <p:cNvSpPr/>
              <p:nvPr/>
            </p:nvSpPr>
            <p:spPr>
              <a:xfrm>
                <a:off x="2265121" y="2346419"/>
                <a:ext cx="1078030" cy="5400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Class 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=10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04D01F0-F770-4038-8A7D-EC8094C81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121" y="2346419"/>
                <a:ext cx="1078030" cy="540000"/>
              </a:xfrm>
              <a:prstGeom prst="rect">
                <a:avLst/>
              </a:prstGeom>
              <a:blipFill>
                <a:blip r:embed="rId8"/>
                <a:stretch>
                  <a:fillRect t="-4301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795CF4A-E4D6-4C6B-8916-6BF4EBE59E27}"/>
                  </a:ext>
                </a:extLst>
              </p:cNvPr>
              <p:cNvSpPr/>
              <p:nvPr/>
            </p:nvSpPr>
            <p:spPr>
              <a:xfrm>
                <a:off x="2265121" y="3632471"/>
                <a:ext cx="1078030" cy="76869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Class 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𝐺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=20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795CF4A-E4D6-4C6B-8916-6BF4EBE59E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121" y="3632471"/>
                <a:ext cx="1078030" cy="7686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DD9C5B-2497-4B38-A41E-A1814CE12DAE}"/>
                  </a:ext>
                </a:extLst>
              </p:cNvPr>
              <p:cNvSpPr/>
              <p:nvPr/>
            </p:nvSpPr>
            <p:spPr>
              <a:xfrm>
                <a:off x="2258447" y="2986839"/>
                <a:ext cx="1078030" cy="5400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/>
                        <m:t>⋮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DD9C5B-2497-4B38-A41E-A1814CE12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447" y="2986839"/>
                <a:ext cx="1078030" cy="54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8D3328F-49D7-4421-8C3B-6C35E0B30E7D}"/>
                  </a:ext>
                </a:extLst>
              </p:cNvPr>
              <p:cNvSpPr/>
              <p:nvPr/>
            </p:nvSpPr>
            <p:spPr>
              <a:xfrm>
                <a:off x="3343151" y="1523393"/>
                <a:ext cx="1087654" cy="7200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de-DE" b="1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,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𝑿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8D3328F-49D7-4421-8C3B-6C35E0B30E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151" y="1523393"/>
                <a:ext cx="1087654" cy="72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576B4F8-9286-471A-A9D4-9C60B96BDD40}"/>
                  </a:ext>
                </a:extLst>
              </p:cNvPr>
              <p:cNvSpPr/>
              <p:nvPr/>
            </p:nvSpPr>
            <p:spPr>
              <a:xfrm>
                <a:off x="3343151" y="2343814"/>
                <a:ext cx="1087654" cy="542605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(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𝒚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,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576B4F8-9286-471A-A9D4-9C60B96BD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151" y="2343814"/>
                <a:ext cx="1087654" cy="5426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88851FB-5A0A-4EA8-95CD-8164EBE73811}"/>
                  </a:ext>
                </a:extLst>
              </p:cNvPr>
              <p:cNvSpPr/>
              <p:nvPr/>
            </p:nvSpPr>
            <p:spPr>
              <a:xfrm>
                <a:off x="3343152" y="3632471"/>
                <a:ext cx="1087654" cy="76869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(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𝒚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𝐺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,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𝐺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88851FB-5A0A-4EA8-95CD-8164EBE738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152" y="3632471"/>
                <a:ext cx="1087654" cy="768692"/>
              </a:xfrm>
              <a:prstGeom prst="rect">
                <a:avLst/>
              </a:prstGeom>
              <a:blipFill>
                <a:blip r:embed="rId13"/>
                <a:stretch>
                  <a:fillRect l="-543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84EFC94-59D7-4C02-9C9C-8E9F74E86311}"/>
                  </a:ext>
                </a:extLst>
              </p:cNvPr>
              <p:cNvSpPr/>
              <p:nvPr/>
            </p:nvSpPr>
            <p:spPr>
              <a:xfrm>
                <a:off x="3336477" y="2986839"/>
                <a:ext cx="1087654" cy="5400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/>
                        <m:t>⋮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84EFC94-59D7-4C02-9C9C-8E9F74E86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477" y="2986839"/>
                <a:ext cx="1087654" cy="54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4414B9C-7839-4038-AFC2-36AFCB2B7456}"/>
                  </a:ext>
                </a:extLst>
              </p:cNvPr>
              <p:cNvSpPr/>
              <p:nvPr/>
            </p:nvSpPr>
            <p:spPr>
              <a:xfrm>
                <a:off x="7319979" y="1534620"/>
                <a:ext cx="1074926" cy="46961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de-DE" b="1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,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4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4414B9C-7839-4038-AFC2-36AFCB2B74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979" y="1534620"/>
                <a:ext cx="1074926" cy="469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E0D1DBB-4678-485B-90BC-C3FFD9395868}"/>
                  </a:ext>
                </a:extLst>
              </p:cNvPr>
              <p:cNvSpPr/>
              <p:nvPr/>
            </p:nvSpPr>
            <p:spPr>
              <a:xfrm>
                <a:off x="7319979" y="2102001"/>
                <a:ext cx="1074926" cy="7200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𝟒𝟓</m:t>
                              </m:r>
                            </m:sub>
                          </m:sSub>
                          <m:r>
                            <a:rPr lang="de-DE" b="1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,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45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E0D1DBB-4678-485B-90BC-C3FFD9395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979" y="2102001"/>
                <a:ext cx="1074926" cy="720000"/>
              </a:xfrm>
              <a:prstGeom prst="rect">
                <a:avLst/>
              </a:prstGeom>
              <a:blipFill>
                <a:blip r:embed="rId16"/>
                <a:stretch>
                  <a:fillRect l="-8287" r="-1105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C54014F-296E-4917-92D5-FE37FBCBB3A7}"/>
                  </a:ext>
                </a:extLst>
              </p:cNvPr>
              <p:cNvSpPr/>
              <p:nvPr/>
            </p:nvSpPr>
            <p:spPr>
              <a:xfrm>
                <a:off x="7316874" y="2897645"/>
                <a:ext cx="1078030" cy="643025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/>
                        <m:t>⋮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C54014F-296E-4917-92D5-FE37FBCBB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74" y="2897645"/>
                <a:ext cx="1078030" cy="64302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48B8271-49D9-46AE-B3C9-781EA8231DE0}"/>
                  </a:ext>
                </a:extLst>
              </p:cNvPr>
              <p:cNvSpPr/>
              <p:nvPr/>
            </p:nvSpPr>
            <p:spPr>
              <a:xfrm>
                <a:off x="7316874" y="3632471"/>
                <a:ext cx="1078030" cy="76869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1" i="1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b="1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,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48B8271-49D9-46AE-B3C9-781EA8231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74" y="3632471"/>
                <a:ext cx="1078030" cy="768692"/>
              </a:xfrm>
              <a:prstGeom prst="rect">
                <a:avLst/>
              </a:prstGeom>
              <a:blipFill>
                <a:blip r:embed="rId18"/>
                <a:stretch>
                  <a:fillRect l="-8791" r="-1648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73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047CE2-E8EE-4821-B30A-89DEBEF28D04}"/>
              </a:ext>
            </a:extLst>
          </p:cNvPr>
          <p:cNvSpPr/>
          <p:nvPr/>
        </p:nvSpPr>
        <p:spPr>
          <a:xfrm>
            <a:off x="2044059" y="1048190"/>
            <a:ext cx="6579187" cy="360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D128F9-AD35-4C4E-8243-F79789D2618F}"/>
              </a:ext>
            </a:extLst>
          </p:cNvPr>
          <p:cNvSpPr/>
          <p:nvPr/>
        </p:nvSpPr>
        <p:spPr>
          <a:xfrm>
            <a:off x="2117558" y="1126156"/>
            <a:ext cx="2836663" cy="3416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Classes + OLS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AE36A3-43AF-447C-A6F2-CD3469E0C1ED}"/>
                  </a:ext>
                </a:extLst>
              </p:cNvPr>
              <p:cNvSpPr/>
              <p:nvPr/>
            </p:nvSpPr>
            <p:spPr>
              <a:xfrm>
                <a:off x="2236636" y="1507521"/>
                <a:ext cx="1078030" cy="7200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Class 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=15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AE36A3-43AF-447C-A6F2-CD3469E0C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636" y="1507521"/>
                <a:ext cx="1078030" cy="72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7E806A9-B77B-4C0B-9C58-641B429FE1CD}"/>
                  </a:ext>
                </a:extLst>
              </p:cNvPr>
              <p:cNvSpPr/>
              <p:nvPr/>
            </p:nvSpPr>
            <p:spPr>
              <a:xfrm>
                <a:off x="2236636" y="2330547"/>
                <a:ext cx="1078030" cy="5400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Class 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=10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7E806A9-B77B-4C0B-9C58-641B429FE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636" y="2330547"/>
                <a:ext cx="1078030" cy="540000"/>
              </a:xfrm>
              <a:prstGeom prst="rect">
                <a:avLst/>
              </a:prstGeom>
              <a:blipFill>
                <a:blip r:embed="rId3"/>
                <a:stretch>
                  <a:fillRect t="-4255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C390C1-F597-494D-95C1-07DBEF06C334}"/>
                  </a:ext>
                </a:extLst>
              </p:cNvPr>
              <p:cNvSpPr/>
              <p:nvPr/>
            </p:nvSpPr>
            <p:spPr>
              <a:xfrm>
                <a:off x="2236636" y="3616599"/>
                <a:ext cx="1078030" cy="76869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Class 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𝐺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=20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C390C1-F597-494D-95C1-07DBEF06C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636" y="3616599"/>
                <a:ext cx="1078030" cy="7686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1EC2E20-B89C-4B88-8FA3-A82211BA806A}"/>
                  </a:ext>
                </a:extLst>
              </p:cNvPr>
              <p:cNvSpPr/>
              <p:nvPr/>
            </p:nvSpPr>
            <p:spPr>
              <a:xfrm>
                <a:off x="2229962" y="2970967"/>
                <a:ext cx="1078030" cy="540000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⋮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1EC2E20-B89C-4B88-8FA3-A82211BA80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962" y="2970967"/>
                <a:ext cx="1078030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51802BD-3999-48AB-BBE9-DB4D0E205FEF}"/>
                  </a:ext>
                </a:extLst>
              </p:cNvPr>
              <p:cNvSpPr/>
              <p:nvPr/>
            </p:nvSpPr>
            <p:spPr>
              <a:xfrm>
                <a:off x="3314666" y="1507521"/>
                <a:ext cx="1087654" cy="7200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(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𝑿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,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accPr>
                            <m:e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51802BD-3999-48AB-BBE9-DB4D0E205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666" y="1507521"/>
                <a:ext cx="1087654" cy="720000"/>
              </a:xfrm>
              <a:prstGeom prst="rect">
                <a:avLst/>
              </a:prstGeom>
              <a:blipFill>
                <a:blip r:embed="rId6"/>
                <a:stretch>
                  <a:fillRect r="-7104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83DF976-E777-4F2E-8EBB-EBAA5019B1C5}"/>
                  </a:ext>
                </a:extLst>
              </p:cNvPr>
              <p:cNvSpPr/>
              <p:nvPr/>
            </p:nvSpPr>
            <p:spPr>
              <a:xfrm>
                <a:off x="3314666" y="2327942"/>
                <a:ext cx="1087654" cy="542605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(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,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accPr>
                            <m:e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83DF976-E777-4F2E-8EBB-EBAA5019B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666" y="2327942"/>
                <a:ext cx="1087654" cy="542605"/>
              </a:xfrm>
              <a:prstGeom prst="rect">
                <a:avLst/>
              </a:prstGeom>
              <a:blipFill>
                <a:blip r:embed="rId7"/>
                <a:stretch>
                  <a:fillRect r="-7104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AF09AE8-0250-4CEE-9219-0BCAD4AEFB27}"/>
                  </a:ext>
                </a:extLst>
              </p:cNvPr>
              <p:cNvSpPr/>
              <p:nvPr/>
            </p:nvSpPr>
            <p:spPr>
              <a:xfrm>
                <a:off x="3314667" y="3616599"/>
                <a:ext cx="1087654" cy="76869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(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𝐺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,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accPr>
                            <m:e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𝐺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AF09AE8-0250-4CEE-9219-0BCAD4AEF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667" y="3616599"/>
                <a:ext cx="1087654" cy="768692"/>
              </a:xfrm>
              <a:prstGeom prst="rect">
                <a:avLst/>
              </a:prstGeom>
              <a:blipFill>
                <a:blip r:embed="rId8"/>
                <a:stretch>
                  <a:fillRect l="-546" r="-7104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9DE20F-5128-42ED-9826-DDBE37C8D681}"/>
                  </a:ext>
                </a:extLst>
              </p:cNvPr>
              <p:cNvSpPr/>
              <p:nvPr/>
            </p:nvSpPr>
            <p:spPr>
              <a:xfrm>
                <a:off x="3285991" y="2970968"/>
                <a:ext cx="1087654" cy="540000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⋮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9DE20F-5128-42ED-9826-DDBE37C8D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991" y="2970968"/>
                <a:ext cx="1087654" cy="54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9898B9F-3147-483A-876E-179431028A1A}"/>
                  </a:ext>
                </a:extLst>
              </p:cNvPr>
              <p:cNvSpPr/>
              <p:nvPr/>
            </p:nvSpPr>
            <p:spPr>
              <a:xfrm>
                <a:off x="4498425" y="1525449"/>
                <a:ext cx="314208" cy="2891037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𝜷</m:t>
                      </m:r>
                    </m:oMath>
                  </m:oMathPara>
                </a14:m>
                <a:endParaRPr lang="de-DE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9898B9F-3147-483A-876E-179431028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425" y="1525449"/>
                <a:ext cx="314208" cy="2891037"/>
              </a:xfrm>
              <a:prstGeom prst="rect">
                <a:avLst/>
              </a:prstGeom>
              <a:blipFill>
                <a:blip r:embed="rId15"/>
                <a:stretch>
                  <a:fillRect l="-17857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9F73E892-22CB-428C-AF76-DD677379BDA4}"/>
              </a:ext>
            </a:extLst>
          </p:cNvPr>
          <p:cNvSpPr/>
          <p:nvPr/>
        </p:nvSpPr>
        <p:spPr>
          <a:xfrm>
            <a:off x="6060963" y="1139988"/>
            <a:ext cx="2466986" cy="3416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PC Sample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4030562-A316-443F-9649-07904BB2E95B}"/>
                  </a:ext>
                </a:extLst>
              </p:cNvPr>
              <p:cNvSpPr/>
              <p:nvPr/>
            </p:nvSpPr>
            <p:spPr>
              <a:xfrm>
                <a:off x="6241949" y="1534620"/>
                <a:ext cx="1078030" cy="4680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Class 4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=8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4030562-A316-443F-9649-07904BB2E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949" y="1534620"/>
                <a:ext cx="1078030" cy="468000"/>
              </a:xfrm>
              <a:prstGeom prst="rect">
                <a:avLst/>
              </a:prstGeom>
              <a:blipFill>
                <a:blip r:embed="rId16"/>
                <a:stretch>
                  <a:fillRect t="-12195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DBF67E6-A5C8-443C-B881-4B1C6EB1181D}"/>
                  </a:ext>
                </a:extLst>
              </p:cNvPr>
              <p:cNvSpPr/>
              <p:nvPr/>
            </p:nvSpPr>
            <p:spPr>
              <a:xfrm>
                <a:off x="6241949" y="2102001"/>
                <a:ext cx="1078030" cy="7200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Class 45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=10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DBF67E6-A5C8-443C-B881-4B1C6EB11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949" y="2102001"/>
                <a:ext cx="1078030" cy="720000"/>
              </a:xfrm>
              <a:prstGeom prst="rect">
                <a:avLst/>
              </a:prstGeom>
              <a:blipFill>
                <a:blip r:embed="rId17"/>
                <a:stretch>
                  <a:fillRect l="-1099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95E6E60-DF09-4203-8828-C605281DD032}"/>
                  </a:ext>
                </a:extLst>
              </p:cNvPr>
              <p:cNvSpPr/>
              <p:nvPr/>
            </p:nvSpPr>
            <p:spPr>
              <a:xfrm>
                <a:off x="6238844" y="3632471"/>
                <a:ext cx="1078030" cy="76869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𝑏</m:t>
                        </m:r>
                      </m:sub>
                    </m:sSub>
                  </m:oMath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𝑁</m:t>
                          </m:r>
                        </m:e>
                        <m:sub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=20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95E6E60-DF09-4203-8828-C605281DD0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844" y="3632471"/>
                <a:ext cx="1078030" cy="768692"/>
              </a:xfrm>
              <a:prstGeom prst="rect">
                <a:avLst/>
              </a:prstGeom>
              <a:blipFill>
                <a:blip r:embed="rId18"/>
                <a:stretch>
                  <a:fillRect l="-1099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FC0AC2-F035-42BD-85AA-D6313B729545}"/>
                  </a:ext>
                </a:extLst>
              </p:cNvPr>
              <p:cNvSpPr/>
              <p:nvPr/>
            </p:nvSpPr>
            <p:spPr>
              <a:xfrm>
                <a:off x="6238844" y="2897646"/>
                <a:ext cx="1078030" cy="643026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/>
                        <m:t>⋮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FC0AC2-F035-42BD-85AA-D6313B7295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844" y="2897646"/>
                <a:ext cx="1078030" cy="64302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7F716B5-7E72-456E-BFAD-C0EA81A56B44}"/>
                  </a:ext>
                </a:extLst>
              </p:cNvPr>
              <p:cNvSpPr/>
              <p:nvPr/>
            </p:nvSpPr>
            <p:spPr>
              <a:xfrm>
                <a:off x="7319979" y="1534620"/>
                <a:ext cx="1074926" cy="46961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e-DE" b="1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1" i="1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de-DE" b="1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,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4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7F716B5-7E72-456E-BFAD-C0EA81A56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979" y="1534620"/>
                <a:ext cx="1074926" cy="469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69465DD-F55F-46F1-9EA7-D72D1989F4A7}"/>
                  </a:ext>
                </a:extLst>
              </p:cNvPr>
              <p:cNvSpPr/>
              <p:nvPr/>
            </p:nvSpPr>
            <p:spPr>
              <a:xfrm>
                <a:off x="7319979" y="2102001"/>
                <a:ext cx="1074926" cy="7200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e-DE" b="1" i="1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1" i="1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𝟒𝟓</m:t>
                              </m:r>
                            </m:sub>
                          </m:sSub>
                          <m:r>
                            <a:rPr lang="de-DE" b="1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,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45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69465DD-F55F-46F1-9EA7-D72D1989F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979" y="2102001"/>
                <a:ext cx="1074926" cy="720000"/>
              </a:xfrm>
              <a:prstGeom prst="rect">
                <a:avLst/>
              </a:prstGeom>
              <a:blipFill>
                <a:blip r:embed="rId21"/>
                <a:stretch>
                  <a:fillRect l="-8287" r="-1105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350109F-6625-4EA9-B605-59BC69760F9E}"/>
                  </a:ext>
                </a:extLst>
              </p:cNvPr>
              <p:cNvSpPr/>
              <p:nvPr/>
            </p:nvSpPr>
            <p:spPr>
              <a:xfrm>
                <a:off x="7316874" y="2897645"/>
                <a:ext cx="1078030" cy="643025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/>
                        <m:t>⋮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350109F-6625-4EA9-B605-59BC69760F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74" y="2897645"/>
                <a:ext cx="1078030" cy="64302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4056145-E0CD-479E-B39F-7E87F5D48309}"/>
                  </a:ext>
                </a:extLst>
              </p:cNvPr>
              <p:cNvSpPr/>
              <p:nvPr/>
            </p:nvSpPr>
            <p:spPr>
              <a:xfrm>
                <a:off x="7316874" y="3632471"/>
                <a:ext cx="1078030" cy="76869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1" i="1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e-DE" b="1" i="1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1" i="1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b="1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,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4056145-E0CD-479E-B39F-7E87F5D48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74" y="3632471"/>
                <a:ext cx="1078030" cy="768692"/>
              </a:xfrm>
              <a:prstGeom prst="rect">
                <a:avLst/>
              </a:prstGeom>
              <a:blipFill>
                <a:blip r:embed="rId23"/>
                <a:stretch>
                  <a:fillRect l="-8791" r="-1648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Arrow: Left 24">
                <a:extLst>
                  <a:ext uri="{FF2B5EF4-FFF2-40B4-BE49-F238E27FC236}">
                    <a16:creationId xmlns:a16="http://schemas.microsoft.com/office/drawing/2014/main" id="{69CC6555-642D-4DFA-B4BC-95990A6459FA}"/>
                  </a:ext>
                </a:extLst>
              </p:cNvPr>
              <p:cNvSpPr/>
              <p:nvPr/>
            </p:nvSpPr>
            <p:spPr>
              <a:xfrm flipH="1">
                <a:off x="4920105" y="1666663"/>
                <a:ext cx="1279307" cy="2461964"/>
              </a:xfrm>
              <a:prstGeom prst="leftArrow">
                <a:avLst>
                  <a:gd name="adj1" fmla="val 61128"/>
                  <a:gd name="adj2" fmla="val 29904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de-D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𝐺</m:t>
                        </m:r>
                      </m:e>
                      <m:sub>
                        <m:r>
                          <a:rPr lang="de-D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𝑏</m:t>
                        </m:r>
                      </m:sub>
                    </m:sSub>
                    <m:r>
                      <a:rPr lang="de-DE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 </m:t>
                    </m:r>
                  </m:oMath>
                </a14:m>
                <a:r>
                  <a:rPr lang="de-DE" sz="1200" dirty="0" err="1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classes</a:t>
                </a:r>
                <a:r>
                  <a:rPr lang="de-DE" sz="12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with</a:t>
                </a:r>
                <a:r>
                  <a:rPr lang="de-DE" sz="12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replacement</a:t>
                </a:r>
                <a:r>
                  <a:rPr lang="de-DE" sz="12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</a:p>
              <a:p>
                <a:pPr algn="ctr"/>
                <a:r>
                  <a:rPr lang="de-DE" sz="12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1200" i="1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</m:ctrlPr>
                          </m:accPr>
                          <m:e>
                            <m:r>
                              <a:rPr lang="de-DE" sz="1200" b="1" i="1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  <m:t>𝒖</m:t>
                            </m:r>
                          </m:e>
                        </m:acc>
                      </m:e>
                      <m:sub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DE" sz="12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de-DE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𝑿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DE" sz="12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to</a:t>
                </a:r>
                <a:r>
                  <a:rPr lang="de-DE" sz="12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calculate</a:t>
                </a:r>
                <a:endParaRPr lang="de-DE" sz="12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ctr"/>
                <a:r>
                  <a:rPr lang="de-DE" sz="12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de-DE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de-DE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 </m:t>
                    </m:r>
                    <m:r>
                      <a:rPr lang="de-DE" sz="1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de-DE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de-DE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</m:oMath>
                </a14:m>
                <a:endParaRPr lang="de-DE" sz="12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25" name="Arrow: Left 24">
                <a:extLst>
                  <a:ext uri="{FF2B5EF4-FFF2-40B4-BE49-F238E27FC236}">
                    <a16:creationId xmlns:a16="http://schemas.microsoft.com/office/drawing/2014/main" id="{69CC6555-642D-4DFA-B4BC-95990A645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20105" y="1666663"/>
                <a:ext cx="1279307" cy="2461964"/>
              </a:xfrm>
              <a:prstGeom prst="leftArrow">
                <a:avLst>
                  <a:gd name="adj1" fmla="val 61128"/>
                  <a:gd name="adj2" fmla="val 29904"/>
                </a:avLst>
              </a:prstGeom>
              <a:blipFill>
                <a:blip r:embed="rId24"/>
                <a:stretch>
                  <a:fillRect l="-4695" r="-14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3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138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CMU Serif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2020-11-23T11:43:08Z</dcterms:created>
  <dcterms:modified xsi:type="dcterms:W3CDTF">2020-11-23T19:17:37Z</dcterms:modified>
</cp:coreProperties>
</file>