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3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8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F6750-7A34-4EE8-8597-1D3BCDE7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56360D-5970-4157-A969-CF7454D21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41C4E-B191-48E6-A7A5-26D54CAB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0EF7CE-7326-46CE-98B4-2BD7AC73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76428C-8B1E-4B3E-B411-D6B61042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9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7E728-370B-421C-BE0B-A0D6FD0C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B45D8E-6905-4BE2-A9AE-794C61787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AECE40-BB48-4203-8DBB-4D88B04E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7EBC42-5644-4EE1-A604-501B5F76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D3DB27-CEE1-4831-AF40-8FDEEB83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3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F9EFA5-865B-4401-9B6B-D9C0262E6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97EC0F-FFCB-42A6-9566-5F3C3FFE5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2FFA95-D84F-4B15-BB84-BC3E75D9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B8B991-CDC3-425E-AED7-E8DF3B04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B338-73CC-4026-8354-A9D3FD6F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71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E28E9-D06D-49D5-9D33-A49B12EF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FE790-AE00-4F5B-8EF6-AE78D5B4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C5172A-9FE1-45A9-9476-1F869BA9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1F99AF-7B95-496D-90E7-D9DDCB6D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433D65-FBB0-4933-BFA5-EECFBB8E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16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6C37C-72EA-40E0-9F61-FD03C8E6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C771C4-BF83-474E-A37A-2B5C89D7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8F5217-531C-4415-B793-614B4F7A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C57D9E-7C66-43FD-98FD-3106C109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0FC6A3-D381-452C-8A24-57CCBCEB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47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02CD2-D9BE-4FE1-B63D-F49793E7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8870B-2FB2-476C-B540-6B68AD0DF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B83C52-81DF-4F19-A1CE-7557616B7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1BA619-EDD0-4031-9BA4-9FB87EA2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8847D7-2333-40B6-9C49-37509C0C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84C7D8-CA48-4A33-990C-4968FA73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9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0BDF3-A5C8-4006-BED7-EDAF2577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956763-6C17-47C9-8CDB-183B18D4C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C5DCD4-001D-42BB-95A1-C97A8E52E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F7C3C4-D1FB-42A9-97A3-42EA52EC7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ADDAB4-9973-4B5E-A86F-4FB7B7D68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9642E5-4F60-4563-9CE1-6F81D57D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1D8B96-8FDC-4BEA-A97A-BED3EED6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B3FC12-984B-463F-8BAE-C9457EB1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27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B2C31-0FBF-4883-9BF1-98E1E0FE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8C91E8-1806-457A-9CC9-69167DED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1CAEFB-622C-4C9B-A811-88F0BF5C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482E9-0176-467B-8273-70BBB278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79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629092-AE22-40B1-9609-54AEE669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1FE534-9EDD-4246-8046-48852088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2988E0-F484-4C72-896B-78D594C1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78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C9BA6-AF63-4693-82F7-FF24CE1D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6D9E0-7D04-4980-8407-34E4B70A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E8F0D1-70E7-4410-9CDC-0C0F50ABA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5950BE-7DB8-4EB1-ADCE-7163DD12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3078B4-899E-4F30-9C2F-24E19222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FC86D0-6675-4FD2-9FCF-53B2C729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1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9B139-7374-49DD-A2D4-7695D020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A7AD62-AB7C-4B7A-9B16-33E924423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9DAEC-E995-4B66-A6B4-5C7D43AB5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BA312D-1FF7-405C-9762-B30E287B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8ADDA3-7128-4385-8CDA-291C9CF1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A9B8F6-2499-4538-AC6B-A2A8F1E8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23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8DBB3B-31F1-4010-B6D0-643BC574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00F92-6E2D-4C86-A9BE-B28CF32FD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B3BEFC-8A24-4BA1-85FE-69F562F37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BB6062-2264-49E2-81E9-57668DAA8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6985C-69C2-417B-82C5-B4140E238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67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hseck 8">
            <a:extLst>
              <a:ext uri="{FF2B5EF4-FFF2-40B4-BE49-F238E27FC236}">
                <a16:creationId xmlns:a16="http://schemas.microsoft.com/office/drawing/2014/main" id="{0A1E9479-B0DE-49BA-86C7-58EB9D25B0AA}"/>
              </a:ext>
            </a:extLst>
          </p:cNvPr>
          <p:cNvSpPr/>
          <p:nvPr/>
        </p:nvSpPr>
        <p:spPr>
          <a:xfrm>
            <a:off x="456970" y="774697"/>
            <a:ext cx="5400000" cy="4680000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21FE135-9865-4A6B-BBA2-353B171B13E1}"/>
              </a:ext>
            </a:extLst>
          </p:cNvPr>
          <p:cNvSpPr txBox="1"/>
          <p:nvPr/>
        </p:nvSpPr>
        <p:spPr>
          <a:xfrm>
            <a:off x="1680252" y="1682511"/>
            <a:ext cx="2953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R.MFIV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DF64A47-8FC3-4F4E-905C-BC6B0ED769BE}"/>
              </a:ext>
            </a:extLst>
          </p:cNvPr>
          <p:cNvGrpSpPr/>
          <p:nvPr/>
        </p:nvGrpSpPr>
        <p:grpSpPr>
          <a:xfrm>
            <a:off x="6095999" y="552073"/>
            <a:ext cx="5400000" cy="4902623"/>
            <a:chOff x="6095999" y="552073"/>
            <a:chExt cx="5400000" cy="4902623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B0CDF3B-78BA-4CEA-A22C-533C263D2C58}"/>
                </a:ext>
              </a:extLst>
            </p:cNvPr>
            <p:cNvSpPr txBox="1"/>
            <p:nvPr/>
          </p:nvSpPr>
          <p:spPr>
            <a:xfrm rot="17760000">
              <a:off x="5405553" y="1851789"/>
              <a:ext cx="31842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100" b="1" dirty="0">
                  <a:latin typeface="Lucida Console" panose="020B0609040504020204" pitchFamily="49" charset="0"/>
                  <a:ea typeface="CMU Serif" panose="02000603000000000000" pitchFamily="2" charset="0"/>
                  <a:cs typeface="CMU Serif" panose="02000603000000000000" pitchFamily="2" charset="0"/>
                </a:rPr>
                <a:t>&lt;</a:t>
              </a:r>
              <a:r>
                <a:rPr lang="de-DE" sz="3100" b="1" dirty="0" err="1">
                  <a:latin typeface="Lucida Console" panose="020B0609040504020204" pitchFamily="49" charset="0"/>
                  <a:ea typeface="CMU Serif" panose="02000603000000000000" pitchFamily="2" charset="0"/>
                  <a:cs typeface="CMU Serif" panose="02000603000000000000" pitchFamily="2" charset="0"/>
                </a:rPr>
                <a:t>scrapurrr</a:t>
              </a:r>
              <a:r>
                <a:rPr lang="de-DE" sz="3100" b="1" dirty="0">
                  <a:latin typeface="Lucida Console" panose="020B0609040504020204" pitchFamily="49" charset="0"/>
                  <a:ea typeface="CMU Serif" panose="02000603000000000000" pitchFamily="2" charset="0"/>
                  <a:cs typeface="CMU Serif" panose="02000603000000000000" pitchFamily="2" charset="0"/>
                </a:rPr>
                <a:t>/&gt;</a:t>
              </a:r>
            </a:p>
          </p:txBody>
        </p:sp>
        <p:sp>
          <p:nvSpPr>
            <p:cNvPr id="19" name="Sechseck 18">
              <a:extLst>
                <a:ext uri="{FF2B5EF4-FFF2-40B4-BE49-F238E27FC236}">
                  <a16:creationId xmlns:a16="http://schemas.microsoft.com/office/drawing/2014/main" id="{E00960FA-D87A-4AAD-891E-16EB11666A73}"/>
                </a:ext>
              </a:extLst>
            </p:cNvPr>
            <p:cNvSpPr/>
            <p:nvPr/>
          </p:nvSpPr>
          <p:spPr>
            <a:xfrm>
              <a:off x="6095999" y="774696"/>
              <a:ext cx="5400000" cy="4680000"/>
            </a:xfrm>
            <a:prstGeom prst="hexagon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DD025716-C5E9-45A1-9A44-20E90D0EA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001" y="2869829"/>
            <a:ext cx="4789546" cy="215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2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CD693BD-51E8-4678-94F4-A845EE1F9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1647" y="676145"/>
            <a:ext cx="1800000" cy="15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3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CMU Sans Serif</vt:lpstr>
      <vt:lpstr>Lucida Console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Haas</dc:creator>
  <cp:lastModifiedBy>Martin Haas</cp:lastModifiedBy>
  <cp:revision>9</cp:revision>
  <dcterms:created xsi:type="dcterms:W3CDTF">2021-09-24T18:25:31Z</dcterms:created>
  <dcterms:modified xsi:type="dcterms:W3CDTF">2021-11-10T11:23:18Z</dcterms:modified>
</cp:coreProperties>
</file>