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eck 69">
            <a:extLst>
              <a:ext uri="{FF2B5EF4-FFF2-40B4-BE49-F238E27FC236}">
                <a16:creationId xmlns:a16="http://schemas.microsoft.com/office/drawing/2014/main" id="{036C2A08-B553-451D-89EE-35C46CC26130}"/>
              </a:ext>
            </a:extLst>
          </p:cNvPr>
          <p:cNvSpPr/>
          <p:nvPr/>
        </p:nvSpPr>
        <p:spPr>
          <a:xfrm>
            <a:off x="7842" y="0"/>
            <a:ext cx="12192002" cy="4373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E8105CC-4562-4D26-96AF-23D9941D7036}"/>
              </a:ext>
            </a:extLst>
          </p:cNvPr>
          <p:cNvSpPr txBox="1"/>
          <p:nvPr/>
        </p:nvSpPr>
        <p:spPr>
          <a:xfrm>
            <a:off x="7842" y="4382087"/>
            <a:ext cx="12192002" cy="2468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504000" tIns="252000" rtlCol="0" anchor="t">
            <a:noAutofit/>
          </a:bodyPr>
          <a:lstStyle/>
          <a:p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Writing a flexible</a:t>
            </a:r>
          </a:p>
          <a:p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pic>
        <p:nvPicPr>
          <p:cNvPr id="29" name="Grafik 28" descr="Browserfenster mit einfarbiger Füllung">
            <a:extLst>
              <a:ext uri="{FF2B5EF4-FFF2-40B4-BE49-F238E27FC236}">
                <a16:creationId xmlns:a16="http://schemas.microsoft.com/office/drawing/2014/main" id="{AF9C6860-C334-4502-A524-B6653FFD7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3561" y="1236762"/>
            <a:ext cx="1080000" cy="1080000"/>
          </a:xfrm>
          <a:prstGeom prst="rect">
            <a:avLst/>
          </a:prstGeom>
        </p:spPr>
      </p:pic>
      <p:pic>
        <p:nvPicPr>
          <p:cNvPr id="30" name="Grafik 29" descr="Browserfenster mit einfarbiger Füllung">
            <a:extLst>
              <a:ext uri="{FF2B5EF4-FFF2-40B4-BE49-F238E27FC236}">
                <a16:creationId xmlns:a16="http://schemas.microsoft.com/office/drawing/2014/main" id="{1614F316-7089-4072-B7F3-76770690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3211" y="1236762"/>
            <a:ext cx="1080000" cy="1080000"/>
          </a:xfrm>
          <a:prstGeom prst="rect">
            <a:avLst/>
          </a:prstGeom>
        </p:spPr>
      </p:pic>
      <p:pic>
        <p:nvPicPr>
          <p:cNvPr id="31" name="Grafik 30" descr="Browserfenster mit einfarbiger Füllung">
            <a:extLst>
              <a:ext uri="{FF2B5EF4-FFF2-40B4-BE49-F238E27FC236}">
                <a16:creationId xmlns:a16="http://schemas.microsoft.com/office/drawing/2014/main" id="{57156E72-BC36-49DA-B612-09016083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261" y="1236762"/>
            <a:ext cx="1080000" cy="1080000"/>
          </a:xfrm>
          <a:prstGeom prst="rect">
            <a:avLst/>
          </a:prstGeom>
        </p:spPr>
      </p:pic>
      <p:pic>
        <p:nvPicPr>
          <p:cNvPr id="32" name="Grafik 31" descr="Browserfenster mit einfarbiger Füllung">
            <a:extLst>
              <a:ext uri="{FF2B5EF4-FFF2-40B4-BE49-F238E27FC236}">
                <a16:creationId xmlns:a16="http://schemas.microsoft.com/office/drawing/2014/main" id="{B57B0258-6A08-409E-9973-C82FFFE5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911" y="1236762"/>
            <a:ext cx="1080000" cy="1080000"/>
          </a:xfrm>
          <a:prstGeom prst="rect">
            <a:avLst/>
          </a:prstGeom>
        </p:spPr>
      </p:pic>
      <p:pic>
        <p:nvPicPr>
          <p:cNvPr id="33" name="Grafik 32" descr="Browserfenster mit einfarbiger Füllung">
            <a:extLst>
              <a:ext uri="{FF2B5EF4-FFF2-40B4-BE49-F238E27FC236}">
                <a16:creationId xmlns:a16="http://schemas.microsoft.com/office/drawing/2014/main" id="{ED6E20BC-675B-40FE-A6E7-0F8CD7D9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4611" y="1236762"/>
            <a:ext cx="1080000" cy="1080000"/>
          </a:xfrm>
          <a:prstGeom prst="rect">
            <a:avLst/>
          </a:prstGeom>
        </p:spPr>
      </p:pic>
      <p:pic>
        <p:nvPicPr>
          <p:cNvPr id="34" name="Grafik 33" descr="Browserfenster mit einfarbiger Füllung">
            <a:extLst>
              <a:ext uri="{FF2B5EF4-FFF2-40B4-BE49-F238E27FC236}">
                <a16:creationId xmlns:a16="http://schemas.microsoft.com/office/drawing/2014/main" id="{03FDD7D0-0CBC-4B97-96F2-9180B865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961" y="1236762"/>
            <a:ext cx="1080000" cy="1080000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1896FF1-E3E7-448E-9E6A-A8749E5272CA}"/>
              </a:ext>
            </a:extLst>
          </p:cNvPr>
          <p:cNvSpPr/>
          <p:nvPr/>
        </p:nvSpPr>
        <p:spPr>
          <a:xfrm>
            <a:off x="417440" y="2243174"/>
            <a:ext cx="8988345" cy="488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Roboterhand mit einfarbiger Füllung">
            <a:extLst>
              <a:ext uri="{FF2B5EF4-FFF2-40B4-BE49-F238E27FC236}">
                <a16:creationId xmlns:a16="http://schemas.microsoft.com/office/drawing/2014/main" id="{8706DD73-69E6-42B2-8B08-500A8F3CA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7311" y="975849"/>
            <a:ext cx="2160000" cy="21600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25C652B-A7F4-4C37-8511-9762F0DBAA08}"/>
              </a:ext>
            </a:extLst>
          </p:cNvPr>
          <p:cNvSpPr txBox="1"/>
          <p:nvPr/>
        </p:nvSpPr>
        <p:spPr>
          <a:xfrm>
            <a:off x="205406" y="205695"/>
            <a:ext cx="278622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Automation </a:t>
            </a:r>
            <a:r>
              <a:rPr lang="de-DE" sz="24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sz="2400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scrapurrr</a:t>
            </a:r>
            <a:r>
              <a:rPr lang="de-DE" sz="2400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</a:p>
        </p:txBody>
      </p:sp>
      <p:pic>
        <p:nvPicPr>
          <p:cNvPr id="27" name="Grafik 26" descr="Roboterhand mit einfarbiger Füllung">
            <a:extLst>
              <a:ext uri="{FF2B5EF4-FFF2-40B4-BE49-F238E27FC236}">
                <a16:creationId xmlns:a16="http://schemas.microsoft.com/office/drawing/2014/main" id="{F43750FD-6E55-4F45-BA60-F32BE6244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0086" y="978902"/>
            <a:ext cx="2160000" cy="2160000"/>
          </a:xfrm>
          <a:prstGeom prst="rect">
            <a:avLst/>
          </a:prstGeom>
        </p:spPr>
      </p:pic>
      <p:sp>
        <p:nvSpPr>
          <p:cNvPr id="35" name="Legende: mit gebogener Linie 34">
            <a:extLst>
              <a:ext uri="{FF2B5EF4-FFF2-40B4-BE49-F238E27FC236}">
                <a16:creationId xmlns:a16="http://schemas.microsoft.com/office/drawing/2014/main" id="{CFF1BB5B-EEC5-4AAC-907D-502ABEB0929A}"/>
              </a:ext>
            </a:extLst>
          </p:cNvPr>
          <p:cNvSpPr/>
          <p:nvPr/>
        </p:nvSpPr>
        <p:spPr>
          <a:xfrm>
            <a:off x="2437311" y="3120923"/>
            <a:ext cx="2387599" cy="9263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57"/>
              <a:gd name="adj6" fmla="val -23744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defined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flexible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scrapefun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</a:t>
            </a:r>
          </a:p>
        </p:txBody>
      </p:sp>
      <p:sp>
        <p:nvSpPr>
          <p:cNvPr id="36" name="Legende: mit gebogener Linie 35">
            <a:extLst>
              <a:ext uri="{FF2B5EF4-FFF2-40B4-BE49-F238E27FC236}">
                <a16:creationId xmlns:a16="http://schemas.microsoft.com/office/drawing/2014/main" id="{1857A95C-9087-4622-A1D1-58CDCDF186EE}"/>
              </a:ext>
            </a:extLst>
          </p:cNvPr>
          <p:cNvSpPr/>
          <p:nvPr/>
        </p:nvSpPr>
        <p:spPr>
          <a:xfrm>
            <a:off x="6860086" y="3120924"/>
            <a:ext cx="1725524" cy="9263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31"/>
              <a:gd name="adj6" fmla="val -25216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Parallel Workers via 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furrr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473085B-89A0-483B-80AB-8879E53C500E}"/>
              </a:ext>
            </a:extLst>
          </p:cNvPr>
          <p:cNvSpPr/>
          <p:nvPr/>
        </p:nvSpPr>
        <p:spPr>
          <a:xfrm rot="1545758">
            <a:off x="8313370" y="1684812"/>
            <a:ext cx="221073" cy="286000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egende: mit gebogener Linie 37">
            <a:extLst>
              <a:ext uri="{FF2B5EF4-FFF2-40B4-BE49-F238E27FC236}">
                <a16:creationId xmlns:a16="http://schemas.microsoft.com/office/drawing/2014/main" id="{C581A369-14AF-4595-B539-9B9F8B649F64}"/>
              </a:ext>
            </a:extLst>
          </p:cNvPr>
          <p:cNvSpPr/>
          <p:nvPr/>
        </p:nvSpPr>
        <p:spPr>
          <a:xfrm flipH="1">
            <a:off x="6578734" y="283754"/>
            <a:ext cx="1378728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048"/>
              <a:gd name="adj6" fmla="val -3111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Error Handling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Flussdiagramm: Magnetplattenspeicher 40">
            <a:extLst>
              <a:ext uri="{FF2B5EF4-FFF2-40B4-BE49-F238E27FC236}">
                <a16:creationId xmlns:a16="http://schemas.microsoft.com/office/drawing/2014/main" id="{10F1150D-157F-4B1D-BA48-8F6FA6C17716}"/>
              </a:ext>
            </a:extLst>
          </p:cNvPr>
          <p:cNvSpPr/>
          <p:nvPr/>
        </p:nvSpPr>
        <p:spPr>
          <a:xfrm>
            <a:off x="9913708" y="1366874"/>
            <a:ext cx="1942159" cy="2241550"/>
          </a:xfrm>
          <a:prstGeom prst="flowChartMagneticDisk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Tidy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Data</a:t>
            </a:r>
          </a:p>
        </p:txBody>
      </p:sp>
      <p:sp>
        <p:nvSpPr>
          <p:cNvPr id="49" name="Legende: mit gebogener Linie 48">
            <a:extLst>
              <a:ext uri="{FF2B5EF4-FFF2-40B4-BE49-F238E27FC236}">
                <a16:creationId xmlns:a16="http://schemas.microsoft.com/office/drawing/2014/main" id="{4AFBA34F-22DE-4156-9C1C-8A464EA11886}"/>
              </a:ext>
            </a:extLst>
          </p:cNvPr>
          <p:cNvSpPr/>
          <p:nvPr/>
        </p:nvSpPr>
        <p:spPr>
          <a:xfrm flipH="1">
            <a:off x="3275428" y="283754"/>
            <a:ext cx="2101585" cy="8538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9842"/>
              <a:gd name="adj6" fmla="val -18423"/>
            </a:avLst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purrr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::</a:t>
            </a:r>
            <a:r>
              <a:rPr lang="de-DE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map</a:t>
            </a:r>
            <a:r>
              <a:rPr lang="de-DE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()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oriented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workflow</a:t>
            </a:r>
            <a:endParaRPr lang="de-DE" dirty="0">
              <a:latin typeface="Lucida Console" panose="020B060904050402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3" name="Grafik 52" descr="Webdesign mit einfarbiger Füllung">
            <a:extLst>
              <a:ext uri="{FF2B5EF4-FFF2-40B4-BE49-F238E27FC236}">
                <a16:creationId xmlns:a16="http://schemas.microsoft.com/office/drawing/2014/main" id="{D81F5F51-319C-4516-96A9-841085B21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8751" y="4490636"/>
            <a:ext cx="1080000" cy="1080000"/>
          </a:xfrm>
          <a:prstGeom prst="rect">
            <a:avLst/>
          </a:prstGeom>
        </p:spPr>
      </p:pic>
      <p:pic>
        <p:nvPicPr>
          <p:cNvPr id="54" name="Grafik 53" descr="Netzdiagramm mit einfarbiger Füllung">
            <a:extLst>
              <a:ext uri="{FF2B5EF4-FFF2-40B4-BE49-F238E27FC236}">
                <a16:creationId xmlns:a16="http://schemas.microsoft.com/office/drawing/2014/main" id="{B05C44EF-8E7F-4AB9-8FF5-CA01473B6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0907" y="4490637"/>
            <a:ext cx="1080000" cy="1080000"/>
          </a:xfrm>
          <a:prstGeom prst="rect">
            <a:avLst/>
          </a:prstGeom>
        </p:spPr>
      </p:pic>
      <p:pic>
        <p:nvPicPr>
          <p:cNvPr id="55" name="Grafik 54" descr="Sanduhr abgelaufen mit einfarbiger Füllung">
            <a:extLst>
              <a:ext uri="{FF2B5EF4-FFF2-40B4-BE49-F238E27FC236}">
                <a16:creationId xmlns:a16="http://schemas.microsoft.com/office/drawing/2014/main" id="{9269D6F4-A008-42C4-8076-728AC592B7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3063" y="5710510"/>
            <a:ext cx="1080000" cy="1080000"/>
          </a:xfrm>
          <a:prstGeom prst="rect">
            <a:avLst/>
          </a:prstGeom>
        </p:spPr>
      </p:pic>
      <p:pic>
        <p:nvPicPr>
          <p:cNvPr id="56" name="Grafik 55" descr="Aus der Cloud herunterladen mit einfarbiger Füllung">
            <a:extLst>
              <a:ext uri="{FF2B5EF4-FFF2-40B4-BE49-F238E27FC236}">
                <a16:creationId xmlns:a16="http://schemas.microsoft.com/office/drawing/2014/main" id="{81694AD3-5BDD-41FE-9A4F-A71337B7E2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3063" y="4490638"/>
            <a:ext cx="1080000" cy="1080000"/>
          </a:xfrm>
          <a:prstGeom prst="rect">
            <a:avLst/>
          </a:prstGeom>
        </p:spPr>
      </p:pic>
      <p:pic>
        <p:nvPicPr>
          <p:cNvPr id="57" name="Grafik 56" descr="Puppe mit einfarbiger Füllung">
            <a:extLst>
              <a:ext uri="{FF2B5EF4-FFF2-40B4-BE49-F238E27FC236}">
                <a16:creationId xmlns:a16="http://schemas.microsoft.com/office/drawing/2014/main" id="{86B1E0D5-26FF-4B8B-92D5-706D8BC9DF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3063" y="5708852"/>
            <a:ext cx="1080000" cy="1080000"/>
          </a:xfrm>
          <a:prstGeom prst="rect">
            <a:avLst/>
          </a:prstGeom>
        </p:spPr>
      </p:pic>
      <p:pic>
        <p:nvPicPr>
          <p:cNvPr id="58" name="Grafik 57" descr="Kaffee mit einfarbiger Füllung">
            <a:extLst>
              <a:ext uri="{FF2B5EF4-FFF2-40B4-BE49-F238E27FC236}">
                <a16:creationId xmlns:a16="http://schemas.microsoft.com/office/drawing/2014/main" id="{690A3ED2-8B2D-472B-800D-0CE82ECD3A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87621" y="5540179"/>
            <a:ext cx="1080000" cy="1080000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0FC345DC-3078-49F8-AC01-0529F64979E2}"/>
              </a:ext>
            </a:extLst>
          </p:cNvPr>
          <p:cNvSpPr txBox="1"/>
          <p:nvPr/>
        </p:nvSpPr>
        <p:spPr>
          <a:xfrm>
            <a:off x="4220661" y="4511729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Download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webpage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03E0CF2-9259-416D-B376-2F1CEC64744F}"/>
              </a:ext>
            </a:extLst>
          </p:cNvPr>
          <p:cNvSpPr txBox="1"/>
          <p:nvPr/>
        </p:nvSpPr>
        <p:spPr>
          <a:xfrm>
            <a:off x="4220662" y="5570638"/>
            <a:ext cx="1980000" cy="121821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Control remote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browser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BBE2EFA-A650-4CF7-BB4E-B662F87EAC85}"/>
              </a:ext>
            </a:extLst>
          </p:cNvPr>
          <p:cNvSpPr txBox="1"/>
          <p:nvPr/>
        </p:nvSpPr>
        <p:spPr>
          <a:xfrm>
            <a:off x="7110907" y="4490636"/>
            <a:ext cx="1980000" cy="10800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Proxy Rotation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D98ABED-5623-4D45-BF3A-3D2BE1E5F4F2}"/>
              </a:ext>
            </a:extLst>
          </p:cNvPr>
          <p:cNvSpPr txBox="1"/>
          <p:nvPr/>
        </p:nvSpPr>
        <p:spPr>
          <a:xfrm>
            <a:off x="7110908" y="5708851"/>
            <a:ext cx="1908976" cy="10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27102F0-A168-4D63-845D-B0C7F2D3D7DC}"/>
              </a:ext>
            </a:extLst>
          </p:cNvPr>
          <p:cNvSpPr txBox="1"/>
          <p:nvPr/>
        </p:nvSpPr>
        <p:spPr>
          <a:xfrm>
            <a:off x="10186594" y="4490636"/>
            <a:ext cx="1800000" cy="104954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hmtl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elements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691CA29-0D63-4D58-94A2-963E71F3DF90}"/>
              </a:ext>
            </a:extLst>
          </p:cNvPr>
          <p:cNvSpPr txBox="1"/>
          <p:nvPr/>
        </p:nvSpPr>
        <p:spPr>
          <a:xfrm>
            <a:off x="10178752" y="5570636"/>
            <a:ext cx="1800000" cy="10495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Execute </a:t>
            </a:r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Javascript</a:t>
            </a:r>
            <a:endParaRPr lang="de-D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7" name="Grafik 66" descr="Glühbirne und Zahnrad mit einfarbiger Füllung">
            <a:extLst>
              <a:ext uri="{FF2B5EF4-FFF2-40B4-BE49-F238E27FC236}">
                <a16:creationId xmlns:a16="http://schemas.microsoft.com/office/drawing/2014/main" id="{5A856C8C-A045-47BE-B35A-CCACE67354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8243" y="5791651"/>
            <a:ext cx="914400" cy="914400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F6202D15-B6EA-4329-8E99-DC896C8939F0}"/>
              </a:ext>
            </a:extLst>
          </p:cNvPr>
          <p:cNvSpPr txBox="1"/>
          <p:nvPr/>
        </p:nvSpPr>
        <p:spPr>
          <a:xfrm>
            <a:off x="1312999" y="5708851"/>
            <a:ext cx="1800000" cy="108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de-DE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Useful</a:t>
            </a:r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Helpers and Tutorials</a:t>
            </a:r>
          </a:p>
        </p:txBody>
      </p:sp>
    </p:spTree>
    <p:extLst>
      <p:ext uri="{BB962C8B-B14F-4D97-AF65-F5344CB8AC3E}">
        <p14:creationId xmlns:p14="http://schemas.microsoft.com/office/powerpoint/2010/main" val="7007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F736A50-4138-4B8B-BEFD-2470E332B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872" y="1038040"/>
            <a:ext cx="6479990" cy="13136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17A207-1CC1-4687-9746-9074EB196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862" y="2351711"/>
            <a:ext cx="6480000" cy="23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F96FAB5-7192-417E-A704-AB5464B1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2" y="7"/>
            <a:ext cx="3239495" cy="31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9C3197F-85EE-4355-9610-EFDA3AD0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1999">
            <a:off x="1375384" y="1303333"/>
            <a:ext cx="4665760" cy="40507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21FE135-9865-4A6B-BBA2-353B171B13E1}"/>
              </a:ext>
            </a:extLst>
          </p:cNvPr>
          <p:cNvSpPr txBox="1"/>
          <p:nvPr/>
        </p:nvSpPr>
        <p:spPr>
          <a:xfrm rot="17768245">
            <a:off x="-109108" y="1828453"/>
            <a:ext cx="2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&lt;</a:t>
            </a:r>
            <a:r>
              <a:rPr lang="de-DE" sz="3200" b="1" dirty="0" err="1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scrapurrr</a:t>
            </a:r>
            <a:r>
              <a:rPr lang="de-DE" sz="3200" b="1" dirty="0">
                <a:latin typeface="Lucida Console" panose="020B060904050402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&gt;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0A1E9479-B0DE-49BA-86C7-58EB9D25B0AA}"/>
              </a:ext>
            </a:extLst>
          </p:cNvPr>
          <p:cNvSpPr/>
          <p:nvPr/>
        </p:nvSpPr>
        <p:spPr>
          <a:xfrm>
            <a:off x="456970" y="774697"/>
            <a:ext cx="5400000" cy="46800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F64A47-8FC3-4F4E-905C-BC6B0ED769BE}"/>
              </a:ext>
            </a:extLst>
          </p:cNvPr>
          <p:cNvGrpSpPr/>
          <p:nvPr/>
        </p:nvGrpSpPr>
        <p:grpSpPr>
          <a:xfrm>
            <a:off x="6095999" y="552073"/>
            <a:ext cx="5584174" cy="4902623"/>
            <a:chOff x="6095999" y="552073"/>
            <a:chExt cx="5584174" cy="490262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0CDF3B-78BA-4CEA-A22C-533C263D2C58}"/>
                </a:ext>
              </a:extLst>
            </p:cNvPr>
            <p:cNvSpPr txBox="1"/>
            <p:nvPr/>
          </p:nvSpPr>
          <p:spPr>
            <a:xfrm rot="17760000">
              <a:off x="5405553" y="1851789"/>
              <a:ext cx="3184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&lt;</a:t>
              </a:r>
              <a:r>
                <a:rPr lang="de-DE" sz="3100" b="1" dirty="0" err="1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scrapurrr</a:t>
              </a:r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/&gt;</a:t>
              </a:r>
            </a:p>
          </p:txBody>
        </p: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E00960FA-D87A-4AAD-891E-16EB11666A73}"/>
                </a:ext>
              </a:extLst>
            </p:cNvPr>
            <p:cNvSpPr/>
            <p:nvPr/>
          </p:nvSpPr>
          <p:spPr>
            <a:xfrm>
              <a:off x="6095999" y="774696"/>
              <a:ext cx="5400000" cy="4680000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318A056E-16E8-4550-BDF9-9AFFEE97D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36" b="96026" l="4453" r="89879">
                          <a14:foregroundMark x1="55813" y1="49251" x2="55813" y2="49251"/>
                          <a14:foregroundMark x1="56217" y1="52313" x2="56217" y2="52313"/>
                          <a14:foregroundMark x1="77791" y1="74267" x2="77791" y2="74267"/>
                          <a14:foregroundMark x1="75882" y1="82085" x2="75882" y2="82085"/>
                          <a14:foregroundMark x1="74378" y1="85016" x2="74378" y2="85016"/>
                          <a14:foregroundMark x1="73048" y1="87036" x2="73048" y2="87036"/>
                          <a14:foregroundMark x1="64257" y1="94853" x2="64257" y2="94853"/>
                          <a14:foregroundMark x1="58300" y1="96221" x2="58300" y2="96221"/>
                          <a14:foregroundMark x1="8965" y1="48730" x2="8965" y2="48730"/>
                          <a14:foregroundMark x1="4511" y1="37524" x2="4511" y2="37524"/>
                          <a14:foregroundMark x1="9023" y1="32508" x2="9023" y2="32508"/>
                          <a14:foregroundMark x1="9427" y1="29577" x2="9427" y2="29577"/>
                          <a14:foregroundMark x1="11741" y1="2736" x2="11741" y2="2736"/>
                          <a14:foregroundMark x1="15789" y1="2997" x2="15789" y2="2997"/>
                          <a14:foregroundMark x1="8849" y1="27557" x2="8849" y2="27557"/>
                          <a14:foregroundMark x1="68363" y1="30619" x2="68363" y2="30619"/>
                          <a14:foregroundMark x1="68421" y1="29902" x2="68421" y2="29902"/>
                          <a14:foregroundMark x1="71197" y1="29707" x2="71197" y2="29707"/>
                        </a14:backgroundRemoval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31999">
              <a:off x="7014413" y="1303332"/>
              <a:ext cx="4665760" cy="4050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1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DC70F0-E057-4CEC-AF5C-33DF5BAF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553" y="698501"/>
            <a:ext cx="1800000" cy="15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1E03287-074D-48B4-91AB-8A1D653CC19F}"/>
              </a:ext>
            </a:extLst>
          </p:cNvPr>
          <p:cNvSpPr/>
          <p:nvPr/>
        </p:nvSpPr>
        <p:spPr>
          <a:xfrm>
            <a:off x="0" y="1426265"/>
            <a:ext cx="12192000" cy="3478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9EFD5E7-9A33-429E-81F0-EDF3FE0800C6}"/>
              </a:ext>
            </a:extLst>
          </p:cNvPr>
          <p:cNvSpPr/>
          <p:nvPr/>
        </p:nvSpPr>
        <p:spPr>
          <a:xfrm>
            <a:off x="9619738" y="1972472"/>
            <a:ext cx="2160000" cy="2520000"/>
          </a:xfrm>
          <a:prstGeom prst="roundRect">
            <a:avLst/>
          </a:prstGeom>
          <a:solidFill>
            <a:srgbClr val="3399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latin typeface="Lucida Console" panose="020B0609040504020204" pitchFamily="49" charset="0"/>
              </a:rPr>
              <a:t>Data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94065E6-C35C-4FEE-82A7-1CA05AAEB6C1}"/>
              </a:ext>
            </a:extLst>
          </p:cNvPr>
          <p:cNvSpPr txBox="1"/>
          <p:nvPr/>
        </p:nvSpPr>
        <p:spPr>
          <a:xfrm>
            <a:off x="325725" y="1972472"/>
            <a:ext cx="3115734" cy="2520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Lucida Console" panose="020B0609040504020204" pitchFamily="49" charset="0"/>
              </a:rPr>
              <a:t>&lt;</a:t>
            </a:r>
            <a:r>
              <a:rPr lang="de-DE" dirty="0" err="1">
                <a:latin typeface="Lucida Console" panose="020B0609040504020204" pitchFamily="49" charset="0"/>
              </a:rPr>
              <a:t>html</a:t>
            </a:r>
            <a:r>
              <a:rPr lang="de-DE" dirty="0">
                <a:latin typeface="Lucida Console" panose="020B0609040504020204" pitchFamily="49" charset="0"/>
              </a:rPr>
              <a:t>&gt;</a:t>
            </a:r>
          </a:p>
          <a:p>
            <a:r>
              <a:rPr lang="de-DE" dirty="0">
                <a:latin typeface="Lucida Console" panose="020B0609040504020204" pitchFamily="49" charset="0"/>
              </a:rPr>
              <a:t>&lt;title&gt; HTML &lt;/title&gt;	</a:t>
            </a:r>
          </a:p>
          <a:p>
            <a:r>
              <a:rPr lang="de-DE" dirty="0">
                <a:latin typeface="Lucida Console" panose="020B0609040504020204" pitchFamily="49" charset="0"/>
              </a:rPr>
              <a:t>&lt;</a:t>
            </a:r>
            <a:r>
              <a:rPr lang="de-DE" dirty="0" err="1">
                <a:latin typeface="Lucida Console" panose="020B0609040504020204" pitchFamily="49" charset="0"/>
              </a:rPr>
              <a:t>body</a:t>
            </a:r>
            <a:r>
              <a:rPr lang="de-DE" dirty="0">
                <a:latin typeface="Lucida Console" panose="020B0609040504020204" pitchFamily="49" charset="0"/>
              </a:rPr>
              <a:t>&gt;</a:t>
            </a:r>
          </a:p>
          <a:p>
            <a:r>
              <a:rPr lang="de-DE" dirty="0">
                <a:latin typeface="Lucida Console" panose="020B0609040504020204" pitchFamily="49" charset="0"/>
              </a:rPr>
              <a:t>This </a:t>
            </a:r>
            <a:r>
              <a:rPr lang="de-DE" dirty="0" err="1">
                <a:latin typeface="Lucida Console" panose="020B0609040504020204" pitchFamily="49" charset="0"/>
              </a:rPr>
              <a:t>is</a:t>
            </a:r>
            <a:r>
              <a:rPr lang="de-DE" dirty="0">
                <a:latin typeface="Lucida Console" panose="020B0609040504020204" pitchFamily="49" charset="0"/>
              </a:rPr>
              <a:t> HTML!</a:t>
            </a:r>
          </a:p>
          <a:p>
            <a:r>
              <a:rPr lang="de-DE" dirty="0">
                <a:latin typeface="Lucida Console" panose="020B0609040504020204" pitchFamily="49" charset="0"/>
              </a:rPr>
              <a:t>&lt;/</a:t>
            </a:r>
            <a:r>
              <a:rPr lang="de-DE" dirty="0" err="1">
                <a:latin typeface="Lucida Console" panose="020B0609040504020204" pitchFamily="49" charset="0"/>
              </a:rPr>
              <a:t>body</a:t>
            </a:r>
            <a:r>
              <a:rPr lang="de-DE" dirty="0">
                <a:latin typeface="Lucida Console" panose="020B0609040504020204" pitchFamily="49" charset="0"/>
              </a:rPr>
              <a:t>&gt;</a:t>
            </a:r>
          </a:p>
          <a:p>
            <a:r>
              <a:rPr lang="de-DE" dirty="0">
                <a:latin typeface="Lucida Console" panose="020B0609040504020204" pitchFamily="49" charset="0"/>
              </a:rPr>
              <a:t>&lt;</a:t>
            </a:r>
            <a:r>
              <a:rPr lang="de-DE" dirty="0" err="1">
                <a:latin typeface="Lucida Console" panose="020B0609040504020204" pitchFamily="49" charset="0"/>
              </a:rPr>
              <a:t>html</a:t>
            </a:r>
            <a:r>
              <a:rPr lang="de-DE" dirty="0">
                <a:latin typeface="Lucida Console" panose="020B0609040504020204" pitchFamily="49" charset="0"/>
              </a:rPr>
              <a:t>&gt;</a:t>
            </a: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4CA900-6239-414D-AECD-26BB5920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42" y="1972472"/>
            <a:ext cx="3254713" cy="2520000"/>
          </a:xfrm>
          <a:prstGeom prst="rect">
            <a:avLst/>
          </a:prstGeom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749A132-A102-463E-8272-0A3B885F46C6}"/>
              </a:ext>
            </a:extLst>
          </p:cNvPr>
          <p:cNvSpPr/>
          <p:nvPr/>
        </p:nvSpPr>
        <p:spPr>
          <a:xfrm>
            <a:off x="3747851" y="2879633"/>
            <a:ext cx="848999" cy="7056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E29A3715-E26E-431A-9DB1-CA2FE04516F8}"/>
              </a:ext>
            </a:extLst>
          </p:cNvPr>
          <p:cNvSpPr/>
          <p:nvPr/>
        </p:nvSpPr>
        <p:spPr>
          <a:xfrm>
            <a:off x="8464347" y="2879633"/>
            <a:ext cx="848999" cy="70567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3AAD2C2B-FAC9-4C74-8892-587C1F46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06060"/>
              </p:ext>
            </p:extLst>
          </p:nvPr>
        </p:nvGraphicFramePr>
        <p:xfrm>
          <a:off x="9867060" y="2456277"/>
          <a:ext cx="173493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310">
                  <a:extLst>
                    <a:ext uri="{9D8B030D-6E8A-4147-A177-3AD203B41FA5}">
                      <a16:colId xmlns:a16="http://schemas.microsoft.com/office/drawing/2014/main" val="474055173"/>
                    </a:ext>
                  </a:extLst>
                </a:gridCol>
                <a:gridCol w="578310">
                  <a:extLst>
                    <a:ext uri="{9D8B030D-6E8A-4147-A177-3AD203B41FA5}">
                      <a16:colId xmlns:a16="http://schemas.microsoft.com/office/drawing/2014/main" val="3112657295"/>
                    </a:ext>
                  </a:extLst>
                </a:gridCol>
                <a:gridCol w="578310">
                  <a:extLst>
                    <a:ext uri="{9D8B030D-6E8A-4147-A177-3AD203B41FA5}">
                      <a16:colId xmlns:a16="http://schemas.microsoft.com/office/drawing/2014/main" val="4149819495"/>
                    </a:ext>
                  </a:extLst>
                </a:gridCol>
              </a:tblGrid>
              <a:tr h="3320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8776"/>
                  </a:ext>
                </a:extLst>
              </a:tr>
              <a:tr h="3320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452051"/>
                  </a:ext>
                </a:extLst>
              </a:tr>
              <a:tr h="3320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59651"/>
                  </a:ext>
                </a:extLst>
              </a:tr>
              <a:tr h="33202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551187"/>
                  </a:ext>
                </a:extLst>
              </a:tr>
              <a:tr h="3320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4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4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C042414-75E5-4529-81B7-596519CAF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09630"/>
            <a:ext cx="9319287" cy="26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CMU Serif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10</cp:revision>
  <dcterms:created xsi:type="dcterms:W3CDTF">2021-09-24T18:25:31Z</dcterms:created>
  <dcterms:modified xsi:type="dcterms:W3CDTF">2021-12-15T14:13:01Z</dcterms:modified>
</cp:coreProperties>
</file>