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37" autoAdjust="0"/>
    <p:restoredTop sz="94660"/>
  </p:normalViewPr>
  <p:slideViewPr>
    <p:cSldViewPr snapToGrid="0">
      <p:cViewPr>
        <p:scale>
          <a:sx n="66" d="100"/>
          <a:sy n="66" d="100"/>
        </p:scale>
        <p:origin x="66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F6750-7A34-4EE8-8597-1D3BCDE7F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56360D-5970-4157-A969-CF7454D21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41C4E-B191-48E6-A7A5-26D54CAB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0EF7CE-7326-46CE-98B4-2BD7AC73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76428C-8B1E-4B3E-B411-D6B61042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49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7E728-370B-421C-BE0B-A0D6FD0C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B45D8E-6905-4BE2-A9AE-794C61787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AECE40-BB48-4203-8DBB-4D88B04E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7EBC42-5644-4EE1-A604-501B5F76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D3DB27-CEE1-4831-AF40-8FDEEB83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3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F9EFA5-865B-4401-9B6B-D9C0262E6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97EC0F-FFCB-42A6-9566-5F3C3FFE5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2FFA95-D84F-4B15-BB84-BC3E75D9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B8B991-CDC3-425E-AED7-E8DF3B04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1B338-73CC-4026-8354-A9D3FD6F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71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E28E9-D06D-49D5-9D33-A49B12EF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FE790-AE00-4F5B-8EF6-AE78D5B41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C5172A-9FE1-45A9-9476-1F869BA9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1F99AF-7B95-496D-90E7-D9DDCB6D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433D65-FBB0-4933-BFA5-EECFBB8E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16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6C37C-72EA-40E0-9F61-FD03C8E6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C771C4-BF83-474E-A37A-2B5C89D76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8F5217-531C-4415-B793-614B4F7A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C57D9E-7C66-43FD-98FD-3106C109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0FC6A3-D381-452C-8A24-57CCBCEB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47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02CD2-D9BE-4FE1-B63D-F49793E7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8870B-2FB2-476C-B540-6B68AD0DF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B83C52-81DF-4F19-A1CE-7557616B7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1BA619-EDD0-4031-9BA4-9FB87EA2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8847D7-2333-40B6-9C49-37509C0C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84C7D8-CA48-4A33-990C-4968FA73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9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0BDF3-A5C8-4006-BED7-EDAF2577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956763-6C17-47C9-8CDB-183B18D4C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C5DCD4-001D-42BB-95A1-C97A8E52E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F7C3C4-D1FB-42A9-97A3-42EA52EC7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ADDAB4-9973-4B5E-A86F-4FB7B7D68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9642E5-4F60-4563-9CE1-6F81D57D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1D8B96-8FDC-4BEA-A97A-BED3EED6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B3FC12-984B-463F-8BAE-C9457EB1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27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B2C31-0FBF-4883-9BF1-98E1E0FE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8C91E8-1806-457A-9CC9-69167DED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1CAEFB-622C-4C9B-A811-88F0BF5C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482E9-0176-467B-8273-70BBB278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79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629092-AE22-40B1-9609-54AEE669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1FE534-9EDD-4246-8046-48852088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2988E0-F484-4C72-896B-78D594C1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78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C9BA6-AF63-4693-82F7-FF24CE1D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6D9E0-7D04-4980-8407-34E4B70A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E8F0D1-70E7-4410-9CDC-0C0F50ABA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5950BE-7DB8-4EB1-ADCE-7163DD12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3078B4-899E-4F30-9C2F-24E19222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FC86D0-6675-4FD2-9FCF-53B2C729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1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9B139-7374-49DD-A2D4-7695D020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A7AD62-AB7C-4B7A-9B16-33E924423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99DAEC-E995-4B66-A6B4-5C7D43AB5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BA312D-1FF7-405C-9762-B30E287B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8ADDA3-7128-4385-8CDA-291C9CF1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A9B8F6-2499-4538-AC6B-A2A8F1E8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23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8DBB3B-31F1-4010-B6D0-643BC574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600F92-6E2D-4C86-A9BE-B28CF32FD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B3BEFC-8A24-4BA1-85FE-69F562F37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C88A-52A5-4FAB-AE11-7E08D20B4223}" type="datetimeFigureOut">
              <a:rPr lang="de-DE" smtClean="0"/>
              <a:t>25.09.2021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BB6062-2264-49E2-81E9-57668DAA8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6985C-69C2-417B-82C5-B4140E238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67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eck 69">
            <a:extLst>
              <a:ext uri="{FF2B5EF4-FFF2-40B4-BE49-F238E27FC236}">
                <a16:creationId xmlns:a16="http://schemas.microsoft.com/office/drawing/2014/main" id="{036C2A08-B553-451D-89EE-35C46CC26130}"/>
              </a:ext>
            </a:extLst>
          </p:cNvPr>
          <p:cNvSpPr/>
          <p:nvPr/>
        </p:nvSpPr>
        <p:spPr>
          <a:xfrm>
            <a:off x="7842" y="6914"/>
            <a:ext cx="12192002" cy="4373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8E8105CC-4562-4D26-96AF-23D9941D7036}"/>
              </a:ext>
            </a:extLst>
          </p:cNvPr>
          <p:cNvSpPr txBox="1"/>
          <p:nvPr/>
        </p:nvSpPr>
        <p:spPr>
          <a:xfrm>
            <a:off x="7842" y="4382087"/>
            <a:ext cx="12192002" cy="2468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504000" tIns="252000" rtlCol="0" anchor="t">
            <a:noAutofit/>
          </a:bodyPr>
          <a:lstStyle/>
          <a:p>
            <a:r>
              <a:rPr lang="de-DE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Writing a flexible</a:t>
            </a:r>
          </a:p>
          <a:p>
            <a:r>
              <a:rPr lang="de-DE" sz="2400" dirty="0" err="1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scrapefun</a:t>
            </a:r>
            <a:r>
              <a:rPr lang="de-DE" sz="2400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()</a:t>
            </a:r>
            <a:r>
              <a:rPr lang="de-DE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</p:txBody>
      </p:sp>
      <p:pic>
        <p:nvPicPr>
          <p:cNvPr id="29" name="Grafik 28" descr="Browserfenster mit einfarbiger Füllung">
            <a:extLst>
              <a:ext uri="{FF2B5EF4-FFF2-40B4-BE49-F238E27FC236}">
                <a16:creationId xmlns:a16="http://schemas.microsoft.com/office/drawing/2014/main" id="{AF9C6860-C334-4502-A524-B6653FFD7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3561" y="1236762"/>
            <a:ext cx="1080000" cy="1080000"/>
          </a:xfrm>
          <a:prstGeom prst="rect">
            <a:avLst/>
          </a:prstGeom>
        </p:spPr>
      </p:pic>
      <p:pic>
        <p:nvPicPr>
          <p:cNvPr id="30" name="Grafik 29" descr="Browserfenster mit einfarbiger Füllung">
            <a:extLst>
              <a:ext uri="{FF2B5EF4-FFF2-40B4-BE49-F238E27FC236}">
                <a16:creationId xmlns:a16="http://schemas.microsoft.com/office/drawing/2014/main" id="{1614F316-7089-4072-B7F3-76770690A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3211" y="1236762"/>
            <a:ext cx="1080000" cy="1080000"/>
          </a:xfrm>
          <a:prstGeom prst="rect">
            <a:avLst/>
          </a:prstGeom>
        </p:spPr>
      </p:pic>
      <p:pic>
        <p:nvPicPr>
          <p:cNvPr id="31" name="Grafik 30" descr="Browserfenster mit einfarbiger Füllung">
            <a:extLst>
              <a:ext uri="{FF2B5EF4-FFF2-40B4-BE49-F238E27FC236}">
                <a16:creationId xmlns:a16="http://schemas.microsoft.com/office/drawing/2014/main" id="{57156E72-BC36-49DA-B612-09016083A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4261" y="1236762"/>
            <a:ext cx="1080000" cy="1080000"/>
          </a:xfrm>
          <a:prstGeom prst="rect">
            <a:avLst/>
          </a:prstGeom>
        </p:spPr>
      </p:pic>
      <p:pic>
        <p:nvPicPr>
          <p:cNvPr id="32" name="Grafik 31" descr="Browserfenster mit einfarbiger Füllung">
            <a:extLst>
              <a:ext uri="{FF2B5EF4-FFF2-40B4-BE49-F238E27FC236}">
                <a16:creationId xmlns:a16="http://schemas.microsoft.com/office/drawing/2014/main" id="{B57B0258-6A08-409E-9973-C82FFFE5E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3911" y="1236762"/>
            <a:ext cx="1080000" cy="1080000"/>
          </a:xfrm>
          <a:prstGeom prst="rect">
            <a:avLst/>
          </a:prstGeom>
        </p:spPr>
      </p:pic>
      <p:pic>
        <p:nvPicPr>
          <p:cNvPr id="33" name="Grafik 32" descr="Browserfenster mit einfarbiger Füllung">
            <a:extLst>
              <a:ext uri="{FF2B5EF4-FFF2-40B4-BE49-F238E27FC236}">
                <a16:creationId xmlns:a16="http://schemas.microsoft.com/office/drawing/2014/main" id="{ED6E20BC-675B-40FE-A6E7-0F8CD7D9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4611" y="1236762"/>
            <a:ext cx="1080000" cy="1080000"/>
          </a:xfrm>
          <a:prstGeom prst="rect">
            <a:avLst/>
          </a:prstGeom>
        </p:spPr>
      </p:pic>
      <p:pic>
        <p:nvPicPr>
          <p:cNvPr id="34" name="Grafik 33" descr="Browserfenster mit einfarbiger Füllung">
            <a:extLst>
              <a:ext uri="{FF2B5EF4-FFF2-40B4-BE49-F238E27FC236}">
                <a16:creationId xmlns:a16="http://schemas.microsoft.com/office/drawing/2014/main" id="{03FDD7D0-0CBC-4B97-96F2-9180B865B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4961" y="1236762"/>
            <a:ext cx="1080000" cy="1080000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1896FF1-E3E7-448E-9E6A-A8749E5272CA}"/>
              </a:ext>
            </a:extLst>
          </p:cNvPr>
          <p:cNvSpPr/>
          <p:nvPr/>
        </p:nvSpPr>
        <p:spPr>
          <a:xfrm>
            <a:off x="417440" y="2243174"/>
            <a:ext cx="8988345" cy="48895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Roboterhand mit einfarbiger Füllung">
            <a:extLst>
              <a:ext uri="{FF2B5EF4-FFF2-40B4-BE49-F238E27FC236}">
                <a16:creationId xmlns:a16="http://schemas.microsoft.com/office/drawing/2014/main" id="{8706DD73-69E6-42B2-8B08-500A8F3CA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7311" y="975849"/>
            <a:ext cx="2160000" cy="216000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425C652B-A7F4-4C37-8511-9762F0DBAA08}"/>
              </a:ext>
            </a:extLst>
          </p:cNvPr>
          <p:cNvSpPr txBox="1"/>
          <p:nvPr/>
        </p:nvSpPr>
        <p:spPr>
          <a:xfrm>
            <a:off x="205406" y="205695"/>
            <a:ext cx="278622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Automation </a:t>
            </a:r>
            <a:r>
              <a:rPr lang="de-DE" sz="24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with</a:t>
            </a:r>
            <a:r>
              <a:rPr lang="de-DE" sz="2400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400" dirty="0" err="1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map_scrape</a:t>
            </a:r>
            <a:r>
              <a:rPr lang="de-DE" sz="2400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() </a:t>
            </a:r>
          </a:p>
        </p:txBody>
      </p:sp>
      <p:pic>
        <p:nvPicPr>
          <p:cNvPr id="27" name="Grafik 26" descr="Roboterhand mit einfarbiger Füllung">
            <a:extLst>
              <a:ext uri="{FF2B5EF4-FFF2-40B4-BE49-F238E27FC236}">
                <a16:creationId xmlns:a16="http://schemas.microsoft.com/office/drawing/2014/main" id="{F43750FD-6E55-4F45-BA60-F32BE6244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0086" y="978902"/>
            <a:ext cx="2160000" cy="2160000"/>
          </a:xfrm>
          <a:prstGeom prst="rect">
            <a:avLst/>
          </a:prstGeom>
        </p:spPr>
      </p:pic>
      <p:sp>
        <p:nvSpPr>
          <p:cNvPr id="35" name="Legende: mit gebogener Linie 34">
            <a:extLst>
              <a:ext uri="{FF2B5EF4-FFF2-40B4-BE49-F238E27FC236}">
                <a16:creationId xmlns:a16="http://schemas.microsoft.com/office/drawing/2014/main" id="{CFF1BB5B-EEC5-4AAC-907D-502ABEB0929A}"/>
              </a:ext>
            </a:extLst>
          </p:cNvPr>
          <p:cNvSpPr/>
          <p:nvPr/>
        </p:nvSpPr>
        <p:spPr>
          <a:xfrm>
            <a:off x="2437311" y="3120923"/>
            <a:ext cx="2387599" cy="9263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657"/>
              <a:gd name="adj6" fmla="val -23744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defined</a:t>
            </a:r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flexible </a:t>
            </a:r>
            <a:r>
              <a:rPr lang="de-DE" dirty="0" err="1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scrapefun</a:t>
            </a:r>
            <a:r>
              <a:rPr lang="de-DE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()</a:t>
            </a:r>
          </a:p>
        </p:txBody>
      </p:sp>
      <p:sp>
        <p:nvSpPr>
          <p:cNvPr id="36" name="Legende: mit gebogener Linie 35">
            <a:extLst>
              <a:ext uri="{FF2B5EF4-FFF2-40B4-BE49-F238E27FC236}">
                <a16:creationId xmlns:a16="http://schemas.microsoft.com/office/drawing/2014/main" id="{1857A95C-9087-4622-A1D1-58CDCDF186EE}"/>
              </a:ext>
            </a:extLst>
          </p:cNvPr>
          <p:cNvSpPr/>
          <p:nvPr/>
        </p:nvSpPr>
        <p:spPr>
          <a:xfrm>
            <a:off x="6860086" y="3120924"/>
            <a:ext cx="1725524" cy="92632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431"/>
              <a:gd name="adj6" fmla="val -25216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Parallel Workers</a:t>
            </a:r>
            <a:endParaRPr lang="de-DE" dirty="0">
              <a:latin typeface="Lucida Console" panose="020B0609040504020204" pitchFamily="49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Gewitterblitz 36">
            <a:extLst>
              <a:ext uri="{FF2B5EF4-FFF2-40B4-BE49-F238E27FC236}">
                <a16:creationId xmlns:a16="http://schemas.microsoft.com/office/drawing/2014/main" id="{0473085B-89A0-483B-80AB-8879E53C500E}"/>
              </a:ext>
            </a:extLst>
          </p:cNvPr>
          <p:cNvSpPr/>
          <p:nvPr/>
        </p:nvSpPr>
        <p:spPr>
          <a:xfrm rot="1545758">
            <a:off x="8313370" y="1684812"/>
            <a:ext cx="221073" cy="286000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Legende: mit gebogener Linie 37">
            <a:extLst>
              <a:ext uri="{FF2B5EF4-FFF2-40B4-BE49-F238E27FC236}">
                <a16:creationId xmlns:a16="http://schemas.microsoft.com/office/drawing/2014/main" id="{C581A369-14AF-4595-B539-9B9F8B649F64}"/>
              </a:ext>
            </a:extLst>
          </p:cNvPr>
          <p:cNvSpPr/>
          <p:nvPr/>
        </p:nvSpPr>
        <p:spPr>
          <a:xfrm flipH="1">
            <a:off x="6578734" y="283754"/>
            <a:ext cx="1378728" cy="8538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5048"/>
              <a:gd name="adj6" fmla="val -31113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Error Handling</a:t>
            </a:r>
            <a:endParaRPr lang="de-DE" dirty="0">
              <a:latin typeface="Lucida Console" panose="020B0609040504020204" pitchFamily="49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1" name="Flussdiagramm: Magnetplattenspeicher 40">
            <a:extLst>
              <a:ext uri="{FF2B5EF4-FFF2-40B4-BE49-F238E27FC236}">
                <a16:creationId xmlns:a16="http://schemas.microsoft.com/office/drawing/2014/main" id="{10F1150D-157F-4B1D-BA48-8F6FA6C17716}"/>
              </a:ext>
            </a:extLst>
          </p:cNvPr>
          <p:cNvSpPr/>
          <p:nvPr/>
        </p:nvSpPr>
        <p:spPr>
          <a:xfrm>
            <a:off x="9913708" y="1366874"/>
            <a:ext cx="1942159" cy="2241550"/>
          </a:xfrm>
          <a:prstGeom prst="flowChartMagneticDisk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Tidy</a:t>
            </a:r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Data</a:t>
            </a:r>
          </a:p>
        </p:txBody>
      </p:sp>
      <p:sp>
        <p:nvSpPr>
          <p:cNvPr id="49" name="Legende: mit gebogener Linie 48">
            <a:extLst>
              <a:ext uri="{FF2B5EF4-FFF2-40B4-BE49-F238E27FC236}">
                <a16:creationId xmlns:a16="http://schemas.microsoft.com/office/drawing/2014/main" id="{4AFBA34F-22DE-4156-9C1C-8A464EA11886}"/>
              </a:ext>
            </a:extLst>
          </p:cNvPr>
          <p:cNvSpPr/>
          <p:nvPr/>
        </p:nvSpPr>
        <p:spPr>
          <a:xfrm flipH="1">
            <a:off x="3275428" y="283754"/>
            <a:ext cx="2101585" cy="8538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9842"/>
              <a:gd name="adj6" fmla="val -18423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purrr</a:t>
            </a:r>
            <a:r>
              <a:rPr lang="de-DE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::</a:t>
            </a:r>
            <a:r>
              <a:rPr lang="de-DE" dirty="0" err="1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map</a:t>
            </a:r>
            <a:r>
              <a:rPr lang="de-DE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()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oriented</a:t>
            </a:r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workflow</a:t>
            </a:r>
            <a:endParaRPr lang="de-DE" dirty="0">
              <a:latin typeface="Lucida Console" panose="020B0609040504020204" pitchFamily="49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53" name="Grafik 52" descr="Webdesign mit einfarbiger Füllung">
            <a:extLst>
              <a:ext uri="{FF2B5EF4-FFF2-40B4-BE49-F238E27FC236}">
                <a16:creationId xmlns:a16="http://schemas.microsoft.com/office/drawing/2014/main" id="{D81F5F51-319C-4516-96A9-841085B216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8751" y="4490636"/>
            <a:ext cx="1080000" cy="1080000"/>
          </a:xfrm>
          <a:prstGeom prst="rect">
            <a:avLst/>
          </a:prstGeom>
        </p:spPr>
      </p:pic>
      <p:pic>
        <p:nvPicPr>
          <p:cNvPr id="54" name="Grafik 53" descr="Netzdiagramm mit einfarbiger Füllung">
            <a:extLst>
              <a:ext uri="{FF2B5EF4-FFF2-40B4-BE49-F238E27FC236}">
                <a16:creationId xmlns:a16="http://schemas.microsoft.com/office/drawing/2014/main" id="{B05C44EF-8E7F-4AB9-8FF5-CA01473B61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30907" y="4490637"/>
            <a:ext cx="1080000" cy="1080000"/>
          </a:xfrm>
          <a:prstGeom prst="rect">
            <a:avLst/>
          </a:prstGeom>
        </p:spPr>
      </p:pic>
      <p:pic>
        <p:nvPicPr>
          <p:cNvPr id="55" name="Grafik 54" descr="Sanduhr abgelaufen mit einfarbiger Füllung">
            <a:extLst>
              <a:ext uri="{FF2B5EF4-FFF2-40B4-BE49-F238E27FC236}">
                <a16:creationId xmlns:a16="http://schemas.microsoft.com/office/drawing/2014/main" id="{9269D6F4-A008-42C4-8076-728AC592B7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23063" y="5710510"/>
            <a:ext cx="1080000" cy="1080000"/>
          </a:xfrm>
          <a:prstGeom prst="rect">
            <a:avLst/>
          </a:prstGeom>
        </p:spPr>
      </p:pic>
      <p:pic>
        <p:nvPicPr>
          <p:cNvPr id="56" name="Grafik 55" descr="Aus der Cloud herunterladen mit einfarbiger Füllung">
            <a:extLst>
              <a:ext uri="{FF2B5EF4-FFF2-40B4-BE49-F238E27FC236}">
                <a16:creationId xmlns:a16="http://schemas.microsoft.com/office/drawing/2014/main" id="{81694AD3-5BDD-41FE-9A4F-A71337B7E2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43063" y="4490638"/>
            <a:ext cx="1080000" cy="1080000"/>
          </a:xfrm>
          <a:prstGeom prst="rect">
            <a:avLst/>
          </a:prstGeom>
        </p:spPr>
      </p:pic>
      <p:pic>
        <p:nvPicPr>
          <p:cNvPr id="57" name="Grafik 56" descr="Puppe mit einfarbiger Füllung">
            <a:extLst>
              <a:ext uri="{FF2B5EF4-FFF2-40B4-BE49-F238E27FC236}">
                <a16:creationId xmlns:a16="http://schemas.microsoft.com/office/drawing/2014/main" id="{86B1E0D5-26FF-4B8B-92D5-706D8BC9DF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43063" y="5708852"/>
            <a:ext cx="1080000" cy="1080000"/>
          </a:xfrm>
          <a:prstGeom prst="rect">
            <a:avLst/>
          </a:prstGeom>
        </p:spPr>
      </p:pic>
      <p:pic>
        <p:nvPicPr>
          <p:cNvPr id="58" name="Grafik 57" descr="Kaffee mit einfarbiger Füllung">
            <a:extLst>
              <a:ext uri="{FF2B5EF4-FFF2-40B4-BE49-F238E27FC236}">
                <a16:creationId xmlns:a16="http://schemas.microsoft.com/office/drawing/2014/main" id="{690A3ED2-8B2D-472B-800D-0CE82ECD3A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087621" y="5540179"/>
            <a:ext cx="1080000" cy="1080000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0FC345DC-3078-49F8-AC01-0529F64979E2}"/>
              </a:ext>
            </a:extLst>
          </p:cNvPr>
          <p:cNvSpPr txBox="1"/>
          <p:nvPr/>
        </p:nvSpPr>
        <p:spPr>
          <a:xfrm>
            <a:off x="4223063" y="4490638"/>
            <a:ext cx="1800000" cy="1080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Download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webpage</a:t>
            </a:r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content</a:t>
            </a:r>
            <a:endParaRPr lang="de-D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03E0CF2-9259-416D-B376-2F1CEC64744F}"/>
              </a:ext>
            </a:extLst>
          </p:cNvPr>
          <p:cNvSpPr txBox="1"/>
          <p:nvPr/>
        </p:nvSpPr>
        <p:spPr>
          <a:xfrm>
            <a:off x="4220662" y="5570638"/>
            <a:ext cx="1980000" cy="1218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Control remote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browser</a:t>
            </a:r>
            <a:endParaRPr lang="de-D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5BBE2EFA-A650-4CF7-BB4E-B662F87EAC85}"/>
              </a:ext>
            </a:extLst>
          </p:cNvPr>
          <p:cNvSpPr txBox="1"/>
          <p:nvPr/>
        </p:nvSpPr>
        <p:spPr>
          <a:xfrm>
            <a:off x="7110907" y="4490636"/>
            <a:ext cx="1980000" cy="108000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Proxy Rotation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3D98ABED-5623-4D45-BF3A-3D2BE1E5F4F2}"/>
              </a:ext>
            </a:extLst>
          </p:cNvPr>
          <p:cNvSpPr txBox="1"/>
          <p:nvPr/>
        </p:nvSpPr>
        <p:spPr>
          <a:xfrm>
            <a:off x="7110908" y="5708851"/>
            <a:ext cx="1908976" cy="10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Time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Requests</a:t>
            </a:r>
            <a:endParaRPr lang="de-D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E27102F0-A168-4D63-845D-B0C7F2D3D7DC}"/>
              </a:ext>
            </a:extLst>
          </p:cNvPr>
          <p:cNvSpPr txBox="1"/>
          <p:nvPr/>
        </p:nvSpPr>
        <p:spPr>
          <a:xfrm>
            <a:off x="10186594" y="4490636"/>
            <a:ext cx="1800000" cy="104954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Extract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hmtl</a:t>
            </a:r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elements</a:t>
            </a:r>
            <a:endParaRPr lang="de-D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A691CA29-0D63-4D58-94A2-963E71F3DF90}"/>
              </a:ext>
            </a:extLst>
          </p:cNvPr>
          <p:cNvSpPr txBox="1"/>
          <p:nvPr/>
        </p:nvSpPr>
        <p:spPr>
          <a:xfrm>
            <a:off x="10178752" y="5570636"/>
            <a:ext cx="1800000" cy="10495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Execute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Javascript</a:t>
            </a:r>
            <a:endParaRPr lang="de-D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67" name="Grafik 66" descr="Glühbirne und Zahnrad mit einfarbiger Füllung">
            <a:extLst>
              <a:ext uri="{FF2B5EF4-FFF2-40B4-BE49-F238E27FC236}">
                <a16:creationId xmlns:a16="http://schemas.microsoft.com/office/drawing/2014/main" id="{5A856C8C-A045-47BE-B35A-CCACE67354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8243" y="5791651"/>
            <a:ext cx="914400" cy="914400"/>
          </a:xfrm>
          <a:prstGeom prst="rect">
            <a:avLst/>
          </a:prstGeom>
        </p:spPr>
      </p:pic>
      <p:sp>
        <p:nvSpPr>
          <p:cNvPr id="68" name="Textfeld 67">
            <a:extLst>
              <a:ext uri="{FF2B5EF4-FFF2-40B4-BE49-F238E27FC236}">
                <a16:creationId xmlns:a16="http://schemas.microsoft.com/office/drawing/2014/main" id="{F6202D15-B6EA-4329-8E99-DC896C8939F0}"/>
              </a:ext>
            </a:extLst>
          </p:cNvPr>
          <p:cNvSpPr txBox="1"/>
          <p:nvPr/>
        </p:nvSpPr>
        <p:spPr>
          <a:xfrm>
            <a:off x="1312999" y="5708851"/>
            <a:ext cx="1800000" cy="1080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Useful</a:t>
            </a:r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Helpers and Tutorials</a:t>
            </a:r>
          </a:p>
        </p:txBody>
      </p:sp>
    </p:spTree>
    <p:extLst>
      <p:ext uri="{BB962C8B-B14F-4D97-AF65-F5344CB8AC3E}">
        <p14:creationId xmlns:p14="http://schemas.microsoft.com/office/powerpoint/2010/main" val="70070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52AA1E8-99BD-4814-A047-6C6E8C515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862" y="455813"/>
            <a:ext cx="6480000" cy="13136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2553E83-1C76-42C4-8DF0-84DD52E03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862" y="2351710"/>
            <a:ext cx="6480000" cy="23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F96FAB5-7192-417E-A704-AB5464B17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62" y="7"/>
            <a:ext cx="3239495" cy="316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49C3197F-85EE-4355-9610-EFDA3AD03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31999">
            <a:off x="1375384" y="1303333"/>
            <a:ext cx="4665760" cy="405079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21FE135-9865-4A6B-BBA2-353B171B13E1}"/>
              </a:ext>
            </a:extLst>
          </p:cNvPr>
          <p:cNvSpPr txBox="1"/>
          <p:nvPr/>
        </p:nvSpPr>
        <p:spPr>
          <a:xfrm rot="17768245">
            <a:off x="-109108" y="1828453"/>
            <a:ext cx="2953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&lt;</a:t>
            </a:r>
            <a:r>
              <a:rPr lang="de-DE" sz="3200" b="1" dirty="0" err="1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scrapurrr</a:t>
            </a:r>
            <a:r>
              <a:rPr lang="de-DE" sz="3200" b="1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&gt;</a:t>
            </a:r>
          </a:p>
        </p:txBody>
      </p:sp>
      <p:sp>
        <p:nvSpPr>
          <p:cNvPr id="9" name="Sechseck 8">
            <a:extLst>
              <a:ext uri="{FF2B5EF4-FFF2-40B4-BE49-F238E27FC236}">
                <a16:creationId xmlns:a16="http://schemas.microsoft.com/office/drawing/2014/main" id="{0A1E9479-B0DE-49BA-86C7-58EB9D25B0AA}"/>
              </a:ext>
            </a:extLst>
          </p:cNvPr>
          <p:cNvSpPr/>
          <p:nvPr/>
        </p:nvSpPr>
        <p:spPr>
          <a:xfrm>
            <a:off x="456970" y="774697"/>
            <a:ext cx="5400000" cy="4680000"/>
          </a:xfrm>
          <a:prstGeom prst="hexagon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DF64A47-8FC3-4F4E-905C-BC6B0ED769BE}"/>
              </a:ext>
            </a:extLst>
          </p:cNvPr>
          <p:cNvGrpSpPr/>
          <p:nvPr/>
        </p:nvGrpSpPr>
        <p:grpSpPr>
          <a:xfrm>
            <a:off x="6095999" y="552073"/>
            <a:ext cx="5584174" cy="4902623"/>
            <a:chOff x="6095999" y="552073"/>
            <a:chExt cx="5584174" cy="4902623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B0CDF3B-78BA-4CEA-A22C-533C263D2C58}"/>
                </a:ext>
              </a:extLst>
            </p:cNvPr>
            <p:cNvSpPr txBox="1"/>
            <p:nvPr/>
          </p:nvSpPr>
          <p:spPr>
            <a:xfrm rot="17760000">
              <a:off x="5405553" y="1851789"/>
              <a:ext cx="31842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100" b="1" dirty="0">
                  <a:latin typeface="Lucida Console" panose="020B0609040504020204" pitchFamily="49" charset="0"/>
                  <a:ea typeface="CMU Serif" panose="02000603000000000000" pitchFamily="2" charset="0"/>
                  <a:cs typeface="CMU Serif" panose="02000603000000000000" pitchFamily="2" charset="0"/>
                </a:rPr>
                <a:t>&lt;</a:t>
              </a:r>
              <a:r>
                <a:rPr lang="de-DE" sz="3100" b="1" dirty="0" err="1">
                  <a:latin typeface="Lucida Console" panose="020B0609040504020204" pitchFamily="49" charset="0"/>
                  <a:ea typeface="CMU Serif" panose="02000603000000000000" pitchFamily="2" charset="0"/>
                  <a:cs typeface="CMU Serif" panose="02000603000000000000" pitchFamily="2" charset="0"/>
                </a:rPr>
                <a:t>scrapurrr</a:t>
              </a:r>
              <a:r>
                <a:rPr lang="de-DE" sz="3100" b="1" dirty="0">
                  <a:latin typeface="Lucida Console" panose="020B0609040504020204" pitchFamily="49" charset="0"/>
                  <a:ea typeface="CMU Serif" panose="02000603000000000000" pitchFamily="2" charset="0"/>
                  <a:cs typeface="CMU Serif" panose="02000603000000000000" pitchFamily="2" charset="0"/>
                </a:rPr>
                <a:t>/&gt;</a:t>
              </a:r>
            </a:p>
          </p:txBody>
        </p:sp>
        <p:sp>
          <p:nvSpPr>
            <p:cNvPr id="19" name="Sechseck 18">
              <a:extLst>
                <a:ext uri="{FF2B5EF4-FFF2-40B4-BE49-F238E27FC236}">
                  <a16:creationId xmlns:a16="http://schemas.microsoft.com/office/drawing/2014/main" id="{E00960FA-D87A-4AAD-891E-16EB11666A73}"/>
                </a:ext>
              </a:extLst>
            </p:cNvPr>
            <p:cNvSpPr/>
            <p:nvPr/>
          </p:nvSpPr>
          <p:spPr>
            <a:xfrm>
              <a:off x="6095999" y="774696"/>
              <a:ext cx="5400000" cy="4680000"/>
            </a:xfrm>
            <a:prstGeom prst="hexagon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318A056E-16E8-4550-BDF9-9AFFEE97D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736" b="96026" l="4453" r="89879">
                          <a14:foregroundMark x1="55813" y1="49251" x2="55813" y2="49251"/>
                          <a14:foregroundMark x1="56217" y1="52313" x2="56217" y2="52313"/>
                          <a14:foregroundMark x1="77791" y1="74267" x2="77791" y2="74267"/>
                          <a14:foregroundMark x1="75882" y1="82085" x2="75882" y2="82085"/>
                          <a14:foregroundMark x1="74378" y1="85016" x2="74378" y2="85016"/>
                          <a14:foregroundMark x1="73048" y1="87036" x2="73048" y2="87036"/>
                          <a14:foregroundMark x1="64257" y1="94853" x2="64257" y2="94853"/>
                          <a14:foregroundMark x1="58300" y1="96221" x2="58300" y2="96221"/>
                          <a14:foregroundMark x1="8965" y1="48730" x2="8965" y2="48730"/>
                          <a14:foregroundMark x1="4511" y1="37524" x2="4511" y2="37524"/>
                          <a14:foregroundMark x1="9023" y1="32508" x2="9023" y2="32508"/>
                          <a14:foregroundMark x1="9427" y1="29577" x2="9427" y2="29577"/>
                          <a14:foregroundMark x1="11741" y1="2736" x2="11741" y2="2736"/>
                          <a14:foregroundMark x1="15789" y1="2997" x2="15789" y2="2997"/>
                          <a14:foregroundMark x1="8849" y1="27557" x2="8849" y2="27557"/>
                          <a14:foregroundMark x1="68363" y1="30619" x2="68363" y2="30619"/>
                          <a14:foregroundMark x1="68421" y1="29902" x2="68421" y2="29902"/>
                          <a14:foregroundMark x1="71197" y1="29707" x2="71197" y2="29707"/>
                        </a14:backgroundRemoval>
                      </a14:imgEffect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31999">
              <a:off x="7014413" y="1303332"/>
              <a:ext cx="4665760" cy="40507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812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9DC70F0-E057-4CEC-AF5C-33DF5BAF6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5553" y="698501"/>
            <a:ext cx="1800000" cy="15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3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CMU Serif</vt:lpstr>
      <vt:lpstr>Lucida Console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Haas</dc:creator>
  <cp:lastModifiedBy>Martin Haas</cp:lastModifiedBy>
  <cp:revision>7</cp:revision>
  <dcterms:created xsi:type="dcterms:W3CDTF">2021-09-24T18:25:31Z</dcterms:created>
  <dcterms:modified xsi:type="dcterms:W3CDTF">2021-09-25T19:07:28Z</dcterms:modified>
</cp:coreProperties>
</file>