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7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4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8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FCE7D-4B36-4086-B14A-2D4C54826D2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31EE1-DC44-49BA-889E-B55CE267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955" y="1755224"/>
            <a:ext cx="7559899" cy="1515533"/>
          </a:xfrm>
        </p:spPr>
        <p:txBody>
          <a:bodyPr/>
          <a:lstStyle/>
          <a:p>
            <a:r>
              <a:rPr lang="en-US" sz="4000" dirty="0"/>
              <a:t>PENGATAR TEKNOLOGI INFORMASI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97245"/>
            <a:ext cx="6815669" cy="781153"/>
          </a:xfrm>
        </p:spPr>
        <p:txBody>
          <a:bodyPr>
            <a:normAutofit/>
          </a:bodyPr>
          <a:lstStyle/>
          <a:p>
            <a:r>
              <a:rPr lang="en-US" sz="3200" b="1" dirty="0"/>
              <a:t>Indra Laksmana, </a:t>
            </a:r>
            <a:r>
              <a:rPr lang="en-US" sz="3200" b="1" dirty="0" err="1"/>
              <a:t>M.Kom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924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3665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PENGELOMPOKANTEKNOLOGI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9894"/>
            <a:ext cx="9601196" cy="3318936"/>
          </a:xfrm>
        </p:spPr>
        <p:txBody>
          <a:bodyPr>
            <a:noAutofit/>
          </a:bodyPr>
          <a:lstStyle/>
          <a:p>
            <a:r>
              <a:rPr lang="en-US" dirty="0"/>
              <a:t>TI </a:t>
            </a:r>
            <a:r>
              <a:rPr lang="en-US" dirty="0" err="1"/>
              <a:t>dikelompokan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6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Tek</a:t>
            </a:r>
            <a:r>
              <a:rPr lang="en-US" dirty="0"/>
              <a:t>. Telekomunikasi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Tek</a:t>
            </a:r>
            <a:r>
              <a:rPr lang="en-US" dirty="0"/>
              <a:t>. </a:t>
            </a:r>
            <a:r>
              <a:rPr lang="en-US" dirty="0" err="1"/>
              <a:t>Masukan</a:t>
            </a:r>
            <a:r>
              <a:rPr lang="en-US" dirty="0"/>
              <a:t> (Input)</a:t>
            </a:r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</a:t>
            </a:r>
          </a:p>
          <a:p>
            <a:pPr marL="0" indent="0">
              <a:buNone/>
            </a:pPr>
            <a:r>
              <a:rPr lang="en-US" dirty="0"/>
              <a:t>	4. </a:t>
            </a:r>
            <a:r>
              <a:rPr lang="en-US" dirty="0" err="1"/>
              <a:t>Tek</a:t>
            </a:r>
            <a:r>
              <a:rPr lang="en-US" dirty="0"/>
              <a:t>. Software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Tek</a:t>
            </a:r>
            <a:r>
              <a:rPr lang="en-US" dirty="0"/>
              <a:t>. </a:t>
            </a:r>
            <a:r>
              <a:rPr lang="en-US" dirty="0" err="1"/>
              <a:t>Penyimpanan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6. </a:t>
            </a:r>
            <a:r>
              <a:rPr lang="en-US" dirty="0" err="1"/>
              <a:t>Tek</a:t>
            </a:r>
            <a:r>
              <a:rPr lang="en-US" dirty="0"/>
              <a:t>.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pemroses</a:t>
            </a:r>
            <a:r>
              <a:rPr lang="en-US" dirty="0"/>
              <a:t> (Processor)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2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C8F-29C8-4065-AA43-E37CCBE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02DF-CBC8-4819-B6D7-9E3ABB1E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BF8A6D-FA25-418D-AD02-812BB43D9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90163"/>
              </p:ext>
            </p:extLst>
          </p:nvPr>
        </p:nvGraphicFramePr>
        <p:xfrm>
          <a:off x="1054931" y="3063242"/>
          <a:ext cx="1033759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797">
                  <a:extLst>
                    <a:ext uri="{9D8B030D-6E8A-4147-A177-3AD203B41FA5}">
                      <a16:colId xmlns:a16="http://schemas.microsoft.com/office/drawing/2014/main" val="4094658"/>
                    </a:ext>
                  </a:extLst>
                </a:gridCol>
                <a:gridCol w="5168797">
                  <a:extLst>
                    <a:ext uri="{9D8B030D-6E8A-4147-A177-3AD203B41FA5}">
                      <a16:colId xmlns:a16="http://schemas.microsoft.com/office/drawing/2014/main" val="964123881"/>
                    </a:ext>
                  </a:extLst>
                </a:gridCol>
              </a:tblGrid>
              <a:tr h="91226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dirty="0" err="1"/>
                        <a:t>Pendahuluan</a:t>
                      </a:r>
                      <a:endParaRPr lang="en-US" sz="2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 err="1"/>
                        <a:t>Komponen</a:t>
                      </a:r>
                      <a:r>
                        <a:rPr lang="en-US" sz="2400" dirty="0"/>
                        <a:t> Hardware dan </a:t>
                      </a:r>
                      <a:r>
                        <a:rPr lang="en-US" sz="2400" dirty="0" err="1"/>
                        <a:t>sejarah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Merakit</a:t>
                      </a:r>
                      <a:r>
                        <a:rPr lang="en-US" sz="2400" dirty="0"/>
                        <a:t> </a:t>
                      </a:r>
                      <a:r>
                        <a:rPr lang="en-US" sz="2400"/>
                        <a:t>Komputer </a:t>
                      </a:r>
                      <a:r>
                        <a:rPr lang="en-US" sz="2400" dirty="0" err="1"/>
                        <a:t>Dekstop</a:t>
                      </a:r>
                      <a:r>
                        <a:rPr lang="en-US" sz="2400" dirty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/>
                        <a:t>OS dan </a:t>
                      </a:r>
                      <a:r>
                        <a:rPr lang="en-US" sz="2400" dirty="0" err="1"/>
                        <a:t>Aplikasi</a:t>
                      </a:r>
                      <a:endParaRPr lang="en-US" sz="2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/>
                        <a:t>I/O device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Bilangan</a:t>
                      </a:r>
                      <a:r>
                        <a:rPr lang="en-US" sz="2400" dirty="0"/>
                        <a:t> dan </a:t>
                      </a:r>
                      <a:r>
                        <a:rPr lang="en-US" sz="2400" dirty="0" err="1"/>
                        <a:t>Konversi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bilangan</a:t>
                      </a:r>
                      <a:endParaRPr lang="en-US" sz="2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 err="1"/>
                        <a:t>Jaringan</a:t>
                      </a:r>
                      <a:r>
                        <a:rPr lang="en-US" sz="2400" dirty="0"/>
                        <a:t> LAN, WAN, 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 Internet</a:t>
                      </a:r>
                    </a:p>
                    <a:p>
                      <a:pPr marL="344488" indent="-344488"/>
                      <a:r>
                        <a:rPr lang="en-US" sz="2400" dirty="0"/>
                        <a:t>8. </a:t>
                      </a:r>
                      <a:r>
                        <a:rPr lang="en-US" sz="2400" dirty="0" err="1"/>
                        <a:t>Manfaat</a:t>
                      </a:r>
                      <a:r>
                        <a:rPr lang="en-US" sz="2400" dirty="0"/>
                        <a:t> Internet </a:t>
                      </a:r>
                      <a:r>
                        <a:rPr lang="en-US" sz="2400" dirty="0" err="1"/>
                        <a:t>bisnis</a:t>
                      </a:r>
                      <a:r>
                        <a:rPr lang="en-US" sz="2400" dirty="0"/>
                        <a:t> dan media </a:t>
                      </a:r>
                      <a:r>
                        <a:rPr lang="en-US" sz="2400" dirty="0" err="1"/>
                        <a:t>belajar</a:t>
                      </a:r>
                      <a:endParaRPr lang="en-US" sz="2400" dirty="0"/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2400" dirty="0" err="1"/>
                        <a:t>Konsep</a:t>
                      </a:r>
                      <a:r>
                        <a:rPr lang="en-US" sz="2400" dirty="0"/>
                        <a:t> VR (Virtual Reality) dan AR (Augmented Reality)</a:t>
                      </a:r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2400" dirty="0"/>
                        <a:t>AI</a:t>
                      </a:r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2400" dirty="0" err="1"/>
                        <a:t>Sistem</a:t>
                      </a:r>
                      <a:r>
                        <a:rPr lang="en-US" sz="2400" dirty="0"/>
                        <a:t> Life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82A7-7B96-40F1-88D1-0B5FAA9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3A94-3E16-4B69-AEF3-BD3112DD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976796" cy="3318936"/>
          </a:xfrm>
        </p:spPr>
        <p:txBody>
          <a:bodyPr/>
          <a:lstStyle/>
          <a:p>
            <a:pPr marL="0" lvl="0" indent="0" rtl="0">
              <a:lnSpc>
                <a:spcPct val="115000"/>
              </a:lnSpc>
              <a:buNone/>
              <a:tabLst>
                <a:tab pos="34207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(15 %)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  <a:tabLst>
                <a:tab pos="342074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 Quis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  <a:tabLst>
                <a:tab pos="3420745" algn="l"/>
              </a:tabLst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Atitud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(10 %)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  <a:tabLst>
                <a:tab pos="34207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 UTS (30 %)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34207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 UAS 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0 %)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FB897-EDF3-4CFF-B463-DBD6DBAF9E7B}"/>
              </a:ext>
            </a:extLst>
          </p:cNvPr>
          <p:cNvSpPr txBox="1">
            <a:spLocks/>
          </p:cNvSpPr>
          <p:nvPr/>
        </p:nvSpPr>
        <p:spPr>
          <a:xfrm>
            <a:off x="4383373" y="2556932"/>
            <a:ext cx="672433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49464-0229-4548-AC79-06FD92821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50209"/>
              </p:ext>
            </p:extLst>
          </p:nvPr>
        </p:nvGraphicFramePr>
        <p:xfrm>
          <a:off x="5366479" y="2580526"/>
          <a:ext cx="4333876" cy="3531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6938">
                  <a:extLst>
                    <a:ext uri="{9D8B030D-6E8A-4147-A177-3AD203B41FA5}">
                      <a16:colId xmlns:a16="http://schemas.microsoft.com/office/drawing/2014/main" val="4285531978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180264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Skala Penilaian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Nilai huruf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0     – 40.5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40.6 – 55.5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55.6 – 59.5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59.6 – 65.5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65.6 – 74.5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75.6 – 80.5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        </a:t>
                      </a:r>
                      <a:r>
                        <a:rPr lang="en-US" sz="2000" dirty="0">
                          <a:effectLst/>
                        </a:rPr>
                        <a:t>80.6 – 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BC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AB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38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4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93371" y="478292"/>
            <a:ext cx="277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PENGENALAN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2396" y="1160415"/>
            <a:ext cx="619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TEKNOLOGI INFORMASI (IT) ADA DIMANA-MANA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396" y="1770744"/>
            <a:ext cx="7019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TEKNOLOGI IT UNTUK STRATEGIS BISNIS PERUSAHAAN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2396" y="2437398"/>
            <a:ext cx="1053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IT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b="1" dirty="0"/>
              <a:t>EFESIEN, EFEKTIF DAN INOVATIF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2396" y="3051001"/>
            <a:ext cx="1027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EFESIEN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Mengerjakan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sesuatu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cara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benar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Mengerjakan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sesuatu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biaya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semurah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mungkin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waktu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singkat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Contoh</a:t>
            </a:r>
            <a:r>
              <a:rPr lang="en-US" sz="2400" dirty="0">
                <a:sym typeface="Wingdings" panose="05000000000000000000" pitchFamily="2" charset="2"/>
              </a:rPr>
              <a:t>  : </a:t>
            </a:r>
            <a:r>
              <a:rPr lang="en-US" sz="2400" dirty="0" err="1">
                <a:sym typeface="Wingdings" panose="05000000000000000000" pitchFamily="2" charset="2"/>
              </a:rPr>
              <a:t>Kasir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Scanner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2396" y="4351228"/>
            <a:ext cx="1042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Mengerjakan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benar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atau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membuat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keputusan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benar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waktu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tepat</a:t>
            </a:r>
            <a:r>
              <a:rPr lang="en-US" sz="2400" dirty="0">
                <a:sym typeface="Wingdings" panose="05000000000000000000" pitchFamily="2" charset="2"/>
              </a:rPr>
              <a:t>.    </a:t>
            </a:r>
            <a:r>
              <a:rPr lang="en-US" sz="2400" dirty="0" err="1">
                <a:sym typeface="Wingdings" panose="05000000000000000000" pitchFamily="2" charset="2"/>
              </a:rPr>
              <a:t>Contoh</a:t>
            </a:r>
            <a:r>
              <a:rPr lang="en-US" sz="2400" dirty="0">
                <a:sym typeface="Wingdings" panose="05000000000000000000" pitchFamily="2" charset="2"/>
              </a:rPr>
              <a:t> : </a:t>
            </a:r>
            <a:r>
              <a:rPr lang="en-US" sz="2400" dirty="0" err="1">
                <a:sym typeface="Wingdings" panose="05000000000000000000" pitchFamily="2" charset="2"/>
              </a:rPr>
              <a:t>Sistem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Pangkalan</a:t>
            </a:r>
            <a:r>
              <a:rPr lang="en-US" sz="2400" dirty="0">
                <a:sym typeface="Wingdings" panose="05000000000000000000" pitchFamily="2" charset="2"/>
              </a:rPr>
              <a:t> Data ( Database 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2396" y="5409888"/>
            <a:ext cx="10517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Inovatif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Melakukan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sesuatu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baru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pelayanan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baru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mencari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pelangan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baru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Contoh</a:t>
            </a:r>
            <a:r>
              <a:rPr lang="en-US" sz="2400" dirty="0">
                <a:sym typeface="Wingdings" panose="05000000000000000000" pitchFamily="2" charset="2"/>
              </a:rPr>
              <a:t> : </a:t>
            </a:r>
            <a:r>
              <a:rPr lang="en-US" sz="2400" i="1" dirty="0">
                <a:sym typeface="Wingdings" panose="05000000000000000000" pitchFamily="2" charset="2"/>
              </a:rPr>
              <a:t>e-commerce, delivery order, SMS Banking, Internet Banking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2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16" t="24032" r="23711" b="3521"/>
          <a:stretch/>
        </p:blipFill>
        <p:spPr>
          <a:xfrm>
            <a:off x="721716" y="682225"/>
            <a:ext cx="10818253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56" t="23547" r="22912" b="2333"/>
          <a:stretch/>
        </p:blipFill>
        <p:spPr>
          <a:xfrm>
            <a:off x="669702" y="695458"/>
            <a:ext cx="10715222" cy="55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3" t="23188" r="22907" b="1811"/>
          <a:stretch/>
        </p:blipFill>
        <p:spPr>
          <a:xfrm>
            <a:off x="875764" y="625091"/>
            <a:ext cx="983946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92" t="23372" r="22818" b="1981"/>
          <a:stretch/>
        </p:blipFill>
        <p:spPr>
          <a:xfrm>
            <a:off x="643945" y="592428"/>
            <a:ext cx="10831132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4422" y="708337"/>
            <a:ext cx="420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&amp; INFORMASI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7985" y="1682260"/>
            <a:ext cx="705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Bahan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u="sng" dirty="0" err="1">
                <a:sym typeface="Wingdings" panose="05000000000000000000" pitchFamily="2" charset="2"/>
              </a:rPr>
              <a:t>Mentah</a:t>
            </a:r>
            <a:r>
              <a:rPr lang="en-US" sz="2800" dirty="0">
                <a:sym typeface="Wingdings" panose="05000000000000000000" pitchFamily="2" charset="2"/>
              </a:rPr>
              <a:t> yang </a:t>
            </a:r>
            <a:r>
              <a:rPr lang="en-US" sz="2800" dirty="0" err="1">
                <a:sym typeface="Wingdings" panose="05000000000000000000" pitchFamily="2" charset="2"/>
              </a:rPr>
              <a:t>tidak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terorganisasi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07985" y="4061549"/>
            <a:ext cx="967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Instruksi</a:t>
            </a:r>
            <a:r>
              <a:rPr lang="en-US" sz="2800" dirty="0">
                <a:sym typeface="Wingdings" panose="05000000000000000000" pitchFamily="2" charset="2"/>
              </a:rPr>
              <a:t> yang </a:t>
            </a:r>
            <a:r>
              <a:rPr lang="en-US" sz="2800" dirty="0" err="1">
                <a:sym typeface="Wingdings" panose="05000000000000000000" pitchFamily="2" charset="2"/>
              </a:rPr>
              <a:t>memberitahukan</a:t>
            </a:r>
            <a:r>
              <a:rPr lang="en-US" sz="2800" dirty="0">
                <a:sym typeface="Wingdings" panose="05000000000000000000" pitchFamily="2" charset="2"/>
              </a:rPr>
              <a:t> computer </a:t>
            </a:r>
            <a:r>
              <a:rPr lang="en-US" sz="2800" dirty="0" err="1">
                <a:sym typeface="Wingdings" panose="05000000000000000000" pitchFamily="2" charset="2"/>
              </a:rPr>
              <a:t>bagaimana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memproses</a:t>
            </a:r>
            <a:r>
              <a:rPr lang="en-US" sz="2800" dirty="0">
                <a:sym typeface="Wingdings" panose="05000000000000000000" pitchFamily="2" charset="2"/>
              </a:rPr>
              <a:t> data </a:t>
            </a:r>
            <a:r>
              <a:rPr lang="en-US" sz="2800" dirty="0" err="1">
                <a:sym typeface="Wingdings" panose="05000000000000000000" pitchFamily="2" charset="2"/>
              </a:rPr>
              <a:t>untuk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mendapatkan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hasil</a:t>
            </a:r>
            <a:r>
              <a:rPr lang="en-US" sz="2800" dirty="0">
                <a:sym typeface="Wingdings" panose="05000000000000000000" pitchFamily="2" charset="2"/>
              </a:rPr>
              <a:t> yang </a:t>
            </a:r>
            <a:r>
              <a:rPr lang="en-US" sz="2800" dirty="0" err="1">
                <a:sym typeface="Wingdings" panose="05000000000000000000" pitchFamily="2" charset="2"/>
              </a:rPr>
              <a:t>diinginkan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07985" y="2617824"/>
            <a:ext cx="10181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INFORMASI  </a:t>
            </a:r>
            <a:r>
              <a:rPr lang="en-US" sz="2800" dirty="0">
                <a:sym typeface="Wingdings" panose="05000000000000000000" pitchFamily="2" charset="2"/>
              </a:rPr>
              <a:t> Data yang </a:t>
            </a:r>
            <a:r>
              <a:rPr lang="en-US" sz="2800" dirty="0" err="1">
                <a:sym typeface="Wingdings" panose="05000000000000000000" pitchFamily="2" charset="2"/>
              </a:rPr>
              <a:t>telah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u="sng" dirty="0">
                <a:sym typeface="Wingdings" panose="05000000000000000000" pitchFamily="2" charset="2"/>
              </a:rPr>
              <a:t>di Proses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sehingga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menjadi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bahan</a:t>
            </a:r>
            <a:r>
              <a:rPr lang="en-US" sz="2800" dirty="0">
                <a:sym typeface="Wingdings" panose="05000000000000000000" pitchFamily="2" charset="2"/>
              </a:rPr>
              <a:t> yang </a:t>
            </a:r>
            <a:r>
              <a:rPr lang="en-US" sz="2800" dirty="0" err="1">
                <a:sym typeface="Wingdings" panose="05000000000000000000" pitchFamily="2" charset="2"/>
              </a:rPr>
              <a:t>berguna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dalam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pengambilan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keputusan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5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329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PENGATAR TEKNOLOGI INFORMASI</vt:lpstr>
      <vt:lpstr>Kontrak Kuliah</vt:lpstr>
      <vt:lpstr>Penilaian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PENGELOMPOKANTEKNOLOGI INFORMASI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PENGATAR TEKNOLOGI INFORMASI</dc:title>
  <dc:creator>Syelly</dc:creator>
  <cp:lastModifiedBy>Indra Laksmana</cp:lastModifiedBy>
  <cp:revision>12</cp:revision>
  <dcterms:created xsi:type="dcterms:W3CDTF">2017-03-01T02:27:25Z</dcterms:created>
  <dcterms:modified xsi:type="dcterms:W3CDTF">2021-09-14T02:52:29Z</dcterms:modified>
</cp:coreProperties>
</file>