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23DAC-FBCA-4F30-A600-E587040969E8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B67C8-A604-45E0-A428-325BFFE4F9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23DAC-FBCA-4F30-A600-E587040969E8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B67C8-A604-45E0-A428-325BFFE4F9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23DAC-FBCA-4F30-A600-E587040969E8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B67C8-A604-45E0-A428-325BFFE4F9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23DAC-FBCA-4F30-A600-E587040969E8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B67C8-A604-45E0-A428-325BFFE4F9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23DAC-FBCA-4F30-A600-E587040969E8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B67C8-A604-45E0-A428-325BFFE4F9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23DAC-FBCA-4F30-A600-E587040969E8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B67C8-A604-45E0-A428-325BFFE4F9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23DAC-FBCA-4F30-A600-E587040969E8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B67C8-A604-45E0-A428-325BFFE4F9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23DAC-FBCA-4F30-A600-E587040969E8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B67C8-A604-45E0-A428-325BFFE4F9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23DAC-FBCA-4F30-A600-E587040969E8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B67C8-A604-45E0-A428-325BFFE4F9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23DAC-FBCA-4F30-A600-E587040969E8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B67C8-A604-45E0-A428-325BFFE4F9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23DAC-FBCA-4F30-A600-E587040969E8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B67C8-A604-45E0-A428-325BFFE4F9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23DAC-FBCA-4F30-A600-E587040969E8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B67C8-A604-45E0-A428-325BFFE4F92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8605"/>
            <a:ext cx="7772400" cy="785817"/>
          </a:xfrm>
        </p:spPr>
        <p:txBody>
          <a:bodyPr>
            <a:normAutofit/>
          </a:bodyPr>
          <a:lstStyle/>
          <a:p>
            <a:endParaRPr lang="en-US" sz="3600" b="1" dirty="0">
              <a:latin typeface="Comic Sans MS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10" y="1428736"/>
            <a:ext cx="8001056" cy="5000660"/>
          </a:xfrm>
        </p:spPr>
        <p:txBody>
          <a:bodyPr>
            <a:noAutofit/>
          </a:bodyPr>
          <a:lstStyle/>
          <a:p>
            <a:r>
              <a:rPr lang="en-US" sz="16600" dirty="0" err="1" smtClean="0">
                <a:solidFill>
                  <a:srgbClr val="FF0000"/>
                </a:solidFill>
                <a:latin typeface="Forte" pitchFamily="66" charset="0"/>
              </a:rPr>
              <a:t>BahasaBaku</a:t>
            </a:r>
            <a:endParaRPr lang="en-US" sz="16600" dirty="0">
              <a:solidFill>
                <a:srgbClr val="FF0000"/>
              </a:solidFill>
              <a:latin typeface="Forte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Tidak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Bermakna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Pleonastis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600200"/>
            <a:ext cx="9001156" cy="490063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b="1" i="1" dirty="0" err="1" smtClean="0"/>
              <a:t>benar</a:t>
            </a:r>
            <a:r>
              <a:rPr lang="en-US" b="1" i="1" dirty="0" smtClean="0"/>
              <a:t>				</a:t>
            </a:r>
            <a:r>
              <a:rPr lang="en-US" b="1" i="1" dirty="0" err="1" smtClean="0"/>
              <a:t>salah</a:t>
            </a:r>
            <a:endParaRPr lang="en-US" b="1" i="1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3600" b="1" dirty="0" err="1" smtClean="0"/>
              <a:t>para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tamu</a:t>
            </a:r>
            <a:r>
              <a:rPr lang="en-US" sz="3600" b="1" dirty="0" smtClean="0"/>
              <a:t>			</a:t>
            </a:r>
            <a:r>
              <a:rPr lang="en-US" sz="3600" b="1" dirty="0" err="1" smtClean="0"/>
              <a:t>para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tamu-tamu</a:t>
            </a:r>
            <a:endParaRPr lang="en-US" sz="3600" b="1" dirty="0" smtClean="0"/>
          </a:p>
          <a:p>
            <a:pPr>
              <a:buNone/>
            </a:pPr>
            <a:r>
              <a:rPr lang="en-US" sz="3600" b="1" dirty="0" smtClean="0"/>
              <a:t>	</a:t>
            </a:r>
            <a:r>
              <a:rPr lang="en-US" sz="3600" b="1" dirty="0" err="1" smtClean="0"/>
              <a:t>pada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zaman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dahulu</a:t>
            </a:r>
            <a:r>
              <a:rPr lang="en-US" sz="3600" b="1" dirty="0" smtClean="0"/>
              <a:t>	</a:t>
            </a:r>
            <a:r>
              <a:rPr lang="en-US" sz="3600" b="1" dirty="0" err="1" smtClean="0"/>
              <a:t>pada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zaman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dahulu</a:t>
            </a:r>
            <a:r>
              <a:rPr lang="en-US" sz="3600" b="1" dirty="0" smtClean="0"/>
              <a:t> 					</a:t>
            </a:r>
            <a:r>
              <a:rPr lang="en-US" sz="3600" b="1" dirty="0" err="1" smtClean="0"/>
              <a:t>kala</a:t>
            </a:r>
            <a:endParaRPr lang="en-US" sz="3600" b="1" dirty="0" smtClean="0"/>
          </a:p>
          <a:p>
            <a:pPr>
              <a:buNone/>
            </a:pPr>
            <a:r>
              <a:rPr lang="en-US" sz="3600" b="1" dirty="0" smtClean="0"/>
              <a:t>	</a:t>
            </a:r>
            <a:r>
              <a:rPr lang="en-US" sz="3600" b="1" dirty="0" err="1" smtClean="0"/>
              <a:t>banyak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siswa</a:t>
            </a:r>
            <a:r>
              <a:rPr lang="en-US" sz="3600" b="1" dirty="0" smtClean="0"/>
              <a:t> 		</a:t>
            </a:r>
            <a:r>
              <a:rPr lang="en-US" sz="3600" b="1" dirty="0" err="1" smtClean="0"/>
              <a:t>banyak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para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siswa</a:t>
            </a:r>
            <a:endParaRPr lang="en-US" sz="3600" b="1" dirty="0" smtClean="0"/>
          </a:p>
          <a:p>
            <a:pPr>
              <a:buNone/>
            </a:pPr>
            <a:r>
              <a:rPr lang="en-US" sz="3600" b="1" dirty="0" smtClean="0"/>
              <a:t>	</a:t>
            </a:r>
            <a:r>
              <a:rPr lang="en-US" sz="3600" b="1" dirty="0" err="1" smtClean="0"/>
              <a:t>maju</a:t>
            </a:r>
            <a:r>
              <a:rPr lang="en-US" sz="3600" b="1" dirty="0" smtClean="0"/>
              <a:t>				</a:t>
            </a:r>
            <a:r>
              <a:rPr lang="en-US" sz="3600" b="1" dirty="0" err="1" smtClean="0"/>
              <a:t>maju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ke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depan</a:t>
            </a:r>
            <a:endParaRPr lang="en-US" sz="3600" b="1" dirty="0" smtClean="0"/>
          </a:p>
          <a:p>
            <a:pPr>
              <a:buNone/>
            </a:pPr>
            <a:r>
              <a:rPr lang="en-US" sz="3600" b="1" dirty="0" smtClean="0"/>
              <a:t>	</a:t>
            </a:r>
            <a:r>
              <a:rPr lang="en-US" sz="3600" b="1" dirty="0" err="1" smtClean="0"/>
              <a:t>hanya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ini</a:t>
            </a:r>
            <a:r>
              <a:rPr lang="en-US" sz="3600" b="1" dirty="0" smtClean="0"/>
              <a:t> 			</a:t>
            </a:r>
            <a:r>
              <a:rPr lang="en-US" sz="3600" b="1" dirty="0" err="1" smtClean="0"/>
              <a:t>hanya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ini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saja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pPr algn="l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Tidak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Hiperkorek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21497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b="1" i="1" dirty="0" err="1" smtClean="0"/>
              <a:t>benar</a:t>
            </a:r>
            <a:r>
              <a:rPr lang="en-US" b="1" i="1" dirty="0" smtClean="0"/>
              <a:t>				</a:t>
            </a:r>
            <a:r>
              <a:rPr lang="en-US" b="1" i="1" dirty="0" err="1" smtClean="0"/>
              <a:t>tidak</a:t>
            </a:r>
            <a:r>
              <a:rPr lang="en-US" b="1" i="1" dirty="0" smtClean="0"/>
              <a:t> </a:t>
            </a:r>
            <a:r>
              <a:rPr lang="en-US" b="1" i="1" dirty="0" err="1" smtClean="0"/>
              <a:t>benar</a:t>
            </a:r>
            <a:endParaRPr lang="en-US" b="1" i="1" dirty="0" smtClean="0"/>
          </a:p>
          <a:p>
            <a:pPr>
              <a:buNone/>
            </a:pPr>
            <a:endParaRPr lang="en-US" b="1" i="1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3600" b="1" dirty="0" err="1" smtClean="0"/>
              <a:t>insaf</a:t>
            </a:r>
            <a:r>
              <a:rPr lang="en-US" sz="3600" b="1" dirty="0" smtClean="0"/>
              <a:t>				</a:t>
            </a:r>
            <a:r>
              <a:rPr lang="en-US" sz="3600" b="1" dirty="0" err="1" smtClean="0"/>
              <a:t>insyaf</a:t>
            </a:r>
            <a:r>
              <a:rPr lang="en-US" sz="3600" b="1" dirty="0" smtClean="0"/>
              <a:t>	</a:t>
            </a:r>
          </a:p>
          <a:p>
            <a:pPr>
              <a:buNone/>
            </a:pPr>
            <a:r>
              <a:rPr lang="en-US" sz="3600" b="1" dirty="0" smtClean="0"/>
              <a:t>	</a:t>
            </a:r>
            <a:r>
              <a:rPr lang="en-US" sz="3600" b="1" dirty="0" err="1" smtClean="0"/>
              <a:t>sah</a:t>
            </a:r>
            <a:r>
              <a:rPr lang="en-US" sz="3600" b="1" dirty="0" smtClean="0"/>
              <a:t>				</a:t>
            </a:r>
            <a:r>
              <a:rPr lang="en-US" sz="3600" b="1" dirty="0" err="1" smtClean="0"/>
              <a:t>syah</a:t>
            </a:r>
            <a:endParaRPr lang="en-US" sz="3600" b="1" dirty="0" smtClean="0"/>
          </a:p>
          <a:p>
            <a:pPr>
              <a:buNone/>
            </a:pPr>
            <a:r>
              <a:rPr lang="en-US" sz="3600" b="1" dirty="0" smtClean="0"/>
              <a:t>	</a:t>
            </a:r>
            <a:r>
              <a:rPr lang="en-US" sz="3600" b="1" dirty="0" err="1" smtClean="0"/>
              <a:t>nafsu</a:t>
            </a:r>
            <a:r>
              <a:rPr lang="en-US" sz="3600" b="1" dirty="0" smtClean="0"/>
              <a:t>				</a:t>
            </a:r>
            <a:r>
              <a:rPr lang="en-US" sz="3600" b="1" dirty="0" err="1" smtClean="0"/>
              <a:t>napsu</a:t>
            </a:r>
            <a:endParaRPr lang="en-US" sz="3600" b="1" dirty="0" smtClean="0"/>
          </a:p>
          <a:p>
            <a:pPr>
              <a:buNone/>
            </a:pPr>
            <a:r>
              <a:rPr lang="en-US" sz="3600" b="1" dirty="0" smtClean="0"/>
              <a:t>	</a:t>
            </a:r>
            <a:r>
              <a:rPr lang="en-US" sz="3600" b="1" dirty="0" err="1" smtClean="0"/>
              <a:t>pikir</a:t>
            </a:r>
            <a:r>
              <a:rPr lang="en-US" sz="3600" b="1" dirty="0" smtClean="0"/>
              <a:t>				</a:t>
            </a:r>
            <a:r>
              <a:rPr lang="en-US" sz="3600" b="1" dirty="0" err="1" smtClean="0"/>
              <a:t>fikir</a:t>
            </a:r>
            <a:endParaRPr lang="en-US" sz="3600" b="1" dirty="0" smtClean="0"/>
          </a:p>
          <a:p>
            <a:pPr>
              <a:buNone/>
            </a:pPr>
            <a:r>
              <a:rPr lang="en-US" sz="3600" b="1" dirty="0" smtClean="0"/>
              <a:t>	</a:t>
            </a:r>
            <a:r>
              <a:rPr lang="en-US" sz="3600" b="1" dirty="0" err="1" smtClean="0"/>
              <a:t>teladan</a:t>
            </a:r>
            <a:r>
              <a:rPr lang="en-US" sz="3600" b="1" dirty="0" smtClean="0"/>
              <a:t>				</a:t>
            </a:r>
            <a:r>
              <a:rPr lang="en-US" sz="3600" b="1" dirty="0" err="1" smtClean="0"/>
              <a:t>tuladan</a:t>
            </a:r>
            <a:endParaRPr lang="en-US" sz="3600" b="1" dirty="0" smtClean="0"/>
          </a:p>
          <a:p>
            <a:pPr>
              <a:buNone/>
            </a:pPr>
            <a:r>
              <a:rPr lang="en-US" sz="3600" b="1" dirty="0" smtClean="0"/>
              <a:t>	</a:t>
            </a:r>
            <a:r>
              <a:rPr lang="en-US" sz="3600" b="1" dirty="0" err="1" smtClean="0"/>
              <a:t>surga</a:t>
            </a:r>
            <a:r>
              <a:rPr lang="en-US" sz="3600" b="1" dirty="0" smtClean="0"/>
              <a:t>				</a:t>
            </a:r>
            <a:r>
              <a:rPr lang="en-US" sz="3600" b="1" dirty="0" err="1" smtClean="0"/>
              <a:t>syurga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pPr algn="l"/>
            <a:r>
              <a:rPr lang="en-US" b="1" i="1" dirty="0" err="1" smtClean="0">
                <a:solidFill>
                  <a:schemeClr val="accent6">
                    <a:lumMod val="50000"/>
                  </a:schemeClr>
                </a:solidFill>
              </a:rPr>
              <a:t>Pengertian</a:t>
            </a:r>
            <a:endParaRPr lang="en-US" b="1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86411"/>
          </a:xfrm>
        </p:spPr>
        <p:txBody>
          <a:bodyPr>
            <a:normAutofit/>
          </a:bodyPr>
          <a:lstStyle/>
          <a:p>
            <a:r>
              <a:rPr lang="en-US" sz="4000" b="1" dirty="0" err="1" smtClean="0"/>
              <a:t>Bahasa</a:t>
            </a:r>
            <a:r>
              <a:rPr lang="en-US" sz="4000" b="1" dirty="0" smtClean="0"/>
              <a:t> yang </a:t>
            </a:r>
            <a:r>
              <a:rPr lang="en-US" sz="4000" b="1" dirty="0" err="1" smtClean="0"/>
              <a:t>sesuai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dengan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kaidah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atau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aturan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tata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bahasa</a:t>
            </a:r>
            <a:endParaRPr lang="en-US" sz="4000" b="1" dirty="0" smtClean="0"/>
          </a:p>
          <a:p>
            <a:r>
              <a:rPr lang="en-US" sz="4000" b="1" dirty="0" err="1" smtClean="0"/>
              <a:t>Bahasa</a:t>
            </a:r>
            <a:r>
              <a:rPr lang="en-US" sz="4000" b="1" dirty="0" smtClean="0"/>
              <a:t> yang </a:t>
            </a:r>
            <a:r>
              <a:rPr lang="en-US" sz="4000" b="1" dirty="0" err="1" smtClean="0"/>
              <a:t>digunakan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dalam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komunikasi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resmi</a:t>
            </a:r>
            <a:r>
              <a:rPr lang="en-US" sz="4000" b="1" dirty="0"/>
              <a:t> </a:t>
            </a:r>
            <a:endParaRPr lang="en-US" sz="4000" b="1" dirty="0" smtClean="0"/>
          </a:p>
          <a:p>
            <a:r>
              <a:rPr lang="en-US" sz="4000" b="1" dirty="0" err="1" smtClean="0"/>
              <a:t>Bahasa</a:t>
            </a:r>
            <a:r>
              <a:rPr lang="en-US" sz="4000" b="1" dirty="0" smtClean="0"/>
              <a:t> yang </a:t>
            </a:r>
            <a:r>
              <a:rPr lang="en-US" sz="4000" b="1" dirty="0" err="1" smtClean="0"/>
              <a:t>memiliki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aturan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gramatikal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sesuai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dengan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ejaan</a:t>
            </a:r>
            <a:r>
              <a:rPr lang="en-US" sz="4000" b="1" dirty="0" smtClean="0"/>
              <a:t> yang </a:t>
            </a:r>
            <a:r>
              <a:rPr lang="en-US" sz="4000" b="1" dirty="0" err="1" smtClean="0"/>
              <a:t>berlaku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pPr algn="l"/>
            <a:r>
              <a:rPr lang="en-US" b="1" i="1" dirty="0" err="1" smtClean="0"/>
              <a:t>Ciri-ciri</a:t>
            </a:r>
            <a:r>
              <a:rPr lang="en-US" b="1" i="1" dirty="0" smtClean="0"/>
              <a:t> </a:t>
            </a:r>
            <a:r>
              <a:rPr lang="en-US" b="1" i="1" dirty="0" err="1" smtClean="0"/>
              <a:t>bahasa</a:t>
            </a:r>
            <a:r>
              <a:rPr lang="en-US" b="1" i="1" dirty="0" smtClean="0"/>
              <a:t> </a:t>
            </a:r>
            <a:r>
              <a:rPr lang="en-US" b="1" i="1" dirty="0" err="1" smtClean="0"/>
              <a:t>baku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chemeClr val="accent6">
                    <a:lumMod val="50000"/>
                  </a:schemeClr>
                </a:solidFill>
              </a:rPr>
              <a:t>Tidak</a:t>
            </a:r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3600" b="1" dirty="0" err="1" smtClean="0">
                <a:solidFill>
                  <a:schemeClr val="accent6">
                    <a:lumMod val="50000"/>
                  </a:schemeClr>
                </a:solidFill>
              </a:rPr>
              <a:t>dipengaruhi</a:t>
            </a:r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3600" b="1" dirty="0" err="1" smtClean="0">
                <a:solidFill>
                  <a:schemeClr val="accent6">
                    <a:lumMod val="50000"/>
                  </a:schemeClr>
                </a:solidFill>
              </a:rPr>
              <a:t>oleh</a:t>
            </a:r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3600" b="1" dirty="0" err="1" smtClean="0">
                <a:solidFill>
                  <a:schemeClr val="accent6">
                    <a:lumMod val="50000"/>
                  </a:schemeClr>
                </a:solidFill>
              </a:rPr>
              <a:t>bahasa</a:t>
            </a:r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3600" b="1" dirty="0" err="1" smtClean="0">
                <a:solidFill>
                  <a:schemeClr val="accent6">
                    <a:lumMod val="50000"/>
                  </a:schemeClr>
                </a:solidFill>
              </a:rPr>
              <a:t>daerah</a:t>
            </a:r>
            <a:endParaRPr lang="en-US" sz="3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3600" b="1" dirty="0" smtClean="0"/>
              <a:t>		</a:t>
            </a:r>
            <a:r>
              <a:rPr lang="en-US" sz="3600" b="1" i="1" dirty="0" err="1" smtClean="0"/>
              <a:t>benar</a:t>
            </a:r>
            <a:r>
              <a:rPr lang="en-US" sz="3600" b="1" i="1" dirty="0" smtClean="0"/>
              <a:t> 		</a:t>
            </a:r>
            <a:r>
              <a:rPr lang="en-US" sz="3600" b="1" i="1" dirty="0" err="1" smtClean="0"/>
              <a:t>salah</a:t>
            </a:r>
            <a:endParaRPr lang="en-US" sz="3600" b="1" i="1" dirty="0" smtClean="0"/>
          </a:p>
          <a:p>
            <a:pPr>
              <a:buNone/>
            </a:pPr>
            <a:r>
              <a:rPr lang="en-US" sz="3600" b="1" dirty="0"/>
              <a:t>	</a:t>
            </a:r>
            <a:r>
              <a:rPr lang="en-US" sz="3600" b="1" dirty="0" smtClean="0"/>
              <a:t>	</a:t>
            </a:r>
            <a:r>
              <a:rPr lang="en-US" sz="3600" b="1" dirty="0" err="1" smtClean="0"/>
              <a:t>ibu</a:t>
            </a:r>
            <a:r>
              <a:rPr lang="en-US" sz="3600" b="1" dirty="0" smtClean="0"/>
              <a:t> 			: </a:t>
            </a:r>
            <a:r>
              <a:rPr lang="en-US" sz="3600" b="1" dirty="0" err="1" smtClean="0"/>
              <a:t>nyokap</a:t>
            </a:r>
            <a:endParaRPr lang="en-US" sz="3600" b="1" dirty="0" smtClean="0"/>
          </a:p>
          <a:p>
            <a:pPr>
              <a:buNone/>
            </a:pPr>
            <a:r>
              <a:rPr lang="en-US" sz="3600" b="1" dirty="0"/>
              <a:t>	</a:t>
            </a:r>
            <a:r>
              <a:rPr lang="en-US" sz="3600" b="1" dirty="0" smtClean="0"/>
              <a:t>	</a:t>
            </a:r>
            <a:r>
              <a:rPr lang="en-US" sz="3600" b="1" dirty="0" err="1" smtClean="0"/>
              <a:t>dilihat</a:t>
            </a:r>
            <a:r>
              <a:rPr lang="en-US" sz="3600" b="1" dirty="0" smtClean="0"/>
              <a:t>		: </a:t>
            </a:r>
            <a:r>
              <a:rPr lang="en-US" sz="3600" b="1" dirty="0" err="1" smtClean="0"/>
              <a:t>ditengok</a:t>
            </a:r>
            <a:endParaRPr lang="en-US" sz="3600" b="1" dirty="0" smtClean="0"/>
          </a:p>
          <a:p>
            <a:pPr>
              <a:buNone/>
            </a:pPr>
            <a:r>
              <a:rPr lang="en-US" sz="3600" b="1" dirty="0"/>
              <a:t>	</a:t>
            </a:r>
            <a:r>
              <a:rPr lang="en-US" sz="3600" b="1" dirty="0" smtClean="0"/>
              <a:t>	</a:t>
            </a:r>
            <a:r>
              <a:rPr lang="en-US" sz="3600" b="1" dirty="0" err="1" smtClean="0"/>
              <a:t>bertemu</a:t>
            </a:r>
            <a:r>
              <a:rPr lang="en-US" sz="3600" b="1" smtClean="0"/>
              <a:t>		: </a:t>
            </a:r>
            <a:r>
              <a:rPr lang="en-US" sz="3600" b="1" dirty="0" err="1" smtClean="0"/>
              <a:t>ketemu</a:t>
            </a:r>
            <a:endParaRPr lang="en-US" sz="3600" b="1" dirty="0" smtClean="0"/>
          </a:p>
          <a:p>
            <a:pPr>
              <a:buNone/>
            </a:pPr>
            <a:r>
              <a:rPr lang="en-US" sz="3600" b="1" dirty="0"/>
              <a:t>	</a:t>
            </a:r>
            <a:r>
              <a:rPr lang="en-US" sz="3600" b="1" dirty="0" smtClean="0"/>
              <a:t>	</a:t>
            </a:r>
            <a:r>
              <a:rPr lang="en-US" sz="3600" b="1" dirty="0" err="1" smtClean="0"/>
              <a:t>uang</a:t>
            </a:r>
            <a:r>
              <a:rPr lang="en-US" sz="3600" b="1" dirty="0" smtClean="0"/>
              <a:t>		: </a:t>
            </a:r>
            <a:r>
              <a:rPr lang="en-US" sz="3600" b="1" dirty="0" err="1" smtClean="0"/>
              <a:t>duit</a:t>
            </a:r>
            <a:endParaRPr lang="en-US" sz="3600" b="1" dirty="0" smtClean="0"/>
          </a:p>
          <a:p>
            <a:pPr>
              <a:buNone/>
            </a:pPr>
            <a:r>
              <a:rPr lang="en-US" sz="3600" b="1" dirty="0"/>
              <a:t>	</a:t>
            </a:r>
            <a:r>
              <a:rPr lang="en-US" sz="3600" b="1" dirty="0" smtClean="0"/>
              <a:t>	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1" dirty="0" err="1" smtClean="0"/>
              <a:t>Tidak</a:t>
            </a:r>
            <a:r>
              <a:rPr lang="en-US" b="1" i="1" dirty="0" smtClean="0"/>
              <a:t> </a:t>
            </a:r>
            <a:r>
              <a:rPr lang="en-US" b="1" i="1" dirty="0" err="1" smtClean="0"/>
              <a:t>dipengaruhi</a:t>
            </a:r>
            <a:r>
              <a:rPr lang="en-US" b="1" i="1" dirty="0" smtClean="0"/>
              <a:t> </a:t>
            </a:r>
            <a:r>
              <a:rPr lang="en-US" b="1" i="1" dirty="0" err="1" smtClean="0"/>
              <a:t>oleh</a:t>
            </a:r>
            <a:r>
              <a:rPr lang="en-US" b="1" i="1" dirty="0" smtClean="0"/>
              <a:t> </a:t>
            </a:r>
            <a:r>
              <a:rPr lang="en-US" b="1" i="1" dirty="0" err="1" smtClean="0"/>
              <a:t>bahasa</a:t>
            </a:r>
            <a:r>
              <a:rPr lang="en-US" b="1" i="1" dirty="0" smtClean="0"/>
              <a:t> </a:t>
            </a:r>
            <a:r>
              <a:rPr lang="en-US" b="1" i="1" dirty="0" err="1" smtClean="0"/>
              <a:t>asing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  </a:t>
            </a:r>
            <a:r>
              <a:rPr lang="en-US" i="1" dirty="0" err="1" smtClean="0"/>
              <a:t>benar</a:t>
            </a:r>
            <a:r>
              <a:rPr lang="en-US" i="1" dirty="0" smtClean="0"/>
              <a:t>				</a:t>
            </a:r>
            <a:r>
              <a:rPr lang="en-US" i="1" dirty="0" err="1" smtClean="0"/>
              <a:t>salah</a:t>
            </a:r>
            <a:endParaRPr lang="en-US" i="1" dirty="0" smtClean="0"/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sz="3600" b="1" dirty="0" smtClean="0"/>
              <a:t>	</a:t>
            </a:r>
            <a:r>
              <a:rPr lang="en-US" sz="3600" b="1" dirty="0" err="1" smtClean="0"/>
              <a:t>Itu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benar</a:t>
            </a:r>
            <a:r>
              <a:rPr lang="en-US" sz="3600" b="1" dirty="0" smtClean="0"/>
              <a:t>		: </a:t>
            </a:r>
            <a:r>
              <a:rPr lang="en-US" sz="3600" b="1" dirty="0" err="1" smtClean="0"/>
              <a:t>itu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adalah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benar</a:t>
            </a:r>
            <a:endParaRPr lang="en-US" sz="3600" b="1" dirty="0" smtClean="0"/>
          </a:p>
          <a:p>
            <a:pPr>
              <a:buNone/>
            </a:pPr>
            <a:r>
              <a:rPr lang="en-US" sz="3600" b="1" dirty="0"/>
              <a:t>	</a:t>
            </a:r>
            <a:r>
              <a:rPr lang="en-US" sz="3600" b="1" dirty="0" err="1" smtClean="0"/>
              <a:t>kesempatan</a:t>
            </a:r>
            <a:r>
              <a:rPr lang="en-US" sz="3600" b="1" dirty="0" smtClean="0"/>
              <a:t> lain	: lain </a:t>
            </a:r>
            <a:r>
              <a:rPr lang="en-US" sz="3600" b="1" dirty="0" err="1" smtClean="0"/>
              <a:t>kesempatan</a:t>
            </a:r>
            <a:endParaRPr lang="en-US" sz="3600" b="1" dirty="0" smtClean="0"/>
          </a:p>
          <a:p>
            <a:pPr>
              <a:buNone/>
            </a:pPr>
            <a:r>
              <a:rPr lang="en-US" sz="3600" b="1" dirty="0"/>
              <a:t>	</a:t>
            </a:r>
            <a:r>
              <a:rPr lang="en-US" sz="3600" b="1" dirty="0" smtClean="0"/>
              <a:t>hotel </a:t>
            </a:r>
            <a:r>
              <a:rPr lang="en-US" sz="3600" b="1" dirty="0" err="1" smtClean="0"/>
              <a:t>bagindo</a:t>
            </a:r>
            <a:r>
              <a:rPr lang="en-US" sz="3600" b="1" dirty="0" smtClean="0"/>
              <a:t>	: </a:t>
            </a:r>
            <a:r>
              <a:rPr lang="en-US" sz="3600" b="1" dirty="0" err="1" smtClean="0"/>
              <a:t>bagindo</a:t>
            </a:r>
            <a:r>
              <a:rPr lang="en-US" sz="3600" b="1" dirty="0" smtClean="0"/>
              <a:t> hotel</a:t>
            </a:r>
          </a:p>
          <a:p>
            <a:pPr>
              <a:buNone/>
            </a:pPr>
            <a:r>
              <a:rPr lang="en-US" sz="3600" b="1" dirty="0"/>
              <a:t>	</a:t>
            </a:r>
            <a:r>
              <a:rPr lang="en-US" sz="3600" b="1" dirty="0" err="1" smtClean="0"/>
              <a:t>itu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benar</a:t>
            </a:r>
            <a:r>
              <a:rPr lang="en-US" sz="3600" b="1" dirty="0" smtClean="0"/>
              <a:t>		: </a:t>
            </a:r>
            <a:r>
              <a:rPr lang="en-US" sz="3600" b="1" dirty="0" err="1" smtClean="0"/>
              <a:t>itu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adalah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benar</a:t>
            </a:r>
            <a:endParaRPr lang="en-US" sz="3600" b="1" dirty="0" smtClean="0"/>
          </a:p>
          <a:p>
            <a:pPr>
              <a:buNone/>
            </a:pPr>
            <a:r>
              <a:rPr lang="en-US" sz="3600" b="1" dirty="0"/>
              <a:t>	</a:t>
            </a:r>
            <a:r>
              <a:rPr lang="en-US" sz="3600" b="1" dirty="0" err="1" smtClean="0"/>
              <a:t>buku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kamu</a:t>
            </a:r>
            <a:r>
              <a:rPr lang="en-US" sz="3600" b="1" dirty="0" smtClean="0"/>
              <a:t>		: </a:t>
            </a:r>
            <a:r>
              <a:rPr lang="en-US" sz="3600" b="1" dirty="0" err="1" smtClean="0"/>
              <a:t>buku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milik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kamu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Bukan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ragam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percakapan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07209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i="1" dirty="0" err="1" smtClean="0"/>
              <a:t>benar</a:t>
            </a:r>
            <a:r>
              <a:rPr lang="en-US" i="1" dirty="0" smtClean="0"/>
              <a:t>				</a:t>
            </a:r>
            <a:r>
              <a:rPr lang="en-US" i="1" dirty="0" err="1" smtClean="0"/>
              <a:t>salah</a:t>
            </a:r>
            <a:endParaRPr lang="en-US" i="1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4000" b="1" dirty="0" err="1" smtClean="0"/>
              <a:t>dengan</a:t>
            </a:r>
            <a:r>
              <a:rPr lang="en-US" sz="4000" b="1" dirty="0" smtClean="0"/>
              <a:t> 		: </a:t>
            </a:r>
            <a:r>
              <a:rPr lang="en-US" sz="4000" b="1" dirty="0" err="1" smtClean="0"/>
              <a:t>sama</a:t>
            </a:r>
            <a:endParaRPr lang="en-US" sz="4000" b="1" dirty="0" smtClean="0"/>
          </a:p>
          <a:p>
            <a:pPr>
              <a:buNone/>
            </a:pPr>
            <a:r>
              <a:rPr lang="en-US" sz="4000" b="1" dirty="0"/>
              <a:t> </a:t>
            </a:r>
            <a:r>
              <a:rPr lang="en-US" sz="4000" b="1" dirty="0" smtClean="0"/>
              <a:t>  </a:t>
            </a:r>
            <a:r>
              <a:rPr lang="en-US" sz="4000" b="1" dirty="0" err="1" smtClean="0"/>
              <a:t>mengapa</a:t>
            </a:r>
            <a:r>
              <a:rPr lang="en-US" sz="4000" b="1" dirty="0" smtClean="0"/>
              <a:t> 		: </a:t>
            </a:r>
            <a:r>
              <a:rPr lang="en-US" sz="4000" b="1" dirty="0" err="1" smtClean="0"/>
              <a:t>kenapa</a:t>
            </a:r>
            <a:endParaRPr lang="en-US" sz="4000" b="1" dirty="0" smtClean="0"/>
          </a:p>
          <a:p>
            <a:pPr>
              <a:buNone/>
            </a:pPr>
            <a:r>
              <a:rPr lang="en-US" sz="4000" b="1" dirty="0"/>
              <a:t>	</a:t>
            </a:r>
            <a:r>
              <a:rPr lang="en-US" sz="4000" b="1" dirty="0" err="1" smtClean="0"/>
              <a:t>memberi</a:t>
            </a:r>
            <a:r>
              <a:rPr lang="en-US" sz="4000" b="1" dirty="0" smtClean="0"/>
              <a:t>		: </a:t>
            </a:r>
            <a:r>
              <a:rPr lang="en-US" sz="4000" b="1" dirty="0" err="1" smtClean="0"/>
              <a:t>kasih</a:t>
            </a:r>
            <a:endParaRPr lang="en-US" sz="4000" b="1" dirty="0" smtClean="0"/>
          </a:p>
          <a:p>
            <a:pPr>
              <a:buNone/>
            </a:pPr>
            <a:r>
              <a:rPr lang="en-US" sz="4000" b="1" dirty="0"/>
              <a:t>	</a:t>
            </a:r>
            <a:r>
              <a:rPr lang="en-US" sz="4000" b="1" dirty="0" err="1" smtClean="0"/>
              <a:t>tidak</a:t>
            </a:r>
            <a:r>
              <a:rPr lang="en-US" sz="4000" b="1" dirty="0" smtClean="0"/>
              <a:t>			: </a:t>
            </a:r>
            <a:r>
              <a:rPr lang="en-US" sz="4000" b="1" dirty="0" err="1" smtClean="0"/>
              <a:t>nggak</a:t>
            </a:r>
            <a:endParaRPr lang="en-US" sz="4000" b="1" dirty="0" smtClean="0"/>
          </a:p>
          <a:p>
            <a:pPr>
              <a:buNone/>
            </a:pPr>
            <a:r>
              <a:rPr lang="en-US" sz="4000" b="1" dirty="0"/>
              <a:t>	</a:t>
            </a:r>
            <a:r>
              <a:rPr lang="en-US" sz="4000" b="1" dirty="0" err="1" smtClean="0"/>
              <a:t>tetapi</a:t>
            </a:r>
            <a:r>
              <a:rPr lang="en-US" sz="4000" b="1" dirty="0" smtClean="0"/>
              <a:t>			: </a:t>
            </a:r>
            <a:r>
              <a:rPr lang="en-US" sz="4000" b="1" dirty="0" err="1" smtClean="0"/>
              <a:t>tapi</a:t>
            </a:r>
            <a:endParaRPr lang="en-US" sz="4000" b="1" dirty="0" smtClean="0"/>
          </a:p>
          <a:p>
            <a:pPr>
              <a:buNone/>
            </a:pPr>
            <a:r>
              <a:rPr lang="en-US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chemeClr val="accent6">
                    <a:lumMod val="50000"/>
                  </a:schemeClr>
                </a:solidFill>
              </a:rPr>
              <a:t>Penggunaaan</a:t>
            </a:r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3600" b="1" dirty="0" err="1" smtClean="0">
                <a:solidFill>
                  <a:schemeClr val="accent6">
                    <a:lumMod val="50000"/>
                  </a:schemeClr>
                </a:solidFill>
              </a:rPr>
              <a:t>imbuhan</a:t>
            </a:r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3600" b="1" dirty="0" err="1" smtClean="0">
                <a:solidFill>
                  <a:schemeClr val="accent6">
                    <a:lumMod val="50000"/>
                  </a:schemeClr>
                </a:solidFill>
              </a:rPr>
              <a:t>secara</a:t>
            </a:r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3600" b="1" dirty="0" err="1" smtClean="0">
                <a:solidFill>
                  <a:schemeClr val="accent6">
                    <a:lumMod val="50000"/>
                  </a:schemeClr>
                </a:solidFill>
              </a:rPr>
              <a:t>eksplisit</a:t>
            </a:r>
            <a:endParaRPr lang="en-US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	</a:t>
            </a:r>
            <a:r>
              <a:rPr lang="en-US" b="1" i="1" dirty="0" err="1" smtClean="0"/>
              <a:t>benar</a:t>
            </a:r>
            <a:r>
              <a:rPr lang="en-US" b="1" i="1" dirty="0" smtClean="0"/>
              <a:t>				</a:t>
            </a:r>
            <a:r>
              <a:rPr lang="en-US" b="1" i="1" dirty="0" err="1" smtClean="0"/>
              <a:t>salah</a:t>
            </a:r>
            <a:endParaRPr lang="en-US" b="1" i="1" dirty="0" smtClean="0"/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4000" b="1" dirty="0" err="1" smtClean="0"/>
              <a:t>Ia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bekerja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keras</a:t>
            </a:r>
            <a:r>
              <a:rPr lang="en-US" sz="4000" b="1" dirty="0" smtClean="0"/>
              <a:t>		: </a:t>
            </a:r>
            <a:r>
              <a:rPr lang="en-US" sz="4000" b="1" dirty="0" err="1" smtClean="0"/>
              <a:t>Ia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kerja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keras</a:t>
            </a:r>
            <a:endParaRPr lang="en-US" sz="4000" b="1" dirty="0" smtClean="0"/>
          </a:p>
          <a:p>
            <a:pPr>
              <a:buNone/>
            </a:pPr>
            <a:r>
              <a:rPr lang="en-US" sz="4000" b="1" dirty="0"/>
              <a:t>	</a:t>
            </a:r>
            <a:r>
              <a:rPr lang="en-US" sz="4000" b="1" dirty="0" err="1" smtClean="0"/>
              <a:t>menyerang</a:t>
            </a:r>
            <a:r>
              <a:rPr lang="en-US" sz="4000" b="1" dirty="0" smtClean="0"/>
              <a:t>			: </a:t>
            </a:r>
            <a:r>
              <a:rPr lang="en-US" sz="4000" b="1" dirty="0" err="1" smtClean="0"/>
              <a:t>serang</a:t>
            </a:r>
            <a:endParaRPr lang="en-US" sz="4000" b="1" dirty="0" smtClean="0"/>
          </a:p>
          <a:p>
            <a:pPr>
              <a:buNone/>
            </a:pPr>
            <a:r>
              <a:rPr lang="en-US" sz="4000" b="1" dirty="0"/>
              <a:t>	</a:t>
            </a:r>
            <a:r>
              <a:rPr lang="en-US" sz="4000" b="1" dirty="0" err="1" smtClean="0"/>
              <a:t>melewati</a:t>
            </a:r>
            <a:r>
              <a:rPr lang="en-US" sz="4000" b="1" dirty="0" smtClean="0"/>
              <a:t>			: </a:t>
            </a:r>
            <a:r>
              <a:rPr lang="en-US" sz="4000" b="1" dirty="0" err="1" smtClean="0"/>
              <a:t>lewat</a:t>
            </a:r>
            <a:endParaRPr lang="en-US" sz="4000" b="1" dirty="0" smtClean="0"/>
          </a:p>
          <a:p>
            <a:pPr>
              <a:buNone/>
            </a:pPr>
            <a:r>
              <a:rPr lang="en-US" sz="4000" b="1" dirty="0"/>
              <a:t>	</a:t>
            </a:r>
            <a:r>
              <a:rPr lang="en-US" sz="4000" b="1" dirty="0" err="1" smtClean="0"/>
              <a:t>mengerjakan</a:t>
            </a:r>
            <a:r>
              <a:rPr lang="en-US" sz="4000" b="1" dirty="0" smtClean="0"/>
              <a:t> 		: </a:t>
            </a:r>
            <a:r>
              <a:rPr lang="en-US" sz="4000" b="1" dirty="0" err="1" smtClean="0"/>
              <a:t>kerjakan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pPr algn="l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Sesuai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dengan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makna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konteks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	 </a:t>
            </a:r>
            <a:r>
              <a:rPr lang="en-US" b="1" i="1" dirty="0" err="1" smtClean="0"/>
              <a:t>benar</a:t>
            </a:r>
            <a:r>
              <a:rPr lang="en-US" b="1" i="1" dirty="0" smtClean="0"/>
              <a:t>				</a:t>
            </a:r>
            <a:r>
              <a:rPr lang="en-US" b="1" i="1" dirty="0" err="1" smtClean="0"/>
              <a:t>salah</a:t>
            </a:r>
            <a:endParaRPr lang="en-US" b="1" i="1" dirty="0" smtClean="0"/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3900" b="1" dirty="0" err="1" smtClean="0"/>
              <a:t>Suka</a:t>
            </a:r>
            <a:r>
              <a:rPr lang="en-US" sz="3900" b="1" dirty="0" smtClean="0"/>
              <a:t> </a:t>
            </a:r>
            <a:r>
              <a:rPr lang="en-US" sz="3900" b="1" dirty="0" err="1" smtClean="0"/>
              <a:t>akan</a:t>
            </a:r>
            <a:r>
              <a:rPr lang="en-US" sz="3900" b="1" dirty="0" smtClean="0"/>
              <a:t> 			: </a:t>
            </a:r>
            <a:r>
              <a:rPr lang="en-US" sz="3900" b="1" dirty="0" err="1" smtClean="0"/>
              <a:t>suka</a:t>
            </a:r>
            <a:r>
              <a:rPr lang="en-US" sz="3900" b="1" dirty="0" smtClean="0"/>
              <a:t> </a:t>
            </a:r>
            <a:r>
              <a:rPr lang="en-US" sz="3900" b="1" dirty="0" err="1" smtClean="0"/>
              <a:t>dengan</a:t>
            </a:r>
            <a:endParaRPr lang="en-US" sz="3900" b="1" dirty="0" smtClean="0"/>
          </a:p>
          <a:p>
            <a:pPr>
              <a:buNone/>
            </a:pPr>
            <a:r>
              <a:rPr lang="en-US" sz="3900" b="1" dirty="0"/>
              <a:t>	</a:t>
            </a:r>
            <a:r>
              <a:rPr lang="en-US" sz="3900" b="1" dirty="0" err="1" smtClean="0"/>
              <a:t>disebabkan</a:t>
            </a:r>
            <a:r>
              <a:rPr lang="en-US" sz="3900" b="1" dirty="0" smtClean="0"/>
              <a:t> </a:t>
            </a:r>
            <a:r>
              <a:rPr lang="en-US" sz="3900" b="1" dirty="0" err="1" smtClean="0"/>
              <a:t>oleh</a:t>
            </a:r>
            <a:r>
              <a:rPr lang="en-US" sz="3900" b="1" dirty="0" smtClean="0"/>
              <a:t>		: </a:t>
            </a:r>
            <a:r>
              <a:rPr lang="en-US" sz="3900" b="1" dirty="0" err="1" smtClean="0"/>
              <a:t>disebabkan</a:t>
            </a:r>
            <a:r>
              <a:rPr lang="en-US" sz="3900" b="1" smtClean="0"/>
              <a:t> 						  karena</a:t>
            </a:r>
            <a:endParaRPr lang="en-US" sz="3900" b="1" dirty="0" smtClean="0"/>
          </a:p>
          <a:p>
            <a:pPr>
              <a:buNone/>
            </a:pPr>
            <a:r>
              <a:rPr lang="en-US" sz="3900" b="1" dirty="0"/>
              <a:t>	</a:t>
            </a:r>
            <a:r>
              <a:rPr lang="en-US" sz="3900" b="1" dirty="0" err="1" smtClean="0"/>
              <a:t>lebih</a:t>
            </a:r>
            <a:r>
              <a:rPr lang="en-US" sz="3900" b="1" dirty="0" smtClean="0"/>
              <a:t> </a:t>
            </a:r>
            <a:r>
              <a:rPr lang="en-US" sz="3900" b="1" dirty="0" err="1" smtClean="0"/>
              <a:t>besar</a:t>
            </a:r>
            <a:r>
              <a:rPr lang="en-US" sz="3900" b="1" dirty="0" smtClean="0"/>
              <a:t> </a:t>
            </a:r>
            <a:r>
              <a:rPr lang="en-US" sz="3900" b="1" dirty="0" err="1" smtClean="0"/>
              <a:t>dari</a:t>
            </a:r>
            <a:r>
              <a:rPr lang="en-US" sz="3900" b="1" dirty="0" smtClean="0"/>
              <a:t> </a:t>
            </a:r>
            <a:r>
              <a:rPr lang="en-US" sz="3900" b="1" dirty="0" err="1" smtClean="0"/>
              <a:t>pada</a:t>
            </a:r>
            <a:r>
              <a:rPr lang="en-US" sz="3900" b="1" dirty="0" smtClean="0"/>
              <a:t>	: </a:t>
            </a:r>
            <a:r>
              <a:rPr lang="en-US" sz="3900" b="1" dirty="0" err="1" smtClean="0"/>
              <a:t>lebih</a:t>
            </a:r>
            <a:r>
              <a:rPr lang="en-US" sz="3900" b="1" dirty="0" smtClean="0"/>
              <a:t> </a:t>
            </a:r>
            <a:r>
              <a:rPr lang="en-US" sz="3900" b="1" dirty="0" err="1" smtClean="0"/>
              <a:t>besar</a:t>
            </a:r>
            <a:r>
              <a:rPr lang="en-US" sz="3900" b="1" dirty="0" smtClean="0"/>
              <a:t> </a:t>
            </a:r>
            <a:r>
              <a:rPr lang="en-US" sz="3900" b="1" dirty="0" err="1" smtClean="0"/>
              <a:t>dari</a:t>
            </a:r>
            <a:endParaRPr lang="en-US" sz="3900" b="1" dirty="0" smtClean="0"/>
          </a:p>
          <a:p>
            <a:pPr>
              <a:buNone/>
            </a:pPr>
            <a:r>
              <a:rPr lang="en-US" sz="3900" b="1" dirty="0" smtClean="0"/>
              <a:t>	</a:t>
            </a:r>
            <a:r>
              <a:rPr lang="en-US" sz="3900" b="1" dirty="0" err="1" smtClean="0"/>
              <a:t>oleh</a:t>
            </a:r>
            <a:r>
              <a:rPr lang="en-US" sz="3900" b="1" dirty="0" smtClean="0"/>
              <a:t> </a:t>
            </a:r>
            <a:r>
              <a:rPr lang="en-US" sz="3900" b="1" dirty="0" err="1" smtClean="0"/>
              <a:t>karena</a:t>
            </a:r>
            <a:r>
              <a:rPr lang="en-US" sz="3900" b="1" dirty="0" smtClean="0"/>
              <a:t> 			: </a:t>
            </a:r>
            <a:r>
              <a:rPr lang="en-US" sz="3900" b="1" dirty="0" err="1" smtClean="0"/>
              <a:t>karena</a:t>
            </a:r>
            <a:endParaRPr lang="en-US" sz="3900" b="1" dirty="0" smtClean="0"/>
          </a:p>
          <a:p>
            <a:pPr>
              <a:buNone/>
            </a:pPr>
            <a:r>
              <a:rPr lang="en-US" sz="3900" b="1" dirty="0" smtClean="0"/>
              <a:t>	agar </a:t>
            </a:r>
            <a:r>
              <a:rPr lang="en-US" sz="3900" b="1" dirty="0" err="1" smtClean="0"/>
              <a:t>supaya</a:t>
            </a:r>
            <a:r>
              <a:rPr lang="en-US" sz="3900" b="1" dirty="0" smtClean="0"/>
              <a:t> 			: agar </a:t>
            </a:r>
          </a:p>
          <a:p>
            <a:pPr>
              <a:buNone/>
            </a:pPr>
            <a:r>
              <a:rPr lang="en-US" sz="3900" b="1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Tidak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menyalahi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aturan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gramatikal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b="1" i="1" dirty="0" err="1" smtClean="0"/>
              <a:t>benar</a:t>
            </a:r>
            <a:r>
              <a:rPr lang="en-US" b="1" i="1" dirty="0" smtClean="0"/>
              <a:t>				</a:t>
            </a:r>
            <a:r>
              <a:rPr lang="en-US" b="1" i="1" dirty="0" err="1" smtClean="0"/>
              <a:t>salah</a:t>
            </a:r>
            <a:endParaRPr lang="en-US" b="1" i="1" dirty="0" smtClean="0"/>
          </a:p>
          <a:p>
            <a:pPr>
              <a:buNone/>
            </a:pPr>
            <a:r>
              <a:rPr lang="en-US" sz="3600" b="1" dirty="0" err="1" smtClean="0"/>
              <a:t>Nasihat</a:t>
            </a:r>
            <a:r>
              <a:rPr lang="en-US" sz="3600" b="1" dirty="0" smtClean="0"/>
              <a:t>				</a:t>
            </a:r>
            <a:r>
              <a:rPr lang="en-US" sz="3600" b="1" dirty="0" err="1" smtClean="0"/>
              <a:t>Nasehat</a:t>
            </a:r>
            <a:endParaRPr lang="en-US" sz="3600" b="1" dirty="0" smtClean="0"/>
          </a:p>
          <a:p>
            <a:pPr>
              <a:buNone/>
            </a:pPr>
            <a:r>
              <a:rPr lang="en-US" sz="3600" b="1" dirty="0" err="1" smtClean="0"/>
              <a:t>Kursi</a:t>
            </a:r>
            <a:r>
              <a:rPr lang="en-US" sz="3600" b="1" dirty="0" smtClean="0"/>
              <a:t>				</a:t>
            </a:r>
            <a:r>
              <a:rPr lang="en-US" sz="3600" b="1" dirty="0" err="1" smtClean="0"/>
              <a:t>korsi</a:t>
            </a:r>
            <a:endParaRPr lang="en-US" sz="3600" b="1" dirty="0" smtClean="0"/>
          </a:p>
          <a:p>
            <a:pPr>
              <a:buNone/>
            </a:pPr>
            <a:r>
              <a:rPr lang="en-US" sz="3600" b="1" dirty="0" err="1" smtClean="0"/>
              <a:t>Bagian</a:t>
            </a:r>
            <a:r>
              <a:rPr lang="en-US" sz="3600" b="1" dirty="0" smtClean="0"/>
              <a:t>				</a:t>
            </a:r>
            <a:r>
              <a:rPr lang="en-US" sz="3600" b="1" dirty="0" err="1" smtClean="0"/>
              <a:t>bahagian</a:t>
            </a:r>
            <a:endParaRPr lang="en-US" sz="3600" b="1" dirty="0" smtClean="0"/>
          </a:p>
          <a:p>
            <a:pPr>
              <a:buNone/>
            </a:pPr>
            <a:r>
              <a:rPr lang="en-US" sz="3600" b="1" dirty="0" err="1" smtClean="0"/>
              <a:t>Memperbarui</a:t>
            </a:r>
            <a:r>
              <a:rPr lang="en-US" sz="3600" b="1" dirty="0" smtClean="0"/>
              <a:t>			</a:t>
            </a:r>
            <a:r>
              <a:rPr lang="en-US" sz="3600" b="1" dirty="0" err="1" smtClean="0"/>
              <a:t>Memperbaharui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err="1" smtClean="0">
                <a:solidFill>
                  <a:schemeClr val="accent6">
                    <a:lumMod val="50000"/>
                  </a:schemeClr>
                </a:solidFill>
              </a:rPr>
              <a:t>Tidak</a:t>
            </a:r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3600" b="1" dirty="0" err="1" smtClean="0">
                <a:solidFill>
                  <a:schemeClr val="accent6">
                    <a:lumMod val="50000"/>
                  </a:schemeClr>
                </a:solidFill>
              </a:rPr>
              <a:t>Terkontaminasi</a:t>
            </a:r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3600" b="1" dirty="0" err="1" smtClean="0">
                <a:solidFill>
                  <a:schemeClr val="accent6">
                    <a:lumMod val="50000"/>
                  </a:schemeClr>
                </a:solidFill>
              </a:rPr>
              <a:t>dan</a:t>
            </a:r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3600" b="1" dirty="0" err="1" smtClean="0">
                <a:solidFill>
                  <a:schemeClr val="accent6">
                    <a:lumMod val="50000"/>
                  </a:schemeClr>
                </a:solidFill>
              </a:rPr>
              <a:t>Tidak</a:t>
            </a:r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3600" b="1" dirty="0" err="1" smtClean="0">
                <a:solidFill>
                  <a:schemeClr val="accent6">
                    <a:lumMod val="50000"/>
                  </a:schemeClr>
                </a:solidFill>
              </a:rPr>
              <a:t>Rancu</a:t>
            </a:r>
            <a:endParaRPr lang="en-US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45259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i="1" dirty="0" err="1" smtClean="0"/>
              <a:t>benar</a:t>
            </a:r>
            <a:r>
              <a:rPr lang="en-US" dirty="0" smtClean="0"/>
              <a:t>				</a:t>
            </a:r>
            <a:r>
              <a:rPr lang="en-US" i="1" dirty="0" err="1" smtClean="0"/>
              <a:t>salah</a:t>
            </a:r>
            <a:endParaRPr lang="en-US" i="1" dirty="0" smtClean="0"/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sz="3500" b="1" dirty="0" err="1" smtClean="0"/>
              <a:t>Berkali</a:t>
            </a:r>
            <a:r>
              <a:rPr lang="en-US" sz="3500" b="1" dirty="0" smtClean="0"/>
              <a:t>-kali			</a:t>
            </a:r>
            <a:r>
              <a:rPr lang="en-US" sz="3500" b="1" dirty="0" err="1" smtClean="0"/>
              <a:t>berulang</a:t>
            </a:r>
            <a:r>
              <a:rPr lang="en-US" sz="3500" b="1" dirty="0" smtClean="0"/>
              <a:t> kali</a:t>
            </a:r>
          </a:p>
          <a:p>
            <a:pPr>
              <a:buNone/>
            </a:pPr>
            <a:r>
              <a:rPr lang="en-US" sz="3500" b="1" dirty="0" err="1" smtClean="0"/>
              <a:t>Mengesampingkan</a:t>
            </a:r>
            <a:r>
              <a:rPr lang="en-US" sz="3500" b="1" dirty="0" smtClean="0"/>
              <a:t>		</a:t>
            </a:r>
            <a:r>
              <a:rPr lang="en-US" sz="3500" b="1" dirty="0" err="1" smtClean="0"/>
              <a:t>Mengenyampingkan</a:t>
            </a:r>
            <a:endParaRPr lang="en-US" sz="3500" b="1" dirty="0" smtClean="0"/>
          </a:p>
          <a:p>
            <a:pPr>
              <a:buNone/>
            </a:pPr>
            <a:r>
              <a:rPr lang="en-US" sz="3500" b="1" dirty="0" smtClean="0"/>
              <a:t>Dan lain – lain			Dan lain </a:t>
            </a:r>
            <a:r>
              <a:rPr lang="en-US" sz="3500" b="1" dirty="0" err="1" smtClean="0"/>
              <a:t>sebagainya</a:t>
            </a:r>
            <a:r>
              <a:rPr lang="en-US" sz="3500" b="1" dirty="0" smtClean="0"/>
              <a:t> </a:t>
            </a:r>
          </a:p>
          <a:p>
            <a:pPr>
              <a:buNone/>
            </a:pPr>
            <a:r>
              <a:rPr lang="en-US" sz="3500" b="1" dirty="0" err="1" smtClean="0"/>
              <a:t>Usul</a:t>
            </a:r>
            <a:r>
              <a:rPr lang="en-US" sz="3500" b="1" dirty="0" smtClean="0"/>
              <a:t> </a:t>
            </a:r>
            <a:r>
              <a:rPr lang="en-US" sz="3500" b="1" dirty="0" err="1" smtClean="0"/>
              <a:t>dari</a:t>
            </a:r>
            <a:r>
              <a:rPr lang="en-US" sz="3500" b="1" dirty="0" smtClean="0"/>
              <a:t>  ….			</a:t>
            </a:r>
            <a:r>
              <a:rPr lang="en-US" sz="3500" b="1" dirty="0" err="1" smtClean="0"/>
              <a:t>Usul</a:t>
            </a:r>
            <a:r>
              <a:rPr lang="en-US" sz="3500" b="1" dirty="0" smtClean="0"/>
              <a:t> </a:t>
            </a:r>
            <a:r>
              <a:rPr lang="en-US" sz="3500" b="1" dirty="0" err="1" smtClean="0"/>
              <a:t>dari</a:t>
            </a:r>
            <a:r>
              <a:rPr lang="en-US" sz="3500" b="1" dirty="0" smtClean="0"/>
              <a:t> </a:t>
            </a:r>
            <a:r>
              <a:rPr lang="en-US" sz="3500" b="1" dirty="0" err="1" smtClean="0"/>
              <a:t>pada</a:t>
            </a:r>
            <a:r>
              <a:rPr lang="en-US" sz="3500" b="1" dirty="0" smtClean="0"/>
              <a:t> ….</a:t>
            </a:r>
          </a:p>
          <a:p>
            <a:pPr>
              <a:buNone/>
            </a:pPr>
            <a:r>
              <a:rPr lang="en-US" sz="3500" b="1" dirty="0" smtClean="0"/>
              <a:t>		</a:t>
            </a:r>
            <a:endParaRPr lang="en-US" sz="35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67</Words>
  <Application>Microsoft Office PowerPoint</Application>
  <PresentationFormat>On-screen Show (4:3)</PresentationFormat>
  <Paragraphs>75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Pengertian</vt:lpstr>
      <vt:lpstr>Ciri-ciri bahasa baku</vt:lpstr>
      <vt:lpstr>Tidak dipengaruhi oleh bahasa asing</vt:lpstr>
      <vt:lpstr>Bukan ragam percakapan</vt:lpstr>
      <vt:lpstr>Penggunaaan imbuhan secara eksplisit</vt:lpstr>
      <vt:lpstr>Sesuai dengan makna konteks</vt:lpstr>
      <vt:lpstr>Tidak menyalahi aturan gramatikal</vt:lpstr>
      <vt:lpstr>Tidak Terkontaminasi dan Tidak Rancu</vt:lpstr>
      <vt:lpstr>Tidak Bermakna Pleonastis</vt:lpstr>
      <vt:lpstr>Tidak Hiperkorek</vt:lpstr>
    </vt:vector>
  </TitlesOfParts>
  <Company>SASTRAWAN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Bahasa Baku</dc:title>
  <dc:creator>ZULFARDI DARUSSALAM</dc:creator>
  <cp:lastModifiedBy>TOSHIBA</cp:lastModifiedBy>
  <cp:revision>15</cp:revision>
  <dcterms:created xsi:type="dcterms:W3CDTF">2008-08-25T02:51:41Z</dcterms:created>
  <dcterms:modified xsi:type="dcterms:W3CDTF">2022-04-17T10:26:15Z</dcterms:modified>
</cp:coreProperties>
</file>