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3" r:id="rId2"/>
    <p:sldId id="374" r:id="rId3"/>
    <p:sldId id="387" r:id="rId4"/>
    <p:sldId id="389" r:id="rId5"/>
    <p:sldId id="390" r:id="rId6"/>
    <p:sldId id="391" r:id="rId7"/>
    <p:sldId id="392" r:id="rId8"/>
    <p:sldId id="393" r:id="rId9"/>
    <p:sldId id="394" r:id="rId10"/>
    <p:sldId id="388" r:id="rId11"/>
    <p:sldId id="359" r:id="rId12"/>
  </p:sldIdLst>
  <p:sldSz cx="10688638" cy="7562850"/>
  <p:notesSz cx="9144000" cy="6858000"/>
  <p:defaultTextStyle>
    <a:defPPr>
      <a:defRPr lang="en-US"/>
    </a:defPPr>
    <a:lvl1pPr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7" autoAdjust="0"/>
  </p:normalViewPr>
  <p:slideViewPr>
    <p:cSldViewPr snapToObjects="1">
      <p:cViewPr>
        <p:scale>
          <a:sx n="69" d="100"/>
          <a:sy n="69" d="100"/>
        </p:scale>
        <p:origin x="-1056" y="-78"/>
      </p:cViewPr>
      <p:guideLst>
        <p:guide orient="horz" pos="2382"/>
        <p:guide pos="33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BB0CE-92AE-464E-A692-23E48FE15B3A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4D354-3046-4D68-A485-D9C2EF2BA766}">
      <dgm:prSet phldrT="[Text]" custT="1"/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algn="ctr"/>
          <a:r>
            <a:rPr lang="en-US" sz="4400" dirty="0" smtClean="0"/>
            <a:t>K</a:t>
          </a:r>
          <a:r>
            <a:rPr lang="id-ID" sz="4400" dirty="0" smtClean="0"/>
            <a:t>ALIMAT EFEKTIF</a:t>
          </a:r>
          <a:endParaRPr lang="id-ID" sz="4000" dirty="0" smtClean="0"/>
        </a:p>
      </dgm:t>
    </dgm:pt>
    <dgm:pt modelId="{6879ED32-0D18-417D-BAD2-C182FDCC7500}" type="parTrans" cxnId="{7BD9A23E-78EE-4664-AAD1-433EDE884214}">
      <dgm:prSet/>
      <dgm:spPr/>
      <dgm:t>
        <a:bodyPr/>
        <a:lstStyle/>
        <a:p>
          <a:endParaRPr lang="en-US"/>
        </a:p>
      </dgm:t>
    </dgm:pt>
    <dgm:pt modelId="{B99C5B57-2034-41EF-92F1-41C82B8CC102}" type="sibTrans" cxnId="{7BD9A23E-78EE-4664-AAD1-433EDE884214}">
      <dgm:prSet/>
      <dgm:spPr/>
      <dgm:t>
        <a:bodyPr/>
        <a:lstStyle/>
        <a:p>
          <a:endParaRPr lang="en-US"/>
        </a:p>
      </dgm:t>
    </dgm:pt>
    <dgm:pt modelId="{AF8365DB-E2C1-4D13-9989-14B7B2D3C591}" type="pres">
      <dgm:prSet presAssocID="{FF0BB0CE-92AE-464E-A692-23E48FE15B3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9D93E66-57DA-4118-98C4-361BBFC8872F}" type="pres">
      <dgm:prSet presAssocID="{2E64D354-3046-4D68-A485-D9C2EF2BA766}" presName="composite" presStyleCnt="0"/>
      <dgm:spPr/>
    </dgm:pt>
    <dgm:pt modelId="{5A9E12A4-322A-4C35-AB19-D60664E0DF6B}" type="pres">
      <dgm:prSet presAssocID="{2E64D354-3046-4D68-A485-D9C2EF2BA766}" presName="imgShp" presStyleLbl="fgImgPlace1" presStyleIdx="0" presStyleCnt="1" custLinFactNeighborX="-660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5EC378A7-EFA1-4279-8D07-097984195B1C}" type="pres">
      <dgm:prSet presAssocID="{2E64D354-3046-4D68-A485-D9C2EF2BA766}" presName="txShp" presStyleLbl="node1" presStyleIdx="0" presStyleCnt="1" custScaleX="12082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BD9A23E-78EE-4664-AAD1-433EDE884214}" srcId="{FF0BB0CE-92AE-464E-A692-23E48FE15B3A}" destId="{2E64D354-3046-4D68-A485-D9C2EF2BA766}" srcOrd="0" destOrd="0" parTransId="{6879ED32-0D18-417D-BAD2-C182FDCC7500}" sibTransId="{B99C5B57-2034-41EF-92F1-41C82B8CC102}"/>
    <dgm:cxn modelId="{59BC736D-0E10-428B-942B-137EB80EB613}" type="presOf" srcId="{FF0BB0CE-92AE-464E-A692-23E48FE15B3A}" destId="{AF8365DB-E2C1-4D13-9989-14B7B2D3C591}" srcOrd="0" destOrd="0" presId="urn:microsoft.com/office/officeart/2005/8/layout/vList3#1"/>
    <dgm:cxn modelId="{8D10C45C-710E-4420-A33E-50E1B57BF06B}" type="presOf" srcId="{2E64D354-3046-4D68-A485-D9C2EF2BA766}" destId="{5EC378A7-EFA1-4279-8D07-097984195B1C}" srcOrd="0" destOrd="0" presId="urn:microsoft.com/office/officeart/2005/8/layout/vList3#1"/>
    <dgm:cxn modelId="{52A77205-5116-4AE1-A017-C01035A421B1}" type="presParOf" srcId="{AF8365DB-E2C1-4D13-9989-14B7B2D3C591}" destId="{D9D93E66-57DA-4118-98C4-361BBFC8872F}" srcOrd="0" destOrd="0" presId="urn:microsoft.com/office/officeart/2005/8/layout/vList3#1"/>
    <dgm:cxn modelId="{ED07E7DD-3792-4F69-98F1-54D46879990D}" type="presParOf" srcId="{D9D93E66-57DA-4118-98C4-361BBFC8872F}" destId="{5A9E12A4-322A-4C35-AB19-D60664E0DF6B}" srcOrd="0" destOrd="0" presId="urn:microsoft.com/office/officeart/2005/8/layout/vList3#1"/>
    <dgm:cxn modelId="{C8D16B90-2435-4522-BD9A-B94FFDCD3FDD}" type="presParOf" srcId="{D9D93E66-57DA-4118-98C4-361BBFC8872F}" destId="{5EC378A7-EFA1-4279-8D07-097984195B1C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378A7-EFA1-4279-8D07-097984195B1C}">
      <dsp:nvSpPr>
        <dsp:cNvPr id="0" name=""/>
        <dsp:cNvSpPr/>
      </dsp:nvSpPr>
      <dsp:spPr>
        <a:xfrm rot="10800000">
          <a:off x="1092772" y="0"/>
          <a:ext cx="8609775" cy="1643074"/>
        </a:xfrm>
        <a:prstGeom prst="homePlate">
          <a:avLst/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550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K</a:t>
          </a:r>
          <a:r>
            <a:rPr lang="id-ID" sz="4400" kern="1200" dirty="0" smtClean="0"/>
            <a:t>ALIMAT EFEKTIF</a:t>
          </a:r>
          <a:endParaRPr lang="id-ID" sz="4000" kern="1200" dirty="0" smtClean="0"/>
        </a:p>
      </dsp:txBody>
      <dsp:txXfrm rot="10800000">
        <a:off x="1092772" y="0"/>
        <a:ext cx="8609775" cy="1643074"/>
      </dsp:txXfrm>
    </dsp:sp>
    <dsp:sp modelId="{5A9E12A4-322A-4C35-AB19-D60664E0DF6B}">
      <dsp:nvSpPr>
        <dsp:cNvPr id="0" name=""/>
        <dsp:cNvSpPr/>
      </dsp:nvSpPr>
      <dsp:spPr>
        <a:xfrm>
          <a:off x="0" y="0"/>
          <a:ext cx="1643074" cy="16430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5F5C884-056D-4436-B1EF-27E602DB42BC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F7FE0425-4A27-4ECC-8C57-68469AF4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22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B6098CD-22B8-4E55-8A97-AB91C0F308DB}" type="datetimeFigureOut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4A2D10A-BC11-4987-8D40-6A1A96AD5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3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1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88638" cy="755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2DBF1-A80E-4CB1-A308-AC8AE19508BB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30699-E197-4165-B23D-0B6C8FC32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1765300"/>
            <a:ext cx="9618662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9CB71-8B3C-4750-B40D-A2B0709FA061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FA1A7-5500-4420-9D15-ACB4667A5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CA31-B8CE-4CCF-9752-7930485526B4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8EDB2-D43E-4556-8518-77659EDDC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59CFE-7C02-45D9-A17F-058B3C81A9A7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3495E-5FF7-470D-AC90-42976A441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0B87-9F82-4021-80F7-80AF4D932A8F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7F978-4042-4677-8AD0-BF91BF8E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8AB3E-C4BE-4DF0-84F3-82EA8B93AA83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5914E-3D46-41FF-B99F-495FDDB7E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25F64-FB4E-4806-A86E-45F731870248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CD6BA-02D3-4665-A1EE-987E892A2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80557-45F5-4282-ADD1-B6B178E82E2F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FCF28-CB2B-49FC-ABD9-D0BE75451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2E78-5C4C-4BBB-AE55-F51057D30D48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040B9-BA92-44FA-B22C-4300CBED7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48AF6-8352-4F34-854D-A09EA6A26BC9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DF4D-B1A0-4D25-BE1D-1B28FE8AC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4BAE6151-2473-451C-A881-59031DFEFBF1}" type="datetime1">
              <a:rPr lang="en-US"/>
              <a:pPr>
                <a:defRPr/>
              </a:pPr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B5DAD8D0-BC24-4694-9660-3574A7708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Content Placeholder 3" descr="slide2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4288" y="0"/>
            <a:ext cx="10702926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ransition spd="med">
    <p:split orient="vert"/>
  </p:transition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-65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739192767"/>
              </p:ext>
            </p:extLst>
          </p:nvPr>
        </p:nvGraphicFramePr>
        <p:xfrm>
          <a:off x="0" y="469057"/>
          <a:ext cx="10715700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56487" y="4924425"/>
            <a:ext cx="3346376" cy="571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NENENG WAHYUNI,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M.Pd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847" y="1189137"/>
            <a:ext cx="9085342" cy="855969"/>
          </a:xfrm>
        </p:spPr>
        <p:txBody>
          <a:bodyPr/>
          <a:lstStyle/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Efektif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2197249"/>
            <a:ext cx="8421542" cy="4320480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Memakai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aturan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ejaan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berlaku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Pemakaian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diksi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tepat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Struktur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bahasa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jalan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pikiran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logis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sistematis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Adanya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kesejajaran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bahasa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dipakai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Penekanan</a:t>
            </a:r>
            <a:r>
              <a:rPr lang="en-US" sz="2800" dirty="0">
                <a:solidFill>
                  <a:schemeClr val="tx1"/>
                </a:solidFill>
              </a:rPr>
              <a:t> ide </a:t>
            </a:r>
            <a:r>
              <a:rPr lang="en-US" sz="2800" dirty="0" err="1">
                <a:solidFill>
                  <a:schemeClr val="tx1"/>
                </a:solidFill>
              </a:rPr>
              <a:t>pokok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Kehematan</a:t>
            </a:r>
            <a:r>
              <a:rPr lang="en-US" sz="2800" dirty="0">
                <a:solidFill>
                  <a:schemeClr val="tx1"/>
                </a:solidFill>
              </a:rPr>
              <a:t> di </a:t>
            </a:r>
            <a:r>
              <a:rPr lang="en-US" sz="2800" dirty="0" err="1">
                <a:solidFill>
                  <a:schemeClr val="tx1"/>
                </a:solidFill>
              </a:rPr>
              <a:t>penggunaan</a:t>
            </a:r>
            <a:r>
              <a:rPr lang="en-US" sz="2800" dirty="0">
                <a:solidFill>
                  <a:schemeClr val="tx1"/>
                </a:solidFill>
              </a:rPr>
              <a:t> kata.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Memakai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variasi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struktur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kalimat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Unsur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kalimat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subjek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predikat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objek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pelengkap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keterangan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7846160"/>
      </p:ext>
    </p:extLst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80023" y="624882"/>
            <a:ext cx="800861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ＭＳ Ｐゴシック" pitchFamily="-65" charset="-128"/>
                <a:cs typeface="Arial" pitchFamily="34" charset="0"/>
              </a:rPr>
              <a:t> </a:t>
            </a:r>
            <a:endParaRPr lang="id-ID" sz="28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7187" y="2341265"/>
            <a:ext cx="6689580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69850" h="38100" prst="cross"/>
            </a:sp3d>
          </a:bodyPr>
          <a:lstStyle/>
          <a:p>
            <a:pPr algn="ctr"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Bradley Hand ITC" pitchFamily="66" charset="0"/>
              </a:rPr>
              <a:t>TERIMA KASIH 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91" y="1837209"/>
            <a:ext cx="9552912" cy="3960440"/>
          </a:xfrm>
        </p:spPr>
        <p:txBody>
          <a:bodyPr lIns="104287" tIns="52144" rIns="104287" bIns="52144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HAKIKAT KALIMAT EFEKTIF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Kalimat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efektif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kalimat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pemikiran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bisa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dibaca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jelas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oleh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pembaca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Kalimat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biasanya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dipakai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karya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tulis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ilmiah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Kalimat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efektif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membuat</a:t>
            </a:r>
            <a:r>
              <a:rPr lang="en-US" sz="2400" dirty="0">
                <a:solidFill>
                  <a:schemeClr val="tx1"/>
                </a:solidFill>
              </a:rPr>
              <a:t> proses </a:t>
            </a:r>
            <a:r>
              <a:rPr lang="en-US" sz="2400" dirty="0" err="1">
                <a:solidFill>
                  <a:schemeClr val="tx1"/>
                </a:solidFill>
              </a:rPr>
              <a:t>penyampaian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penerimaan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dipahami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oleh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pembaca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838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1921407"/>
            <a:ext cx="9085342" cy="855969"/>
          </a:xfrm>
        </p:spPr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Efektif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3205361"/>
            <a:ext cx="6981382" cy="301298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Kalimat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memenuhi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persyaratan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penulisan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ejaan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disempurnakan</a:t>
            </a:r>
            <a:r>
              <a:rPr lang="en-US" dirty="0">
                <a:solidFill>
                  <a:schemeClr val="tx1"/>
                </a:solidFill>
              </a:rPr>
              <a:t> (EYD), </a:t>
            </a:r>
            <a:r>
              <a:rPr lang="en-US" dirty="0" err="1">
                <a:solidFill>
                  <a:schemeClr val="tx1"/>
                </a:solidFill>
              </a:rPr>
              <a:t>pesan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bertele-tele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8143068"/>
      </p:ext>
    </p:extLst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5361" y="624882"/>
            <a:ext cx="828680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ＭＳ Ｐゴシック" pitchFamily="-65" charset="-128"/>
                <a:cs typeface="Arial" pitchFamily="34" charset="0"/>
              </a:rPr>
              <a:t> </a:t>
            </a:r>
            <a:r>
              <a:rPr lang="en-US" sz="2800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ＭＳ Ｐゴシック" pitchFamily="-65" charset="-128"/>
                <a:cs typeface="Arial" pitchFamily="34" charset="0"/>
              </a:rPr>
              <a:t>MENULIS SEBAGAI PROSES</a:t>
            </a:r>
            <a:endParaRPr lang="id-ID" sz="28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740838" y="1346624"/>
            <a:ext cx="7564438" cy="550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131175" y="6991350"/>
            <a:ext cx="2571750" cy="5715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887935" y="3133353"/>
            <a:ext cx="2520280" cy="1478731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SYARAT KALIMAT BEFEKTIF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60003" y="4465064"/>
            <a:ext cx="2520280" cy="76316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Keparalelan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78319" y="2310748"/>
            <a:ext cx="2520280" cy="76024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Kehematan</a:t>
            </a:r>
            <a:r>
              <a:rPr lang="en-US" b="1" dirty="0"/>
              <a:t> </a:t>
            </a:r>
          </a:p>
        </p:txBody>
      </p:sp>
      <p:sp>
        <p:nvSpPr>
          <p:cNvPr id="9" name="Oval 8"/>
          <p:cNvSpPr/>
          <p:nvPr/>
        </p:nvSpPr>
        <p:spPr>
          <a:xfrm>
            <a:off x="6243640" y="5382417"/>
            <a:ext cx="2520280" cy="876306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Kelogisan</a:t>
            </a:r>
            <a:r>
              <a:rPr lang="en-US" b="1" dirty="0"/>
              <a:t> </a:t>
            </a:r>
            <a:r>
              <a:rPr lang="en-US" b="1" dirty="0" err="1"/>
              <a:t>Bahasa</a:t>
            </a:r>
            <a:endParaRPr lang="en-US" b="1" dirty="0"/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65746" y="1981225"/>
            <a:ext cx="1518129" cy="1891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6"/>
          </p:cNvCxnSpPr>
          <p:nvPr/>
        </p:nvCxnSpPr>
        <p:spPr>
          <a:xfrm flipV="1">
            <a:off x="4408215" y="2845321"/>
            <a:ext cx="1670104" cy="1027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08215" y="3872718"/>
            <a:ext cx="1670104" cy="844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6"/>
          </p:cNvCxnSpPr>
          <p:nvPr/>
        </p:nvCxnSpPr>
        <p:spPr>
          <a:xfrm>
            <a:off x="4408215" y="3872719"/>
            <a:ext cx="1751788" cy="194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32011" y="3306297"/>
            <a:ext cx="2448272" cy="988826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Kepaduan</a:t>
            </a:r>
            <a:r>
              <a:rPr lang="en-US" b="1" dirty="0" smtClean="0"/>
              <a:t>/</a:t>
            </a:r>
            <a:r>
              <a:rPr lang="en-US" b="1" dirty="0" err="1" smtClean="0"/>
              <a:t>cermat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6026793" y="1405161"/>
            <a:ext cx="2448272" cy="72008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Kesepadanan</a:t>
            </a:r>
            <a:r>
              <a:rPr lang="en-US" b="1" dirty="0"/>
              <a:t> </a:t>
            </a:r>
            <a:r>
              <a:rPr lang="en-US" b="1" dirty="0" err="1" smtClean="0"/>
              <a:t>Struktu</a:t>
            </a:r>
            <a:endParaRPr lang="en-US" b="1" dirty="0"/>
          </a:p>
        </p:txBody>
      </p:sp>
      <p:cxnSp>
        <p:nvCxnSpPr>
          <p:cNvPr id="27" name="Straight Arrow Connector 26"/>
          <p:cNvCxnSpPr>
            <a:endCxn id="21" idx="2"/>
          </p:cNvCxnSpPr>
          <p:nvPr/>
        </p:nvCxnSpPr>
        <p:spPr>
          <a:xfrm flipV="1">
            <a:off x="4465746" y="3800710"/>
            <a:ext cx="1766265" cy="72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968667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1909218"/>
            <a:ext cx="9085342" cy="720080"/>
          </a:xfrm>
        </p:spPr>
        <p:txBody>
          <a:bodyPr/>
          <a:lstStyle/>
          <a:p>
            <a:r>
              <a:rPr lang="en-US" dirty="0" smtClean="0"/>
              <a:t>LOGIS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2989337"/>
            <a:ext cx="7482047" cy="3229006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Logis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aktif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subjek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predikat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keterangan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berhubungan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860192"/>
      </p:ext>
    </p:extLst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206" y="901105"/>
            <a:ext cx="9085342" cy="1224135"/>
          </a:xfrm>
        </p:spPr>
        <p:txBody>
          <a:bodyPr/>
          <a:lstStyle/>
          <a:p>
            <a:r>
              <a:rPr lang="en-US" dirty="0" err="1"/>
              <a:t>Keparalelan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751" y="1837210"/>
            <a:ext cx="10009112" cy="4381134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Keparalelan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predikat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majemuk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paralel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Artinya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semuanya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benda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benda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nomina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seterusnya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nomina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verba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3384737"/>
      </p:ext>
    </p:extLst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2485281"/>
            <a:ext cx="7482047" cy="396044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Paralel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Harga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disesuaikan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wajar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salah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disesuaikan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dinaikkan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wajar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benar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269963"/>
      </p:ext>
    </p:extLst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259" y="1440234"/>
            <a:ext cx="9085342" cy="1621111"/>
          </a:xfrm>
        </p:spPr>
        <p:txBody>
          <a:bodyPr/>
          <a:lstStyle/>
          <a:p>
            <a:r>
              <a:rPr lang="en-US" dirty="0" smtClean="0"/>
              <a:t>KEHEMATAN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3061345"/>
            <a:ext cx="7482047" cy="3156998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mengulangi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menghindari</a:t>
            </a:r>
            <a:r>
              <a:rPr lang="en-US" dirty="0">
                <a:solidFill>
                  <a:schemeClr val="tx1"/>
                </a:solidFill>
              </a:rPr>
              <a:t> kata yang </a:t>
            </a:r>
            <a:r>
              <a:rPr lang="en-US" dirty="0" err="1">
                <a:solidFill>
                  <a:schemeClr val="tx1"/>
                </a:solidFill>
              </a:rPr>
              <a:t>mirip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569026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823" y="1944290"/>
            <a:ext cx="9085342" cy="1621111"/>
          </a:xfrm>
        </p:spPr>
        <p:txBody>
          <a:bodyPr/>
          <a:lstStyle/>
          <a:p>
            <a:r>
              <a:rPr lang="en-US" dirty="0" err="1"/>
              <a:t>Cermat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921" y="3565401"/>
            <a:ext cx="7482047" cy="1932728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Cermat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prinsip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kecermatan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menimbulkan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tafsir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kalimatnya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0089827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337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Syarat Kalimat Efektif</vt:lpstr>
      <vt:lpstr>Slide 4</vt:lpstr>
      <vt:lpstr>LOGIS</vt:lpstr>
      <vt:lpstr>Keparalelan</vt:lpstr>
      <vt:lpstr>Slide 7</vt:lpstr>
      <vt:lpstr>KEHEMATAN</vt:lpstr>
      <vt:lpstr>Cermat dan Padu</vt:lpstr>
      <vt:lpstr>Ciri-Ciri Kalimat Efektif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TOSHIBA</cp:lastModifiedBy>
  <cp:revision>279</cp:revision>
  <dcterms:created xsi:type="dcterms:W3CDTF">2010-05-03T08:00:36Z</dcterms:created>
  <dcterms:modified xsi:type="dcterms:W3CDTF">2022-04-17T10:33:34Z</dcterms:modified>
</cp:coreProperties>
</file>