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81" r:id="rId24"/>
    <p:sldId id="277" r:id="rId25"/>
    <p:sldId id="282" r:id="rId26"/>
    <p:sldId id="278" r:id="rId27"/>
    <p:sldId id="283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17BB5B-22B6-47EF-9FDA-0CD2198EDF10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612327-366B-47EF-A639-BA4783795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000108"/>
            <a:ext cx="8286808" cy="5286412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prstTxWarp prst="textWave2">
              <a:avLst/>
            </a:prstTxWarp>
            <a:noAutofit/>
          </a:bodyPr>
          <a:lstStyle/>
          <a:p>
            <a:pPr algn="l"/>
            <a:r>
              <a:rPr lang="en-US" sz="96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Bodoni MT Black" pitchFamily="18" charset="0"/>
              </a:rPr>
              <a:t>KARYA </a:t>
            </a:r>
          </a:p>
          <a:p>
            <a:pPr algn="l"/>
            <a:r>
              <a:rPr lang="en-US" sz="96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Bodoni MT Black" pitchFamily="18" charset="0"/>
              </a:rPr>
              <a:t>TULIS</a:t>
            </a:r>
          </a:p>
          <a:p>
            <a:pPr algn="l"/>
            <a:r>
              <a:rPr lang="en-US" sz="96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Bodoni MT Black" pitchFamily="18" charset="0"/>
              </a:rPr>
              <a:t>ILMIAH</a:t>
            </a:r>
            <a:endParaRPr lang="en-US" sz="9600" b="1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Bodoni MT Black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err="1" smtClean="0"/>
              <a:t>Dugaan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jawaban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sementara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terhadap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permasalahan</a:t>
            </a:r>
            <a:endParaRPr lang="en-US" sz="3600" b="1" dirty="0" smtClean="0"/>
          </a:p>
          <a:p>
            <a:r>
              <a:rPr lang="en-US" sz="3600" b="1" dirty="0" err="1" smtClean="0"/>
              <a:t>Disusun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deduktif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dasar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premis-premis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dari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pengetahuan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ilmiah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sudah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diketahui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sebelumnya</a:t>
            </a:r>
            <a:endParaRPr lang="en-US" sz="3600" b="1" dirty="0" smtClean="0"/>
          </a:p>
          <a:p>
            <a:r>
              <a:rPr lang="en-US" sz="3600" b="1" dirty="0" err="1" smtClean="0"/>
              <a:t>Petunjuk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jalan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memungkinkan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mendapatkan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jawaban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Perumusan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Hipotesis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Kegiatan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mengumpulkan</a:t>
            </a:r>
            <a:r>
              <a:rPr lang="en-US" sz="3600" b="1" dirty="0" smtClean="0"/>
              <a:t> data</a:t>
            </a:r>
          </a:p>
          <a:p>
            <a:r>
              <a:rPr lang="en-US" sz="3600" b="1" dirty="0" err="1" smtClean="0"/>
              <a:t>Mengkalsifikasikan</a:t>
            </a:r>
            <a:r>
              <a:rPr lang="en-US" sz="3600" b="1" dirty="0" smtClean="0"/>
              <a:t> data</a:t>
            </a:r>
          </a:p>
          <a:p>
            <a:r>
              <a:rPr lang="en-US" sz="3600" b="1" dirty="0" err="1" smtClean="0"/>
              <a:t>Menganalisis</a:t>
            </a:r>
            <a:r>
              <a:rPr lang="en-US" sz="3600" b="1" dirty="0" smtClean="0"/>
              <a:t> data</a:t>
            </a:r>
          </a:p>
          <a:p>
            <a:r>
              <a:rPr lang="en-US" sz="3600" b="1" dirty="0" err="1" smtClean="0"/>
              <a:t>Memperlihatkan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apakah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terdapat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fakta-fakta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mendukung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hipotesis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tersebut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atau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Pengujian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Hipotesis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b="1" dirty="0" err="1" smtClean="0"/>
              <a:t>Menilai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memutuskan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apakan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hipotesis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diterima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atau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ditolak</a:t>
            </a:r>
            <a:endParaRPr lang="en-US" sz="4000" b="1" dirty="0" smtClean="0"/>
          </a:p>
          <a:p>
            <a:r>
              <a:rPr lang="en-US" sz="4000" b="1" dirty="0" err="1" smtClean="0"/>
              <a:t>Hipotesis</a:t>
            </a:r>
            <a:r>
              <a:rPr lang="en-US" sz="4000" b="1" dirty="0" smtClean="0"/>
              <a:t> yang </a:t>
            </a:r>
            <a:r>
              <a:rPr lang="en-US" sz="4000" b="1" dirty="0" err="1" smtClean="0"/>
              <a:t>diterima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menjadi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bagian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dari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pengetahuan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ilmiah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sebab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telah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memenuhi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persyaratan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keilmuan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Penarikan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Kesimpulan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Dimulai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pengumpulan</a:t>
            </a:r>
            <a:r>
              <a:rPr lang="en-US" b="1" dirty="0" smtClean="0"/>
              <a:t> data</a:t>
            </a:r>
          </a:p>
          <a:p>
            <a:r>
              <a:rPr lang="en-US" b="1" dirty="0" smtClean="0"/>
              <a:t>Data </a:t>
            </a:r>
            <a:r>
              <a:rPr lang="en-US" b="1" dirty="0" err="1" smtClean="0"/>
              <a:t>dikaji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disimpulkan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rasional</a:t>
            </a:r>
            <a:endParaRPr lang="en-US" b="1" dirty="0" smtClean="0"/>
          </a:p>
          <a:p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mengacu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pengetahuan</a:t>
            </a:r>
            <a:r>
              <a:rPr lang="en-US" b="1" dirty="0" smtClean="0"/>
              <a:t> yang </a:t>
            </a:r>
            <a:r>
              <a:rPr lang="en-US" b="1" dirty="0" err="1" smtClean="0"/>
              <a:t>relevan</a:t>
            </a:r>
            <a:endParaRPr lang="en-US" b="1" dirty="0" smtClean="0"/>
          </a:p>
          <a:p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digeneralisasi</a:t>
            </a:r>
            <a:endParaRPr lang="en-US" b="1" dirty="0"/>
          </a:p>
          <a:p>
            <a:r>
              <a:rPr lang="en-US" b="1" dirty="0" err="1" smtClean="0"/>
              <a:t>Terbatas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alam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teklnologi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Model </a:t>
            </a:r>
            <a:r>
              <a:rPr lang="en-US" b="1" i="1" dirty="0" err="1" smtClean="0"/>
              <a:t>Penelitian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Empiris</a:t>
            </a:r>
            <a:r>
              <a:rPr lang="en-US" b="1" i="1" dirty="0" smtClean="0"/>
              <a:t> </a:t>
            </a:r>
            <a:r>
              <a:rPr lang="en-US" b="1" i="1" dirty="0" err="1" smtClean="0"/>
              <a:t>Rasional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Dimulai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kajian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rasional</a:t>
            </a:r>
            <a:endParaRPr lang="en-US" sz="3600" b="1" dirty="0" smtClean="0"/>
          </a:p>
          <a:p>
            <a:r>
              <a:rPr lang="en-US" sz="3600" b="1" dirty="0" err="1" smtClean="0"/>
              <a:t>Kebenaran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ilmiah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sudah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ditetapkan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lebih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dahulu</a:t>
            </a:r>
            <a:endParaRPr lang="en-US" sz="3600" b="1" dirty="0" smtClean="0"/>
          </a:p>
          <a:p>
            <a:r>
              <a:rPr lang="en-US" sz="3600" b="1" dirty="0" err="1" smtClean="0"/>
              <a:t>Pengumpulan</a:t>
            </a:r>
            <a:r>
              <a:rPr lang="en-US" sz="3600" b="1" dirty="0" smtClean="0"/>
              <a:t> data </a:t>
            </a:r>
            <a:r>
              <a:rPr lang="en-US" sz="3600" b="1" dirty="0" err="1" smtClean="0"/>
              <a:t>dilakukan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uji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hipotesis</a:t>
            </a:r>
            <a:r>
              <a:rPr lang="en-US" sz="3600" b="1" dirty="0" smtClean="0"/>
              <a:t> </a:t>
            </a:r>
          </a:p>
          <a:p>
            <a:r>
              <a:rPr lang="en-US" sz="3600" b="1" dirty="0" err="1" smtClean="0"/>
              <a:t>Dapat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memfungsikan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teori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ilmiah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Model </a:t>
            </a:r>
            <a:r>
              <a:rPr lang="en-US" b="1" i="1" dirty="0" err="1" smtClean="0"/>
              <a:t>Penelitian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Rasional</a:t>
            </a:r>
            <a:r>
              <a:rPr lang="en-US" b="1" i="1" dirty="0" smtClean="0"/>
              <a:t> </a:t>
            </a:r>
            <a:r>
              <a:rPr lang="en-US" b="1" i="1" dirty="0" err="1" smtClean="0"/>
              <a:t>Empiris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Historis</a:t>
            </a:r>
            <a:r>
              <a:rPr lang="en-US" b="1" dirty="0" smtClean="0"/>
              <a:t> (Historical Research)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Deskriptif</a:t>
            </a:r>
            <a:r>
              <a:rPr lang="en-US" b="1" dirty="0" smtClean="0"/>
              <a:t> (Descriptive Research)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Perkembangan</a:t>
            </a:r>
            <a:r>
              <a:rPr lang="en-US" b="1" dirty="0" smtClean="0"/>
              <a:t> (</a:t>
            </a:r>
            <a:r>
              <a:rPr lang="en-US" b="1" dirty="0" err="1" smtClean="0"/>
              <a:t>Developmant</a:t>
            </a:r>
            <a:r>
              <a:rPr lang="en-US" b="1" dirty="0" smtClean="0"/>
              <a:t> Research)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Kasus</a:t>
            </a:r>
            <a:r>
              <a:rPr lang="en-US" b="1" dirty="0" smtClean="0"/>
              <a:t> </a:t>
            </a:r>
            <a:r>
              <a:rPr lang="en-US" b="1" dirty="0" err="1" smtClean="0"/>
              <a:t>Lapangan</a:t>
            </a:r>
            <a:r>
              <a:rPr lang="en-US" b="1" dirty="0" smtClean="0"/>
              <a:t> (Case Study and Field Research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Korelasi</a:t>
            </a:r>
            <a:r>
              <a:rPr lang="en-US" b="1" dirty="0" smtClean="0"/>
              <a:t> (</a:t>
            </a:r>
            <a:r>
              <a:rPr lang="en-US" b="1" dirty="0" err="1" smtClean="0"/>
              <a:t>Correlational</a:t>
            </a:r>
            <a:r>
              <a:rPr lang="en-US" b="1" dirty="0" smtClean="0"/>
              <a:t> Research)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Kausalitas</a:t>
            </a:r>
            <a:r>
              <a:rPr lang="en-US" b="1" dirty="0" smtClean="0"/>
              <a:t> (Causal Comparative Research)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Eksperimen</a:t>
            </a:r>
            <a:r>
              <a:rPr lang="en-US" b="1" dirty="0" smtClean="0"/>
              <a:t> (Experimental Research)</a:t>
            </a:r>
          </a:p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Tindakan</a:t>
            </a:r>
            <a:r>
              <a:rPr lang="en-US" b="1" dirty="0" smtClean="0"/>
              <a:t> (Action Research)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i="1" dirty="0" err="1" smtClean="0"/>
              <a:t>Jenis</a:t>
            </a:r>
            <a:r>
              <a:rPr lang="en-US" b="1" i="1" dirty="0" smtClean="0"/>
              <a:t> </a:t>
            </a:r>
            <a:r>
              <a:rPr lang="en-US" b="1" i="1" dirty="0" err="1" smtClean="0"/>
              <a:t>Penelitian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285861"/>
            <a:ext cx="7786742" cy="4714908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Bagian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Pendahuluan</a:t>
            </a:r>
            <a:endParaRPr lang="en-US" sz="4800" b="1" dirty="0" smtClean="0"/>
          </a:p>
          <a:p>
            <a:pPr>
              <a:buNone/>
            </a:pPr>
            <a:endParaRPr lang="en-US" sz="4800" b="1" dirty="0" smtClean="0"/>
          </a:p>
          <a:p>
            <a:r>
              <a:rPr lang="en-US" sz="4800" b="1" dirty="0" err="1" smtClean="0"/>
              <a:t>Bagian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Isi</a:t>
            </a:r>
            <a:endParaRPr lang="en-US" sz="4800" b="1" dirty="0" smtClean="0"/>
          </a:p>
          <a:p>
            <a:pPr>
              <a:buNone/>
            </a:pPr>
            <a:endParaRPr lang="en-US" sz="4800" b="1" dirty="0" smtClean="0"/>
          </a:p>
          <a:p>
            <a:r>
              <a:rPr lang="en-US" sz="4800" b="1" dirty="0" err="1" smtClean="0"/>
              <a:t>Bagian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Penunjang</a:t>
            </a:r>
            <a:endParaRPr lang="en-US" sz="4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2547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Kerangka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3"/>
            <a:ext cx="7972452" cy="4214842"/>
          </a:xfrm>
        </p:spPr>
        <p:txBody>
          <a:bodyPr/>
          <a:lstStyle/>
          <a:p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Judul</a:t>
            </a:r>
            <a:endParaRPr lang="en-US" b="1" dirty="0" smtClean="0"/>
          </a:p>
          <a:p>
            <a:r>
              <a:rPr lang="en-US" b="1" dirty="0" err="1" smtClean="0"/>
              <a:t>Lembar</a:t>
            </a:r>
            <a:r>
              <a:rPr lang="en-US" b="1" dirty="0" smtClean="0"/>
              <a:t> </a:t>
            </a:r>
            <a:r>
              <a:rPr lang="en-US" b="1" dirty="0" err="1" smtClean="0"/>
              <a:t>Persetujuan</a:t>
            </a:r>
            <a:endParaRPr lang="en-US" b="1" dirty="0" smtClean="0"/>
          </a:p>
          <a:p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Pengantar</a:t>
            </a:r>
            <a:endParaRPr lang="en-US" b="1" dirty="0" smtClean="0"/>
          </a:p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endParaRPr lang="en-US" b="1" dirty="0" smtClean="0"/>
          </a:p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 smtClean="0"/>
          </a:p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endParaRPr lang="en-US" b="1" dirty="0" smtClean="0"/>
          </a:p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Lampiran</a:t>
            </a:r>
            <a:endParaRPr lang="en-US" b="1" dirty="0" smtClean="0"/>
          </a:p>
          <a:p>
            <a:r>
              <a:rPr lang="en-US" b="1" dirty="0" err="1" smtClean="0"/>
              <a:t>Abstrak</a:t>
            </a:r>
            <a:r>
              <a:rPr lang="en-US" b="1" dirty="0" smtClean="0"/>
              <a:t> (</a:t>
            </a:r>
            <a:r>
              <a:rPr lang="en-US" b="1" dirty="0" err="1" smtClean="0"/>
              <a:t>Ringkasan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72547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dirty="0" err="1" smtClean="0"/>
              <a:t>Pendahuluan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US" sz="4000" dirty="0" err="1" smtClean="0"/>
              <a:t>Bab</a:t>
            </a:r>
            <a:r>
              <a:rPr lang="en-US" sz="4000" dirty="0" smtClean="0"/>
              <a:t> </a:t>
            </a:r>
            <a:r>
              <a:rPr lang="en-US" sz="4000" dirty="0" err="1" smtClean="0"/>
              <a:t>Pendahuluan</a:t>
            </a:r>
            <a:endParaRPr lang="en-US" sz="4000" dirty="0" smtClean="0"/>
          </a:p>
          <a:p>
            <a:r>
              <a:rPr lang="en-US" sz="4000" dirty="0" err="1" smtClean="0"/>
              <a:t>Bab</a:t>
            </a:r>
            <a:r>
              <a:rPr lang="en-US" sz="4000" dirty="0" smtClean="0"/>
              <a:t> </a:t>
            </a:r>
            <a:r>
              <a:rPr lang="en-US" sz="4000" dirty="0" err="1" smtClean="0"/>
              <a:t>Kajian</a:t>
            </a:r>
            <a:r>
              <a:rPr lang="en-US" sz="4000" dirty="0" smtClean="0"/>
              <a:t> </a:t>
            </a:r>
            <a:r>
              <a:rPr lang="en-US" sz="4000" dirty="0" err="1" smtClean="0"/>
              <a:t>Teori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Kajian</a:t>
            </a:r>
            <a:r>
              <a:rPr lang="en-US" sz="4000" dirty="0" smtClean="0"/>
              <a:t> </a:t>
            </a:r>
            <a:r>
              <a:rPr lang="en-US" sz="4000" dirty="0" err="1" smtClean="0"/>
              <a:t>Kepustakaan</a:t>
            </a:r>
            <a:endParaRPr lang="en-US" sz="4000" dirty="0" smtClean="0"/>
          </a:p>
          <a:p>
            <a:r>
              <a:rPr lang="en-US" sz="4000" dirty="0" err="1" smtClean="0"/>
              <a:t>Bab</a:t>
            </a:r>
            <a:r>
              <a:rPr lang="en-US" sz="4000" dirty="0" smtClean="0"/>
              <a:t> </a:t>
            </a:r>
            <a:r>
              <a:rPr lang="en-US" sz="4000" dirty="0" err="1" smtClean="0"/>
              <a:t>Metodologi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Prosedur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US" sz="4000" dirty="0" smtClean="0"/>
          </a:p>
          <a:p>
            <a:r>
              <a:rPr lang="en-US" sz="4000" dirty="0" err="1" smtClean="0"/>
              <a:t>Bab</a:t>
            </a:r>
            <a:r>
              <a:rPr lang="en-US" sz="4000" dirty="0" smtClean="0"/>
              <a:t>  </a:t>
            </a:r>
            <a:r>
              <a:rPr lang="en-US" sz="4000" dirty="0" err="1" smtClean="0"/>
              <a:t>Analisians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Hasil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r>
              <a:rPr lang="en-US" sz="4000" dirty="0" smtClean="0"/>
              <a:t>  </a:t>
            </a:r>
          </a:p>
          <a:p>
            <a:r>
              <a:rPr lang="en-US" sz="4000" dirty="0" err="1" smtClean="0"/>
              <a:t>Bab</a:t>
            </a:r>
            <a:r>
              <a:rPr lang="en-US" sz="4000" dirty="0" smtClean="0"/>
              <a:t> </a:t>
            </a:r>
            <a:r>
              <a:rPr lang="en-US" sz="4000" dirty="0" err="1" smtClean="0"/>
              <a:t>Penutup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796908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Sajian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Daftar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Pustaka</a:t>
            </a:r>
            <a:endParaRPr lang="en-US" sz="4800" b="1" dirty="0" smtClean="0"/>
          </a:p>
          <a:p>
            <a:pPr>
              <a:buNone/>
            </a:pPr>
            <a:endParaRPr lang="en-US" sz="4800" b="1" dirty="0" smtClean="0"/>
          </a:p>
          <a:p>
            <a:r>
              <a:rPr lang="en-US" sz="4800" b="1" dirty="0" err="1" smtClean="0"/>
              <a:t>Lampiran-Lampiran</a:t>
            </a:r>
            <a:endParaRPr lang="en-US" sz="4800" b="1" dirty="0" smtClean="0"/>
          </a:p>
          <a:p>
            <a:pPr>
              <a:buNone/>
            </a:pPr>
            <a:endParaRPr lang="en-US" sz="4800" b="1" dirty="0" smtClean="0"/>
          </a:p>
          <a:p>
            <a:r>
              <a:rPr lang="en-US" sz="4800" b="1" dirty="0" err="1" smtClean="0"/>
              <a:t>Biografi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Peneliti</a:t>
            </a:r>
            <a:endParaRPr lang="en-US" sz="4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pPr algn="just"/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kajiannya</a:t>
            </a:r>
            <a:r>
              <a:rPr lang="en-US" b="1" dirty="0" smtClean="0"/>
              <a:t> </a:t>
            </a:r>
            <a:r>
              <a:rPr lang="en-US" b="1" dirty="0" err="1" smtClean="0"/>
              <a:t>berada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lingkup</a:t>
            </a:r>
            <a:r>
              <a:rPr lang="en-US" b="1" dirty="0" smtClean="0"/>
              <a:t> </a:t>
            </a:r>
            <a:r>
              <a:rPr lang="en-US" b="1" dirty="0" err="1" smtClean="0"/>
              <a:t>pengetahuan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 smtClean="0"/>
          </a:p>
          <a:p>
            <a:pPr algn="just"/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pengerjaannya</a:t>
            </a:r>
            <a:r>
              <a:rPr lang="en-US" b="1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 smtClean="0"/>
          </a:p>
          <a:p>
            <a:pPr algn="just"/>
            <a:r>
              <a:rPr lang="en-US" b="1" dirty="0" err="1" smtClean="0"/>
              <a:t>Sosok</a:t>
            </a:r>
            <a:r>
              <a:rPr lang="en-US" b="1" dirty="0" smtClean="0"/>
              <a:t> </a:t>
            </a:r>
            <a:r>
              <a:rPr lang="en-US" b="1" dirty="0" err="1" smtClean="0"/>
              <a:t>tampilannya</a:t>
            </a:r>
            <a:r>
              <a:rPr lang="en-US" b="1" dirty="0" smtClean="0"/>
              <a:t>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pesyaratan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PENGERTIAN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7929618" cy="5143536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Latar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Belakang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Masalah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Mengapa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latar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belakangnya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masalah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diteliti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Uraian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biasanya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identifikasi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pembatasan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masalah</a:t>
            </a:r>
            <a:endParaRPr lang="en-US" sz="3200" b="1" dirty="0" smtClean="0"/>
          </a:p>
          <a:p>
            <a:r>
              <a:rPr lang="en-US" sz="3200" b="1" dirty="0" err="1" smtClean="0"/>
              <a:t>Identifikasi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Masalah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Memaparkan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berbagai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kemungkinan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masalah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teridentifikasi</a:t>
            </a:r>
            <a:endParaRPr lang="en-US" sz="3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872410" cy="5714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50059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Pembatasan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Masalah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Penetapan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masalah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diteliti</a:t>
            </a:r>
            <a:endParaRPr lang="en-US" sz="2800" b="1" dirty="0" smtClean="0"/>
          </a:p>
          <a:p>
            <a:r>
              <a:rPr lang="en-US" sz="2800" b="1" dirty="0" err="1" smtClean="0"/>
              <a:t>Perumusan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Masalah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Mengubah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batasan</a:t>
            </a:r>
            <a:r>
              <a:rPr lang="en-US" sz="2800" b="1" smtClean="0"/>
              <a:t> masalah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menjadi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kalimat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tanya</a:t>
            </a:r>
            <a:endParaRPr lang="en-US" sz="2800" b="1" dirty="0" smtClean="0"/>
          </a:p>
          <a:p>
            <a:r>
              <a:rPr lang="en-US" sz="2800" b="1" dirty="0" err="1" smtClean="0"/>
              <a:t>Tujuan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Menjelaskan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jawaban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pertanyaan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pokok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endParaRPr lang="en-US" sz="2800" b="1" dirty="0" smtClean="0"/>
          </a:p>
          <a:p>
            <a:r>
              <a:rPr lang="en-US" sz="2800" b="1" dirty="0" err="1" smtClean="0"/>
              <a:t>Manfaat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Kegunaan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mendasari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argumentasi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pentingnya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786346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Pembahasan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Teori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Membahas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teori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berhubungan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endParaRPr lang="en-US" sz="2800" b="1" dirty="0" smtClean="0"/>
          </a:p>
          <a:p>
            <a:r>
              <a:rPr lang="en-US" sz="2800" b="1" dirty="0" err="1" smtClean="0"/>
              <a:t>Pengkajian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hasil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Relevan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Dikaitkan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dilakukan</a:t>
            </a:r>
            <a:endParaRPr lang="en-US" sz="2800" b="1" dirty="0" smtClean="0"/>
          </a:p>
          <a:p>
            <a:r>
              <a:rPr lang="en-US" sz="2800" b="1" dirty="0" err="1" smtClean="0"/>
              <a:t>Kerangka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Pemikiran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Kerangka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Konseptual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Analisis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kajian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simpulan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deduksi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hubungan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antar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variabel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58162" cy="6429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Bab</a:t>
            </a:r>
            <a:r>
              <a:rPr lang="en-US" b="1" dirty="0" smtClean="0"/>
              <a:t> </a:t>
            </a:r>
            <a:r>
              <a:rPr lang="en-US" b="1" dirty="0" err="1" smtClean="0"/>
              <a:t>Kajian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3643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Menjelaskan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hubungan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variabel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Menjelaskan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pandangan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penulis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terhadap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teori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digunakan</a:t>
            </a:r>
            <a:endParaRPr lang="en-US" sz="3200" b="1" dirty="0" smtClean="0"/>
          </a:p>
          <a:p>
            <a:pPr>
              <a:buNone/>
            </a:pPr>
            <a:endParaRPr lang="en-US" sz="3200" b="1" dirty="0" smtClean="0"/>
          </a:p>
          <a:p>
            <a:r>
              <a:rPr lang="en-US" sz="3200" b="1" dirty="0" err="1" smtClean="0"/>
              <a:t>Pengajuan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Hipotesis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Hasil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kesimpulan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pemikiran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deduktif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argumentasi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ilmiah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terhadap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Jawaban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sementara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terhadap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masalah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14422"/>
            <a:ext cx="7858180" cy="492922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Operasional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operasional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mengarahkan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Menjelaskan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Gambaran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langkah-langkah</a:t>
            </a:r>
            <a:r>
              <a:rPr lang="en-US" b="1" dirty="0" smtClean="0"/>
              <a:t>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endParaRPr lang="en-US" b="1" dirty="0" smtClean="0"/>
          </a:p>
          <a:p>
            <a:r>
              <a:rPr lang="en-US" b="1" dirty="0" err="1" smtClean="0"/>
              <a:t>Populasi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Sampel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Menjelaskan</a:t>
            </a:r>
            <a:r>
              <a:rPr lang="en-US" b="1" dirty="0" smtClean="0"/>
              <a:t> 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populasi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pengambilan</a:t>
            </a:r>
            <a:r>
              <a:rPr lang="en-US" b="1" dirty="0" smtClean="0"/>
              <a:t> </a:t>
            </a:r>
            <a:r>
              <a:rPr lang="en-US" b="1" dirty="0" err="1" smtClean="0"/>
              <a:t>sampel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643866" cy="571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Bab</a:t>
            </a:r>
            <a:r>
              <a:rPr lang="en-US" b="1" dirty="0" smtClean="0"/>
              <a:t> </a:t>
            </a:r>
            <a:r>
              <a:rPr lang="en-US" b="1" dirty="0" err="1" smtClean="0"/>
              <a:t>Metodologi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Instrumen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Menjelaskan</a:t>
            </a:r>
            <a:r>
              <a:rPr lang="en-US" b="1" dirty="0" smtClean="0"/>
              <a:t> </a:t>
            </a:r>
            <a:r>
              <a:rPr lang="en-US" b="1" dirty="0" err="1" smtClean="0"/>
              <a:t>jenis</a:t>
            </a:r>
            <a:r>
              <a:rPr lang="en-US" b="1" dirty="0" smtClean="0"/>
              <a:t>, </a:t>
            </a:r>
            <a:r>
              <a:rPr lang="en-US" b="1" dirty="0" err="1" smtClean="0"/>
              <a:t>bentuk</a:t>
            </a:r>
            <a:r>
              <a:rPr lang="en-US" b="1" dirty="0" smtClean="0"/>
              <a:t>, </a:t>
            </a: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instrumen</a:t>
            </a:r>
            <a:r>
              <a:rPr lang="en-US" b="1" dirty="0" smtClean="0"/>
              <a:t>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dipakai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Menjelaskan</a:t>
            </a:r>
            <a:r>
              <a:rPr lang="en-US" b="1" dirty="0" smtClean="0"/>
              <a:t> </a:t>
            </a:r>
            <a:r>
              <a:rPr lang="en-US" b="1" dirty="0" err="1" smtClean="0"/>
              <a:t>tingkat</a:t>
            </a:r>
            <a:r>
              <a:rPr lang="en-US" b="1" dirty="0" smtClean="0"/>
              <a:t> </a:t>
            </a:r>
            <a:r>
              <a:rPr lang="en-US" b="1" dirty="0" err="1" smtClean="0"/>
              <a:t>kesahihan</a:t>
            </a:r>
            <a:r>
              <a:rPr lang="en-US" b="1" dirty="0" smtClean="0"/>
              <a:t> </a:t>
            </a:r>
            <a:r>
              <a:rPr lang="en-US" b="1" dirty="0" err="1" smtClean="0"/>
              <a:t>instrumen</a:t>
            </a:r>
            <a:r>
              <a:rPr lang="en-US" b="1" dirty="0" smtClean="0"/>
              <a:t> yang </a:t>
            </a:r>
            <a:r>
              <a:rPr lang="en-US" b="1" dirty="0" err="1" smtClean="0"/>
              <a:t>digunakan</a:t>
            </a:r>
            <a:endParaRPr lang="en-US" b="1" dirty="0" smtClean="0"/>
          </a:p>
          <a:p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Pengumpulan</a:t>
            </a:r>
            <a:r>
              <a:rPr lang="en-US" b="1" dirty="0" smtClean="0"/>
              <a:t> Data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Menjelaskan</a:t>
            </a:r>
            <a:r>
              <a:rPr lang="en-US" b="1" dirty="0" smtClean="0"/>
              <a:t> </a:t>
            </a:r>
            <a:r>
              <a:rPr lang="en-US" b="1" dirty="0" err="1" smtClean="0"/>
              <a:t>jadwal</a:t>
            </a:r>
            <a:r>
              <a:rPr lang="en-US" b="1" dirty="0" smtClean="0"/>
              <a:t>, </a:t>
            </a:r>
            <a:r>
              <a:rPr lang="en-US" b="1" dirty="0" err="1" smtClean="0"/>
              <a:t>personil</a:t>
            </a:r>
            <a:r>
              <a:rPr lang="en-US" b="1" dirty="0" smtClean="0"/>
              <a:t>, </a:t>
            </a:r>
            <a:r>
              <a:rPr lang="en-US" b="1" dirty="0" err="1" smtClean="0"/>
              <a:t>cara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 </a:t>
            </a:r>
            <a:r>
              <a:rPr lang="en-US" b="1" dirty="0" err="1" smtClean="0"/>
              <a:t>sehubungan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pengumpulan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analisis</a:t>
            </a:r>
            <a:r>
              <a:rPr lang="en-US" b="1" dirty="0" smtClean="0"/>
              <a:t> data </a:t>
            </a:r>
          </a:p>
          <a:p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Analisis</a:t>
            </a:r>
            <a:r>
              <a:rPr lang="en-US" b="1" dirty="0" smtClean="0"/>
              <a:t> Data </a:t>
            </a:r>
          </a:p>
          <a:p>
            <a:r>
              <a:rPr lang="en-US" b="1" dirty="0" err="1" smtClean="0"/>
              <a:t>Menguraikan</a:t>
            </a:r>
            <a:r>
              <a:rPr lang="en-US" b="1" dirty="0" smtClean="0"/>
              <a:t> </a:t>
            </a:r>
            <a:r>
              <a:rPr lang="en-US" b="1" dirty="0" err="1" smtClean="0"/>
              <a:t>teknik</a:t>
            </a:r>
            <a:r>
              <a:rPr lang="en-US" b="1" dirty="0" smtClean="0"/>
              <a:t> yang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menganalisis</a:t>
            </a:r>
            <a:r>
              <a:rPr lang="en-US" b="1" dirty="0" smtClean="0"/>
              <a:t> data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7929618" cy="471490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Jabaran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Penulisan</a:t>
            </a:r>
            <a:r>
              <a:rPr lang="en-US" b="1" dirty="0" smtClean="0"/>
              <a:t> </a:t>
            </a:r>
            <a:r>
              <a:rPr lang="en-US" b="1" dirty="0" err="1" smtClean="0"/>
              <a:t>kembali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guna</a:t>
            </a:r>
            <a:r>
              <a:rPr lang="en-US" b="1" dirty="0" smtClean="0"/>
              <a:t> </a:t>
            </a:r>
            <a:r>
              <a:rPr lang="en-US" b="1" dirty="0" err="1" smtClean="0"/>
              <a:t>mengarahkan</a:t>
            </a:r>
            <a:r>
              <a:rPr lang="en-US" b="1" dirty="0" smtClean="0"/>
              <a:t> </a:t>
            </a:r>
            <a:r>
              <a:rPr lang="en-US" b="1" dirty="0" err="1" smtClean="0"/>
              <a:t>pemaparan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Pengungkapan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pemaparan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pengamatan</a:t>
            </a:r>
            <a:r>
              <a:rPr lang="en-US" b="1" dirty="0" smtClean="0"/>
              <a:t> </a:t>
            </a:r>
            <a:r>
              <a:rPr lang="en-US" b="1" dirty="0" err="1" smtClean="0"/>
              <a:t>besaran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berbagai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situasi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Mentabulasi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mendeskripsikan</a:t>
            </a:r>
            <a:r>
              <a:rPr lang="en-US" b="1" dirty="0" smtClean="0"/>
              <a:t>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71480"/>
            <a:ext cx="7572428" cy="72547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Bab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1000109"/>
            <a:ext cx="7858180" cy="4714908"/>
          </a:xfrm>
        </p:spPr>
        <p:txBody>
          <a:bodyPr/>
          <a:lstStyle/>
          <a:p>
            <a:r>
              <a:rPr lang="en-US" sz="3200" b="1" dirty="0" err="1" smtClean="0"/>
              <a:t>Pengujian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Hipotesis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Paparan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tentang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perhitungan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dipakai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usaha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uji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hipotesis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serta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menjelaskan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hasilnya</a:t>
            </a:r>
            <a:endParaRPr lang="en-US" sz="3200" b="1" dirty="0" smtClean="0"/>
          </a:p>
          <a:p>
            <a:r>
              <a:rPr lang="en-US" sz="3200" b="1" dirty="0" err="1" smtClean="0"/>
              <a:t>Diskusi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Hasil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Pandangan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tentang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hasil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r>
              <a:rPr lang="en-US" sz="3200" b="1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8001056" cy="50720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Simpulan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Merangkum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yang </a:t>
            </a:r>
            <a:r>
              <a:rPr lang="en-US" b="1" dirty="0" err="1" smtClean="0"/>
              <a:t>diuraikan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bab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Urutan</a:t>
            </a:r>
            <a:r>
              <a:rPr lang="en-US" b="1" dirty="0" smtClean="0"/>
              <a:t> </a:t>
            </a:r>
            <a:r>
              <a:rPr lang="en-US" b="1" dirty="0" err="1" smtClean="0"/>
              <a:t>menyajikannya</a:t>
            </a:r>
            <a:r>
              <a:rPr lang="en-US" b="1" dirty="0" smtClean="0"/>
              <a:t> </a:t>
            </a:r>
            <a:r>
              <a:rPr lang="en-US" b="1" dirty="0" err="1" smtClean="0"/>
              <a:t>mengacu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urutan</a:t>
            </a:r>
            <a:r>
              <a:rPr lang="en-US" b="1" dirty="0" smtClean="0"/>
              <a:t> </a:t>
            </a: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yang </a:t>
            </a:r>
            <a:r>
              <a:rPr lang="en-US" b="1" dirty="0" err="1" smtClean="0"/>
              <a:t>diajukan</a:t>
            </a:r>
            <a:endParaRPr lang="en-US" b="1" dirty="0" smtClean="0"/>
          </a:p>
          <a:p>
            <a:r>
              <a:rPr lang="en-US" b="1" dirty="0" smtClean="0"/>
              <a:t>Saran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Suatu</a:t>
            </a:r>
            <a:r>
              <a:rPr lang="en-US" b="1" dirty="0" smtClean="0"/>
              <a:t> saran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didahului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argumentasi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Berisi</a:t>
            </a:r>
            <a:r>
              <a:rPr lang="en-US" b="1" dirty="0" smtClean="0"/>
              <a:t> </a:t>
            </a:r>
            <a:r>
              <a:rPr lang="en-US" b="1" dirty="0" err="1" smtClean="0"/>
              <a:t>argumentasi</a:t>
            </a:r>
            <a:r>
              <a:rPr lang="en-US" b="1" dirty="0" smtClean="0"/>
              <a:t> </a:t>
            </a:r>
            <a:r>
              <a:rPr lang="en-US" b="1" dirty="0" err="1" smtClean="0"/>
              <a:t>peneliti</a:t>
            </a:r>
            <a:r>
              <a:rPr lang="en-US" b="1" dirty="0" smtClean="0"/>
              <a:t>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orang</a:t>
            </a:r>
            <a:r>
              <a:rPr lang="en-US" b="1" dirty="0" smtClean="0"/>
              <a:t> yang </a:t>
            </a:r>
            <a:r>
              <a:rPr lang="en-US" b="1" dirty="0" err="1" smtClean="0"/>
              <a:t>berada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luar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bersikap</a:t>
            </a:r>
            <a:r>
              <a:rPr lang="en-US" b="1" dirty="0" smtClean="0"/>
              <a:t> </a:t>
            </a:r>
            <a:r>
              <a:rPr lang="en-US" b="1" dirty="0" err="1" smtClean="0"/>
              <a:t>responsif</a:t>
            </a:r>
            <a:r>
              <a:rPr lang="en-US" b="1" dirty="0" smtClean="0"/>
              <a:t> 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, </a:t>
            </a:r>
            <a:r>
              <a:rPr lang="en-US" b="1" dirty="0" err="1" smtClean="0"/>
              <a:t>menerima</a:t>
            </a:r>
            <a:r>
              <a:rPr lang="en-US" b="1" dirty="0" smtClean="0"/>
              <a:t>, </a:t>
            </a:r>
            <a:r>
              <a:rPr lang="en-US" b="1" dirty="0" err="1" smtClean="0"/>
              <a:t>melaksanakan</a:t>
            </a:r>
            <a:r>
              <a:rPr lang="en-US" b="1" dirty="0" smtClean="0"/>
              <a:t>, </a:t>
            </a:r>
            <a:r>
              <a:rPr lang="en-US" b="1" dirty="0" err="1" smtClean="0"/>
              <a:t>menyempurnakan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yang </a:t>
            </a:r>
            <a:r>
              <a:rPr lang="en-US" b="1" dirty="0" err="1" smtClean="0"/>
              <a:t>telah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643866" cy="58259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Isi</a:t>
            </a:r>
            <a:r>
              <a:rPr lang="en-US" b="1" dirty="0" smtClean="0"/>
              <a:t> </a:t>
            </a:r>
            <a:r>
              <a:rPr lang="en-US" b="1" dirty="0" err="1" smtClean="0"/>
              <a:t>Bab</a:t>
            </a:r>
            <a:r>
              <a:rPr lang="en-US" b="1" dirty="0" smtClean="0"/>
              <a:t> </a:t>
            </a:r>
            <a:r>
              <a:rPr lang="en-US" b="1" dirty="0" err="1" smtClean="0"/>
              <a:t>Penutup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Fungsi</a:t>
            </a:r>
            <a:endParaRPr lang="en-US" b="1" dirty="0" smtClean="0"/>
          </a:p>
          <a:p>
            <a:r>
              <a:rPr lang="en-US" b="1" dirty="0" err="1" smtClean="0"/>
              <a:t>Penjelasan</a:t>
            </a:r>
            <a:r>
              <a:rPr lang="en-US" b="1" dirty="0" smtClean="0"/>
              <a:t> (Explanation)</a:t>
            </a:r>
          </a:p>
          <a:p>
            <a:r>
              <a:rPr lang="en-US" b="1" dirty="0" err="1" smtClean="0"/>
              <a:t>Prakiraan</a:t>
            </a:r>
            <a:r>
              <a:rPr lang="en-US" b="1" dirty="0" smtClean="0"/>
              <a:t> (Prediction)</a:t>
            </a:r>
          </a:p>
          <a:p>
            <a:r>
              <a:rPr lang="en-US" b="1" dirty="0" err="1" smtClean="0"/>
              <a:t>Pengawasan</a:t>
            </a:r>
            <a:r>
              <a:rPr lang="en-US" b="1" dirty="0" smtClean="0"/>
              <a:t> (Control)</a:t>
            </a:r>
          </a:p>
          <a:p>
            <a:pPr>
              <a:buNone/>
            </a:pPr>
            <a:r>
              <a:rPr lang="en-US" b="1" dirty="0" err="1" smtClean="0"/>
              <a:t>Syarat</a:t>
            </a:r>
            <a:endParaRPr lang="en-US" b="1" dirty="0" smtClean="0"/>
          </a:p>
          <a:p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Data</a:t>
            </a:r>
          </a:p>
          <a:p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Referensi</a:t>
            </a:r>
            <a:endParaRPr lang="en-US" b="1" dirty="0" smtClean="0"/>
          </a:p>
          <a:p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Pengolahan</a:t>
            </a:r>
            <a:r>
              <a:rPr lang="en-US" b="1" dirty="0" smtClean="0"/>
              <a:t> Data</a:t>
            </a:r>
          </a:p>
          <a:p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/>
              <a:t>B</a:t>
            </a:r>
            <a:r>
              <a:rPr lang="en-US" b="1" dirty="0" err="1" smtClean="0"/>
              <a:t>ahasa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i="1" dirty="0" err="1" smtClean="0"/>
              <a:t>Fungsi</a:t>
            </a:r>
            <a:r>
              <a:rPr lang="en-US" b="1" i="1" dirty="0" smtClean="0"/>
              <a:t>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Syaratnya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Pengetahuan</a:t>
            </a:r>
            <a:r>
              <a:rPr lang="en-US" b="1" dirty="0" smtClean="0"/>
              <a:t> : </a:t>
            </a:r>
            <a:r>
              <a:rPr lang="en-US" b="1" dirty="0" err="1" smtClean="0"/>
              <a:t>Segala</a:t>
            </a:r>
            <a:r>
              <a:rPr lang="en-US" b="1" dirty="0" smtClean="0"/>
              <a:t> </a:t>
            </a:r>
            <a:r>
              <a:rPr lang="en-US" b="1" dirty="0" err="1" smtClean="0"/>
              <a:t>sesuatu</a:t>
            </a:r>
            <a:r>
              <a:rPr lang="en-US" b="1" dirty="0" smtClean="0"/>
              <a:t> yang </a:t>
            </a:r>
            <a:r>
              <a:rPr lang="en-US" b="1" dirty="0" err="1" smtClean="0"/>
              <a:t>diketahui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Ilmu</a:t>
            </a:r>
            <a:r>
              <a:rPr lang="en-US" b="1" dirty="0" smtClean="0"/>
              <a:t> : 1. </a:t>
            </a:r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pengetahuan</a:t>
            </a:r>
            <a:r>
              <a:rPr lang="en-US" b="1" dirty="0" smtClean="0"/>
              <a:t> yang 		      	</a:t>
            </a:r>
            <a:r>
              <a:rPr lang="en-US" b="1" dirty="0" err="1" smtClean="0"/>
              <a:t>mempunyai</a:t>
            </a:r>
            <a:r>
              <a:rPr lang="en-US" b="1" dirty="0" smtClean="0"/>
              <a:t> </a:t>
            </a:r>
            <a:r>
              <a:rPr lang="en-US" b="1" dirty="0" err="1" smtClean="0"/>
              <a:t>ciri</a:t>
            </a:r>
            <a:r>
              <a:rPr lang="en-US" b="1" dirty="0" smtClean="0"/>
              <a:t> </a:t>
            </a:r>
            <a:r>
              <a:rPr lang="en-US" b="1" dirty="0" err="1" smtClean="0"/>
              <a:t>khusus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	     2.	</a:t>
            </a:r>
            <a:r>
              <a:rPr lang="en-US" b="1" dirty="0" err="1" smtClean="0"/>
              <a:t>Diperoleh</a:t>
            </a:r>
            <a:r>
              <a:rPr lang="en-US" b="1" dirty="0" smtClean="0"/>
              <a:t> </a:t>
            </a:r>
            <a:r>
              <a:rPr lang="en-US" b="1" dirty="0" err="1" smtClean="0"/>
              <a:t>melalui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     3.	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spesifik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Pengetahuan</a:t>
            </a:r>
            <a:r>
              <a:rPr lang="en-US" b="1" i="1" dirty="0" smtClean="0"/>
              <a:t> </a:t>
            </a:r>
            <a:r>
              <a:rPr lang="en-US" b="1" i="1" dirty="0" err="1" smtClean="0"/>
              <a:t>Ilmiah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043890" cy="4525963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Argumentasi</a:t>
            </a:r>
            <a:r>
              <a:rPr lang="en-US" b="1" dirty="0" smtClean="0"/>
              <a:t> </a:t>
            </a:r>
            <a:r>
              <a:rPr lang="en-US" b="1" dirty="0" err="1" smtClean="0"/>
              <a:t>teoritik</a:t>
            </a:r>
            <a:r>
              <a:rPr lang="en-US" b="1" dirty="0" smtClean="0"/>
              <a:t> yang </a:t>
            </a:r>
            <a:r>
              <a:rPr lang="en-US" b="1" dirty="0" err="1" smtClean="0"/>
              <a:t>benar</a:t>
            </a:r>
            <a:r>
              <a:rPr lang="en-US" b="1" dirty="0" smtClean="0"/>
              <a:t> , </a:t>
            </a:r>
            <a:r>
              <a:rPr lang="en-US" b="1" dirty="0" err="1" smtClean="0"/>
              <a:t>sahih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relevan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Didukung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fakta</a:t>
            </a:r>
            <a:r>
              <a:rPr lang="en-US" b="1" dirty="0" smtClean="0"/>
              <a:t> </a:t>
            </a:r>
            <a:r>
              <a:rPr lang="en-US" b="1" dirty="0" err="1" smtClean="0"/>
              <a:t>empirik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Analisis</a:t>
            </a:r>
            <a:r>
              <a:rPr lang="en-US" b="1" dirty="0" smtClean="0"/>
              <a:t> </a:t>
            </a:r>
            <a:r>
              <a:rPr lang="en-US" b="1" dirty="0" err="1" smtClean="0"/>
              <a:t>kajian</a:t>
            </a:r>
            <a:r>
              <a:rPr lang="en-US" b="1" dirty="0" smtClean="0"/>
              <a:t> </a:t>
            </a:r>
            <a:r>
              <a:rPr lang="en-US" b="1" dirty="0" err="1" smtClean="0"/>
              <a:t>berfungsi</a:t>
            </a:r>
            <a:r>
              <a:rPr lang="en-US" b="1" dirty="0" smtClean="0"/>
              <a:t> </a:t>
            </a:r>
            <a:r>
              <a:rPr lang="en-US" b="1" dirty="0" err="1" smtClean="0"/>
              <a:t>mempertautkan</a:t>
            </a:r>
            <a:r>
              <a:rPr lang="en-US" b="1" dirty="0" smtClean="0"/>
              <a:t> </a:t>
            </a:r>
            <a:r>
              <a:rPr lang="en-US" b="1" dirty="0" err="1" smtClean="0"/>
              <a:t>antara</a:t>
            </a:r>
            <a:r>
              <a:rPr lang="en-US" b="1" dirty="0" smtClean="0"/>
              <a:t> </a:t>
            </a:r>
            <a:r>
              <a:rPr lang="en-US" b="1" dirty="0" err="1" smtClean="0"/>
              <a:t>argumentasi</a:t>
            </a:r>
            <a:r>
              <a:rPr lang="en-US" b="1" dirty="0" smtClean="0"/>
              <a:t>  </a:t>
            </a:r>
            <a:r>
              <a:rPr lang="en-US" b="1" dirty="0" err="1" smtClean="0"/>
              <a:t>teoritik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fakta</a:t>
            </a:r>
            <a:r>
              <a:rPr lang="en-US" b="1" dirty="0" smtClean="0"/>
              <a:t> </a:t>
            </a:r>
            <a:r>
              <a:rPr lang="en-US" b="1" dirty="0" err="1" smtClean="0"/>
              <a:t>empirik</a:t>
            </a:r>
            <a:r>
              <a:rPr lang="en-US" b="1" dirty="0" smtClean="0"/>
              <a:t>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permasalahan</a:t>
            </a:r>
            <a:r>
              <a:rPr lang="en-US" b="1" dirty="0" smtClean="0"/>
              <a:t> yang </a:t>
            </a:r>
            <a:r>
              <a:rPr lang="en-US" b="1" dirty="0" err="1" smtClean="0"/>
              <a:t>dikaji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Disajikan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r>
              <a:rPr lang="en-US" b="1" dirty="0" smtClean="0"/>
              <a:t> </a:t>
            </a:r>
            <a:r>
              <a:rPr lang="en-US" b="1" dirty="0" err="1" smtClean="0"/>
              <a:t>ilmiah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Proses</a:t>
            </a:r>
            <a:r>
              <a:rPr lang="en-US" b="1" i="1" dirty="0" smtClean="0"/>
              <a:t> </a:t>
            </a:r>
            <a:r>
              <a:rPr lang="en-US" b="1" i="1" dirty="0" err="1" smtClean="0"/>
              <a:t>Kerja</a:t>
            </a:r>
            <a:r>
              <a:rPr lang="en-US" b="1" i="1" dirty="0" smtClean="0"/>
              <a:t> </a:t>
            </a:r>
            <a:r>
              <a:rPr lang="en-US" b="1" i="1" dirty="0" err="1" smtClean="0"/>
              <a:t>Ilmiah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500175"/>
            <a:ext cx="7572428" cy="44291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Penelitian</a:t>
            </a:r>
            <a:r>
              <a:rPr lang="en-US" b="1" dirty="0" smtClean="0"/>
              <a:t> (Research)</a:t>
            </a:r>
          </a:p>
          <a:p>
            <a:r>
              <a:rPr lang="en-US" b="1" dirty="0" err="1" smtClean="0"/>
              <a:t>Penelaahan</a:t>
            </a:r>
            <a:r>
              <a:rPr lang="en-US" b="1" dirty="0" smtClean="0"/>
              <a:t> yang </a:t>
            </a:r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berfikirnya</a:t>
            </a:r>
            <a:r>
              <a:rPr lang="en-US" b="1" dirty="0" smtClean="0"/>
              <a:t> </a:t>
            </a:r>
            <a:r>
              <a:rPr lang="en-US" b="1" dirty="0" err="1" smtClean="0"/>
              <a:t>dinyatakan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eksplisit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bahan</a:t>
            </a:r>
            <a:r>
              <a:rPr lang="en-US" b="1" dirty="0" smtClean="0"/>
              <a:t> </a:t>
            </a:r>
            <a:r>
              <a:rPr lang="en-US" b="1" dirty="0" err="1" smtClean="0"/>
              <a:t>berfikir</a:t>
            </a:r>
            <a:r>
              <a:rPr lang="en-US" b="1" dirty="0" smtClean="0"/>
              <a:t> </a:t>
            </a:r>
            <a:r>
              <a:rPr lang="en-US" b="1" dirty="0" err="1" smtClean="0"/>
              <a:t>dikumpulkan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sistematis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objektif</a:t>
            </a:r>
            <a:endParaRPr lang="en-US" b="1" dirty="0" smtClean="0"/>
          </a:p>
          <a:p>
            <a:pPr lvl="1"/>
            <a:r>
              <a:rPr lang="en-US" b="1" dirty="0" err="1" smtClean="0"/>
              <a:t>Eksplisit</a:t>
            </a:r>
            <a:r>
              <a:rPr lang="en-US" b="1" dirty="0" smtClean="0"/>
              <a:t> : </a:t>
            </a:r>
            <a:r>
              <a:rPr lang="en-US" b="1" dirty="0" err="1" smtClean="0"/>
              <a:t>empiris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verifikatif</a:t>
            </a:r>
            <a:endParaRPr lang="en-US" b="1" dirty="0"/>
          </a:p>
          <a:p>
            <a:pPr lvl="1"/>
            <a:r>
              <a:rPr lang="en-US" b="1" dirty="0" err="1" smtClean="0"/>
              <a:t>Sistematis</a:t>
            </a:r>
            <a:r>
              <a:rPr lang="en-US" b="1" dirty="0" smtClean="0"/>
              <a:t> : </a:t>
            </a:r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jumlahnya</a:t>
            </a:r>
            <a:r>
              <a:rPr lang="en-US" b="1" dirty="0" smtClean="0"/>
              <a:t>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aspek</a:t>
            </a:r>
            <a:r>
              <a:rPr lang="en-US" b="1" dirty="0" smtClean="0"/>
              <a:t> yang </a:t>
            </a:r>
            <a:r>
              <a:rPr lang="en-US" b="1" dirty="0" err="1" smtClean="0"/>
              <a:t>dikaji</a:t>
            </a:r>
            <a:endParaRPr lang="en-US" b="1" dirty="0" smtClean="0"/>
          </a:p>
          <a:p>
            <a:pPr lvl="1"/>
            <a:r>
              <a:rPr lang="en-US" b="1" dirty="0" err="1" smtClean="0"/>
              <a:t>Objektif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b="1" dirty="0" err="1" smtClean="0"/>
              <a:t>Faktual</a:t>
            </a:r>
            <a:r>
              <a:rPr lang="en-US" b="1" dirty="0" smtClean="0"/>
              <a:t>, </a:t>
            </a:r>
            <a:r>
              <a:rPr lang="en-US" b="1" dirty="0" err="1" smtClean="0"/>
              <a:t>Kebenarannya</a:t>
            </a:r>
            <a:r>
              <a:rPr lang="en-US" b="1" dirty="0" smtClean="0"/>
              <a:t> </a:t>
            </a:r>
            <a:r>
              <a:rPr lang="en-US" b="1" dirty="0" err="1" smtClean="0"/>
              <a:t>milik</a:t>
            </a:r>
            <a:r>
              <a:rPr lang="en-US" b="1" dirty="0" smtClean="0"/>
              <a:t> </a:t>
            </a:r>
            <a:r>
              <a:rPr lang="en-US" b="1" dirty="0" err="1" smtClean="0"/>
              <a:t>pembaca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Ragam</a:t>
            </a:r>
            <a:r>
              <a:rPr lang="en-US" b="1" i="1" dirty="0" smtClean="0"/>
              <a:t> </a:t>
            </a:r>
            <a:r>
              <a:rPr lang="en-US" b="1" i="1" dirty="0" err="1" smtClean="0"/>
              <a:t>Kegiatan</a:t>
            </a:r>
            <a:r>
              <a:rPr lang="en-US" b="1" i="1" dirty="0" smtClean="0"/>
              <a:t> </a:t>
            </a:r>
            <a:r>
              <a:rPr lang="en-US" b="1" i="1" dirty="0" err="1" smtClean="0"/>
              <a:t>Penelitian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Perumusan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Masalah</a:t>
            </a:r>
            <a:endParaRPr lang="en-US" sz="4000" b="1" dirty="0" smtClean="0"/>
          </a:p>
          <a:p>
            <a:r>
              <a:rPr lang="en-US" sz="4000" b="1" dirty="0" err="1" smtClean="0"/>
              <a:t>Penyusunan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Kerangka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Berpikir</a:t>
            </a:r>
            <a:endParaRPr lang="en-US" sz="4000" b="1" dirty="0" smtClean="0"/>
          </a:p>
          <a:p>
            <a:r>
              <a:rPr lang="en-US" sz="4000" b="1" dirty="0" err="1" smtClean="0"/>
              <a:t>Perumusan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Hipotesis</a:t>
            </a:r>
            <a:endParaRPr lang="en-US" sz="4000" b="1" dirty="0" smtClean="0"/>
          </a:p>
          <a:p>
            <a:r>
              <a:rPr lang="en-US" sz="4000" b="1" dirty="0" err="1" smtClean="0"/>
              <a:t>Pengujian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Hipotesis</a:t>
            </a:r>
            <a:endParaRPr lang="en-US" sz="4000" b="1" dirty="0" smtClean="0"/>
          </a:p>
          <a:p>
            <a:r>
              <a:rPr lang="en-US" sz="4000" b="1" dirty="0" err="1" smtClean="0"/>
              <a:t>Penarikan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Kesimpulan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Langkah</a:t>
            </a:r>
            <a:r>
              <a:rPr lang="en-US" b="1" i="1" dirty="0" smtClean="0"/>
              <a:t> </a:t>
            </a:r>
            <a:r>
              <a:rPr lang="en-US" b="1" i="1" dirty="0" err="1" smtClean="0"/>
              <a:t>Kegiatan</a:t>
            </a:r>
            <a:r>
              <a:rPr lang="en-US" b="1" i="1" dirty="0" smtClean="0"/>
              <a:t> </a:t>
            </a:r>
            <a:r>
              <a:rPr lang="en-US" b="1" i="1" dirty="0" err="1"/>
              <a:t>P</a:t>
            </a:r>
            <a:r>
              <a:rPr lang="en-US" b="1" i="1" dirty="0" err="1" smtClean="0"/>
              <a:t>enelitian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Pertanyaan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mengenai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objek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empirik</a:t>
            </a:r>
            <a:endParaRPr lang="en-US" sz="3600" b="1" dirty="0" smtClean="0"/>
          </a:p>
          <a:p>
            <a:r>
              <a:rPr lang="en-US" sz="3600" b="1" dirty="0" err="1" smtClean="0"/>
              <a:t>Membuat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Batasan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Permasalahan</a:t>
            </a:r>
            <a:endParaRPr lang="en-US" sz="3600" b="1" dirty="0" smtClean="0"/>
          </a:p>
          <a:p>
            <a:r>
              <a:rPr lang="en-US" sz="3600" b="1" dirty="0" err="1" smtClean="0"/>
              <a:t>Mengidentifikasi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faktor-faktor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terkait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dalamnya</a:t>
            </a: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 lvl="2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	</a:t>
            </a:r>
            <a:r>
              <a:rPr lang="en-US" sz="3000" b="1" dirty="0" err="1" smtClean="0">
                <a:solidFill>
                  <a:srgbClr val="FF0000"/>
                </a:solidFill>
              </a:rPr>
              <a:t>Bagaimanakah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hubungan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budaya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organisasi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gaya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kepemimpinan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terhadap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kinerja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</a:t>
            </a:r>
            <a:r>
              <a:rPr lang="en-US" sz="3000" b="1" dirty="0" smtClean="0"/>
              <a:t> RSAM </a:t>
            </a:r>
            <a:r>
              <a:rPr lang="en-US" sz="3000" b="1" dirty="0" err="1" smtClean="0"/>
              <a:t>Bukittinggi</a:t>
            </a:r>
            <a:r>
              <a:rPr lang="en-US" sz="3000" b="1" dirty="0" smtClean="0"/>
              <a:t> </a:t>
            </a:r>
            <a:endParaRPr lang="en-US" sz="3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Perumusan</a:t>
            </a:r>
            <a:r>
              <a:rPr lang="en-US" b="1" i="1" dirty="0" smtClean="0"/>
              <a:t> </a:t>
            </a:r>
            <a:r>
              <a:rPr lang="en-US" b="1" i="1" dirty="0" err="1" smtClean="0"/>
              <a:t>Masalah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err="1" smtClean="0"/>
              <a:t>Membentuk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konstelasi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permasalahan</a:t>
            </a:r>
            <a:endParaRPr lang="en-US" sz="3600" b="1" dirty="0" smtClean="0"/>
          </a:p>
          <a:p>
            <a:r>
              <a:rPr lang="en-US" sz="3600" b="1" dirty="0" err="1" smtClean="0"/>
              <a:t>Menghubungkan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antara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rumusan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masalah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hipotesis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kerangka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teori</a:t>
            </a:r>
            <a:r>
              <a:rPr lang="en-US" sz="3600" b="1" dirty="0" smtClean="0"/>
              <a:t>.</a:t>
            </a:r>
          </a:p>
          <a:p>
            <a:r>
              <a:rPr lang="en-US" sz="3600" b="1" dirty="0" err="1" smtClean="0"/>
              <a:t>Menjelaskan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hubungan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mungkin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terdapat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antara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faktor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saling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mengait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Penyusunan</a:t>
            </a:r>
            <a:r>
              <a:rPr lang="en-US" b="1" i="1" dirty="0" smtClean="0"/>
              <a:t> </a:t>
            </a:r>
            <a:r>
              <a:rPr lang="en-US" b="1" i="1" dirty="0" err="1" smtClean="0"/>
              <a:t>Kerangka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Berpikir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</TotalTime>
  <Words>481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Slide 1</vt:lpstr>
      <vt:lpstr>PENGERTIAN</vt:lpstr>
      <vt:lpstr>Fungsi dan Syaratnya</vt:lpstr>
      <vt:lpstr>Pengetahuan Ilmiah</vt:lpstr>
      <vt:lpstr>Proses Kerja Ilmiah</vt:lpstr>
      <vt:lpstr>Ragam Kegiatan Penelitian</vt:lpstr>
      <vt:lpstr>Langkah Kegiatan Penelitian</vt:lpstr>
      <vt:lpstr>Perumusan Masalah</vt:lpstr>
      <vt:lpstr>Penyusunan Kerangka Berpikir</vt:lpstr>
      <vt:lpstr>Perumusan Hipotesis</vt:lpstr>
      <vt:lpstr>Pengujian Hipotesis</vt:lpstr>
      <vt:lpstr>Penarikan Kesimpulan</vt:lpstr>
      <vt:lpstr>Model Penelitian Empiris Rasional</vt:lpstr>
      <vt:lpstr>Model Penelitian Rasional Empiris</vt:lpstr>
      <vt:lpstr>Jenis Penelitian</vt:lpstr>
      <vt:lpstr>Kerangka Isi Tulisan Ilmiah</vt:lpstr>
      <vt:lpstr>Bagian Pendahuluan</vt:lpstr>
      <vt:lpstr>Bagian Isi</vt:lpstr>
      <vt:lpstr>Bagian Penunjang</vt:lpstr>
      <vt:lpstr>Isi Bab Pendahuluan</vt:lpstr>
      <vt:lpstr>Slide 21</vt:lpstr>
      <vt:lpstr>Isi Bab Kajian Teori</vt:lpstr>
      <vt:lpstr>Slide 23</vt:lpstr>
      <vt:lpstr>Isi Bab Metodologi Penelitian</vt:lpstr>
      <vt:lpstr>Slide 25</vt:lpstr>
      <vt:lpstr>Isi Bab Hasil Penelitian </vt:lpstr>
      <vt:lpstr>Slide 27</vt:lpstr>
      <vt:lpstr>Isi Bab Penutup</vt:lpstr>
    </vt:vector>
  </TitlesOfParts>
  <Company>SASTRAWAN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Zulfardi Darussalam, SPd., MPd.</dc:title>
  <dc:creator>ZULFARDI DARUSSALAM</dc:creator>
  <cp:lastModifiedBy>samsung</cp:lastModifiedBy>
  <cp:revision>42</cp:revision>
  <dcterms:created xsi:type="dcterms:W3CDTF">2008-09-07T01:40:01Z</dcterms:created>
  <dcterms:modified xsi:type="dcterms:W3CDTF">2018-09-16T06:27:38Z</dcterms:modified>
</cp:coreProperties>
</file>