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0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B2DBB-730E-4134-AE6F-57F1235EDDA8}"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B2DBB-730E-4134-AE6F-57F1235EDDA8}"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B2DBB-730E-4134-AE6F-57F1235EDDA8}"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B2DBB-730E-4134-AE6F-57F1235EDDA8}"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B2DBB-730E-4134-AE6F-57F1235EDDA8}"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0B2DBB-730E-4134-AE6F-57F1235EDDA8}" type="datetimeFigureOut">
              <a:rPr lang="en-US" smtClean="0"/>
              <a:pPr/>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0B2DBB-730E-4134-AE6F-57F1235EDDA8}" type="datetimeFigureOut">
              <a:rPr lang="en-US" smtClean="0"/>
              <a:pPr/>
              <a:t>9/16/2018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0B2DBB-730E-4134-AE6F-57F1235EDDA8}" type="datetimeFigureOut">
              <a:rPr lang="en-US" smtClean="0"/>
              <a:pPr/>
              <a:t>9/16/2018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B2DBB-730E-4134-AE6F-57F1235EDDA8}" type="datetimeFigureOut">
              <a:rPr lang="en-US" smtClean="0"/>
              <a:pPr/>
              <a:t>9/16/2018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B2DBB-730E-4134-AE6F-57F1235EDDA8}" type="datetimeFigureOut">
              <a:rPr lang="en-US" smtClean="0"/>
              <a:pPr/>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B2DBB-730E-4134-AE6F-57F1235EDDA8}" type="datetimeFigureOut">
              <a:rPr lang="en-US" smtClean="0"/>
              <a:pPr/>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16394-61A0-40EE-AE26-6D593B769A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B2DBB-730E-4134-AE6F-57F1235EDDA8}" type="datetimeFigureOut">
              <a:rPr lang="en-US" smtClean="0"/>
              <a:pPr/>
              <a:t>9/16/2018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16394-61A0-40EE-AE26-6D593B769A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500701"/>
          </a:xfrm>
          <a:blipFill>
            <a:blip r:embed="rId2"/>
            <a:tile tx="0" ty="0" sx="100000" sy="100000" flip="none" algn="tl"/>
          </a:blipFill>
          <a:ln>
            <a:solidFill>
              <a:schemeClr val="tx1"/>
            </a:solidFill>
          </a:ln>
        </p:spPr>
        <p:txBody>
          <a:bodyPr>
            <a:noAutofit/>
          </a:bodyPr>
          <a:lstStyle/>
          <a:p>
            <a:r>
              <a:rPr lang="en-US" sz="11500" b="1" dirty="0" smtClean="0"/>
              <a:t>KRITERIA PROPOSAL YANG BAIK</a:t>
            </a:r>
            <a:endParaRPr lang="en-US" sz="115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Permasalahan</a:t>
            </a:r>
            <a:r>
              <a:rPr lang="en-US" b="1" dirty="0" smtClean="0"/>
              <a:t> </a:t>
            </a:r>
            <a:r>
              <a:rPr lang="en-US" b="1" dirty="0" err="1" smtClean="0"/>
              <a:t>Penelitian</a:t>
            </a:r>
            <a:endParaRPr lang="en-US" b="1" dirty="0"/>
          </a:p>
        </p:txBody>
      </p:sp>
      <p:sp>
        <p:nvSpPr>
          <p:cNvPr id="3" name="Content Placeholder 2"/>
          <p:cNvSpPr>
            <a:spLocks noGrp="1"/>
          </p:cNvSpPr>
          <p:nvPr>
            <p:ph idx="1"/>
          </p:nvPr>
        </p:nvSpPr>
        <p:spPr/>
        <p:txBody>
          <a:bodyPr>
            <a:noAutofit/>
          </a:bodyPr>
          <a:lstStyle/>
          <a:p>
            <a:r>
              <a:rPr lang="en-US" sz="5400" b="1" dirty="0" err="1" smtClean="0"/>
              <a:t>Orisinalitas</a:t>
            </a:r>
            <a:r>
              <a:rPr lang="en-US" sz="5400" b="1" dirty="0" smtClean="0"/>
              <a:t> </a:t>
            </a:r>
            <a:r>
              <a:rPr lang="en-US" sz="5400" b="1" dirty="0" err="1"/>
              <a:t>P</a:t>
            </a:r>
            <a:r>
              <a:rPr lang="en-US" sz="5400" b="1" dirty="0" err="1" smtClean="0"/>
              <a:t>ermasalahan</a:t>
            </a:r>
            <a:r>
              <a:rPr lang="en-US" sz="5400" b="1" dirty="0" smtClean="0"/>
              <a:t> </a:t>
            </a:r>
          </a:p>
          <a:p>
            <a:r>
              <a:rPr lang="en-US" sz="5400" b="1" dirty="0" err="1" smtClean="0"/>
              <a:t>Formulasi</a:t>
            </a:r>
            <a:r>
              <a:rPr lang="en-US" sz="5400" b="1" dirty="0" smtClean="0"/>
              <a:t> </a:t>
            </a:r>
            <a:r>
              <a:rPr lang="en-US" sz="5400" b="1" dirty="0" err="1" smtClean="0"/>
              <a:t>Permasalahan</a:t>
            </a:r>
            <a:endParaRPr lang="en-US" sz="5400" b="1" dirty="0" smtClean="0"/>
          </a:p>
          <a:p>
            <a:r>
              <a:rPr lang="en-US" sz="5400" b="1" dirty="0" err="1" smtClean="0"/>
              <a:t>Manfaat</a:t>
            </a:r>
            <a:r>
              <a:rPr lang="en-US" sz="5400" b="1" dirty="0" smtClean="0"/>
              <a:t> </a:t>
            </a:r>
            <a:r>
              <a:rPr lang="en-US" sz="5400" b="1" dirty="0" err="1" smtClean="0"/>
              <a:t>Penelitian</a:t>
            </a:r>
            <a:endParaRPr lang="en-US" sz="5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Orisinalitas</a:t>
            </a:r>
            <a:r>
              <a:rPr lang="en-US" dirty="0" smtClean="0"/>
              <a:t> </a:t>
            </a:r>
            <a:r>
              <a:rPr lang="en-US" dirty="0" err="1" smtClean="0"/>
              <a:t>Permasalahan</a:t>
            </a:r>
            <a:endParaRPr lang="en-US" dirty="0"/>
          </a:p>
        </p:txBody>
      </p:sp>
      <p:sp>
        <p:nvSpPr>
          <p:cNvPr id="3" name="Content Placeholder 2"/>
          <p:cNvSpPr>
            <a:spLocks noGrp="1"/>
          </p:cNvSpPr>
          <p:nvPr>
            <p:ph idx="1"/>
          </p:nvPr>
        </p:nvSpPr>
        <p:spPr/>
        <p:txBody>
          <a:bodyPr/>
          <a:lstStyle/>
          <a:p>
            <a:r>
              <a:rPr lang="en-US" dirty="0" err="1" smtClean="0"/>
              <a:t>Asli</a:t>
            </a:r>
            <a:r>
              <a:rPr lang="en-US" dirty="0" smtClean="0"/>
              <a:t> </a:t>
            </a:r>
          </a:p>
          <a:p>
            <a:r>
              <a:rPr lang="en-US" dirty="0" err="1" smtClean="0"/>
              <a:t>Bukan</a:t>
            </a:r>
            <a:r>
              <a:rPr lang="en-US" dirty="0" smtClean="0"/>
              <a:t> </a:t>
            </a:r>
            <a:r>
              <a:rPr lang="en-US" dirty="0" err="1" smtClean="0"/>
              <a:t>jiplakan</a:t>
            </a:r>
            <a:endParaRPr lang="en-US" dirty="0" smtClean="0"/>
          </a:p>
          <a:p>
            <a:r>
              <a:rPr lang="en-US" dirty="0" err="1" smtClean="0"/>
              <a:t>Tidak</a:t>
            </a:r>
            <a:r>
              <a:rPr lang="en-US" dirty="0" smtClean="0"/>
              <a:t> </a:t>
            </a:r>
            <a:r>
              <a:rPr lang="en-US" dirty="0" err="1" smtClean="0"/>
              <a:t>merupakan</a:t>
            </a:r>
            <a:r>
              <a:rPr lang="en-US" dirty="0" smtClean="0"/>
              <a:t> </a:t>
            </a:r>
            <a:r>
              <a:rPr lang="en-US" dirty="0" err="1" smtClean="0"/>
              <a:t>pengulangan</a:t>
            </a:r>
            <a:endParaRPr lang="en-US" dirty="0" smtClean="0"/>
          </a:p>
          <a:p>
            <a:r>
              <a:rPr lang="en-US" dirty="0" err="1" smtClean="0"/>
              <a:t>Bukan</a:t>
            </a:r>
            <a:r>
              <a:rPr lang="en-US" dirty="0" smtClean="0"/>
              <a:t> </a:t>
            </a:r>
            <a:r>
              <a:rPr lang="en-US" dirty="0" err="1" smtClean="0"/>
              <a:t>sesuatu</a:t>
            </a:r>
            <a:r>
              <a:rPr lang="en-US" dirty="0" smtClean="0"/>
              <a:t> yang </a:t>
            </a:r>
            <a:r>
              <a:rPr lang="en-US" dirty="0" err="1" smtClean="0"/>
              <a:t>klise</a:t>
            </a:r>
            <a:endParaRPr lang="en-US" dirty="0" smtClean="0"/>
          </a:p>
          <a:p>
            <a:pPr>
              <a:buNone/>
            </a:pPr>
            <a:r>
              <a:rPr lang="en-US" dirty="0" smtClean="0"/>
              <a:t>	</a:t>
            </a:r>
            <a:r>
              <a:rPr lang="en-US" i="1" dirty="0" err="1" smtClean="0"/>
              <a:t>Orisinalitas</a:t>
            </a:r>
            <a:r>
              <a:rPr lang="en-US" i="1" dirty="0" smtClean="0"/>
              <a:t> </a:t>
            </a:r>
            <a:r>
              <a:rPr lang="en-US" i="1" dirty="0" err="1" smtClean="0"/>
              <a:t>tidak</a:t>
            </a:r>
            <a:r>
              <a:rPr lang="en-US" i="1" dirty="0" smtClean="0"/>
              <a:t> </a:t>
            </a:r>
            <a:r>
              <a:rPr lang="en-US" i="1" dirty="0" err="1" smtClean="0"/>
              <a:t>harus</a:t>
            </a:r>
            <a:r>
              <a:rPr lang="en-US" i="1" dirty="0" smtClean="0"/>
              <a:t> </a:t>
            </a:r>
            <a:r>
              <a:rPr lang="en-US" i="1" dirty="0" err="1" smtClean="0"/>
              <a:t>berarti</a:t>
            </a:r>
            <a:r>
              <a:rPr lang="en-US" i="1" dirty="0" smtClean="0"/>
              <a:t> </a:t>
            </a:r>
            <a:r>
              <a:rPr lang="en-US" i="1" dirty="0" err="1" smtClean="0"/>
              <a:t>sesuatu</a:t>
            </a:r>
            <a:r>
              <a:rPr lang="en-US" i="1" dirty="0" smtClean="0"/>
              <a:t> yang </a:t>
            </a:r>
            <a:r>
              <a:rPr lang="en-US" i="1" dirty="0" err="1" smtClean="0"/>
              <a:t>muluk</a:t>
            </a:r>
            <a:r>
              <a:rPr lang="en-US" i="1" dirty="0" smtClean="0"/>
              <a:t> </a:t>
            </a:r>
            <a:r>
              <a:rPr lang="en-US" i="1" dirty="0" err="1" smtClean="0"/>
              <a:t>dan</a:t>
            </a:r>
            <a:r>
              <a:rPr lang="en-US" i="1" dirty="0" smtClean="0"/>
              <a:t> </a:t>
            </a:r>
            <a:r>
              <a:rPr lang="en-US" i="1" dirty="0" err="1" smtClean="0"/>
              <a:t>sukar</a:t>
            </a:r>
            <a:r>
              <a:rPr lang="en-US" i="1" dirty="0" smtClean="0"/>
              <a:t> </a:t>
            </a:r>
            <a:r>
              <a:rPr lang="en-US" i="1" dirty="0" err="1" smtClean="0"/>
              <a:t>dicapai</a:t>
            </a:r>
            <a:r>
              <a:rPr lang="en-US" i="1" dirty="0" smtClean="0"/>
              <a:t>. </a:t>
            </a:r>
            <a:r>
              <a:rPr lang="en-US" i="1" dirty="0" err="1" smtClean="0"/>
              <a:t>Sesuatu</a:t>
            </a:r>
            <a:r>
              <a:rPr lang="en-US" i="1" dirty="0" smtClean="0"/>
              <a:t> yang </a:t>
            </a:r>
            <a:r>
              <a:rPr lang="en-US" i="1" dirty="0" err="1" smtClean="0"/>
              <a:t>biasa</a:t>
            </a:r>
            <a:r>
              <a:rPr lang="en-US" i="1" dirty="0" smtClean="0"/>
              <a:t> </a:t>
            </a:r>
            <a:r>
              <a:rPr lang="en-US" i="1" dirty="0" err="1" smtClean="0"/>
              <a:t>dan</a:t>
            </a:r>
            <a:r>
              <a:rPr lang="en-US" i="1" dirty="0" smtClean="0"/>
              <a:t> </a:t>
            </a:r>
            <a:r>
              <a:rPr lang="en-US" i="1" dirty="0" err="1" smtClean="0"/>
              <a:t>sederhana</a:t>
            </a:r>
            <a:r>
              <a:rPr lang="en-US" i="1" dirty="0" smtClean="0"/>
              <a:t> </a:t>
            </a:r>
            <a:r>
              <a:rPr lang="en-US" i="1" dirty="0" err="1" smtClean="0"/>
              <a:t>dapat</a:t>
            </a:r>
            <a:r>
              <a:rPr lang="en-US" i="1" dirty="0" smtClean="0"/>
              <a:t> </a:t>
            </a:r>
            <a:r>
              <a:rPr lang="en-US" i="1" dirty="0" err="1" smtClean="0"/>
              <a:t>dilihat</a:t>
            </a:r>
            <a:r>
              <a:rPr lang="en-US" i="1" dirty="0" smtClean="0"/>
              <a:t> </a:t>
            </a:r>
            <a:r>
              <a:rPr lang="en-US" i="1" dirty="0" err="1" smtClean="0"/>
              <a:t>ingkat</a:t>
            </a:r>
            <a:r>
              <a:rPr lang="en-US" i="1" dirty="0" smtClean="0"/>
              <a:t> </a:t>
            </a:r>
            <a:r>
              <a:rPr lang="en-US" i="1" dirty="0" err="1" smtClean="0"/>
              <a:t>orisinalitasnya</a:t>
            </a:r>
            <a:r>
              <a:rPr lang="en-US" i="1" dirty="0" smtClean="0"/>
              <a:t> </a:t>
            </a:r>
            <a:r>
              <a:rPr lang="en-US" i="1" dirty="0" err="1" smtClean="0"/>
              <a:t>bila</a:t>
            </a:r>
            <a:r>
              <a:rPr lang="en-US" i="1" dirty="0" smtClean="0"/>
              <a:t> </a:t>
            </a:r>
            <a:r>
              <a:rPr lang="en-US" i="1" dirty="0" err="1" smtClean="0"/>
              <a:t>memiliki</a:t>
            </a:r>
            <a:r>
              <a:rPr lang="en-US" i="1" dirty="0" smtClean="0"/>
              <a:t> </a:t>
            </a:r>
            <a:r>
              <a:rPr lang="en-US" i="1" dirty="0" err="1" smtClean="0"/>
              <a:t>cukup</a:t>
            </a:r>
            <a:r>
              <a:rPr lang="en-US" i="1" dirty="0" smtClean="0"/>
              <a:t> </a:t>
            </a:r>
            <a:r>
              <a:rPr lang="en-US" i="1" dirty="0" err="1" smtClean="0"/>
              <a:t>kreativitas</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Formulasi</a:t>
            </a:r>
            <a:r>
              <a:rPr lang="en-US" dirty="0" smtClean="0"/>
              <a:t> </a:t>
            </a:r>
            <a:r>
              <a:rPr lang="en-US" dirty="0" err="1" smtClean="0"/>
              <a:t>Permasalahan</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err="1" smtClean="0"/>
              <a:t>Mengandung</a:t>
            </a:r>
            <a:r>
              <a:rPr lang="en-US" dirty="0" smtClean="0"/>
              <a:t> </a:t>
            </a:r>
            <a:r>
              <a:rPr lang="en-US" dirty="0" err="1" smtClean="0"/>
              <a:t>variabel</a:t>
            </a:r>
            <a:r>
              <a:rPr lang="en-US" dirty="0" smtClean="0"/>
              <a:t> </a:t>
            </a:r>
            <a:r>
              <a:rPr lang="en-US" dirty="0" err="1" smtClean="0"/>
              <a:t>penelitian</a:t>
            </a:r>
            <a:r>
              <a:rPr lang="en-US" dirty="0" smtClean="0"/>
              <a:t> yang </a:t>
            </a:r>
            <a:r>
              <a:rPr lang="en-US" dirty="0" err="1" smtClean="0"/>
              <a:t>akan</a:t>
            </a:r>
            <a:r>
              <a:rPr lang="en-US" dirty="0" smtClean="0"/>
              <a:t> </a:t>
            </a:r>
            <a:r>
              <a:rPr lang="en-US" dirty="0" err="1" smtClean="0"/>
              <a:t>diteliti</a:t>
            </a:r>
            <a:endParaRPr lang="en-US" dirty="0" smtClean="0"/>
          </a:p>
          <a:p>
            <a:r>
              <a:rPr lang="en-US" dirty="0" err="1" smtClean="0"/>
              <a:t>Menunjukkan</a:t>
            </a:r>
            <a:r>
              <a:rPr lang="en-US" dirty="0" smtClean="0"/>
              <a:t> </a:t>
            </a:r>
            <a:r>
              <a:rPr lang="en-US" dirty="0" err="1" smtClean="0"/>
              <a:t>hubungan</a:t>
            </a:r>
            <a:r>
              <a:rPr lang="en-US" dirty="0" smtClean="0"/>
              <a:t> </a:t>
            </a:r>
            <a:r>
              <a:rPr lang="en-US" dirty="0" err="1" smtClean="0"/>
              <a:t>antar</a:t>
            </a:r>
            <a:r>
              <a:rPr lang="en-US" dirty="0" smtClean="0"/>
              <a:t> </a:t>
            </a:r>
            <a:r>
              <a:rPr lang="en-US" dirty="0" err="1" smtClean="0"/>
              <a:t>variabel</a:t>
            </a:r>
            <a:r>
              <a:rPr lang="en-US" dirty="0" smtClean="0"/>
              <a:t> yang </a:t>
            </a:r>
            <a:r>
              <a:rPr lang="en-US" dirty="0" err="1" smtClean="0"/>
              <a:t>akan</a:t>
            </a:r>
            <a:r>
              <a:rPr lang="en-US" dirty="0" smtClean="0"/>
              <a:t> </a:t>
            </a:r>
            <a:r>
              <a:rPr lang="en-US" dirty="0" err="1" smtClean="0"/>
              <a:t>diteliti</a:t>
            </a:r>
            <a:r>
              <a:rPr lang="en-US" dirty="0" smtClean="0"/>
              <a:t> (</a:t>
            </a:r>
            <a:r>
              <a:rPr lang="en-US" dirty="0" err="1" smtClean="0"/>
              <a:t>bila</a:t>
            </a:r>
            <a:r>
              <a:rPr lang="en-US" dirty="0" smtClean="0"/>
              <a:t> </a:t>
            </a:r>
            <a:r>
              <a:rPr lang="en-US" dirty="0" err="1" smtClean="0"/>
              <a:t>permasalahan</a:t>
            </a:r>
            <a:r>
              <a:rPr lang="en-US" dirty="0" smtClean="0"/>
              <a:t> </a:t>
            </a:r>
            <a:r>
              <a:rPr lang="en-US" dirty="0" err="1" smtClean="0"/>
              <a:t>mengandung</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a:t>
            </a:r>
            <a:r>
              <a:rPr lang="en-US" dirty="0" err="1" smtClean="0"/>
              <a:t>variabel</a:t>
            </a:r>
            <a:r>
              <a:rPr lang="en-US" dirty="0" smtClean="0"/>
              <a:t>)</a:t>
            </a:r>
          </a:p>
          <a:p>
            <a:r>
              <a:rPr lang="en-US" dirty="0" err="1" smtClean="0"/>
              <a:t>Menunjukkan</a:t>
            </a:r>
            <a:r>
              <a:rPr lang="en-US" dirty="0" smtClean="0"/>
              <a:t> </a:t>
            </a:r>
            <a:r>
              <a:rPr lang="en-US" dirty="0" err="1" smtClean="0"/>
              <a:t>kerangka</a:t>
            </a:r>
            <a:r>
              <a:rPr lang="en-US" dirty="0" smtClean="0"/>
              <a:t> </a:t>
            </a:r>
            <a:r>
              <a:rPr lang="en-US" dirty="0" err="1" smtClean="0"/>
              <a:t>berpikir</a:t>
            </a:r>
            <a:r>
              <a:rPr lang="en-US" dirty="0" smtClean="0"/>
              <a:t> yang </a:t>
            </a:r>
            <a:r>
              <a:rPr lang="en-US" dirty="0" err="1" smtClean="0"/>
              <a:t>jelas</a:t>
            </a:r>
            <a:r>
              <a:rPr lang="en-US" dirty="0" smtClean="0"/>
              <a:t> </a:t>
            </a:r>
            <a:r>
              <a:rPr lang="en-US" dirty="0" err="1" smtClean="0"/>
              <a:t>dan</a:t>
            </a:r>
            <a:r>
              <a:rPr lang="en-US" dirty="0" smtClean="0"/>
              <a:t> </a:t>
            </a:r>
            <a:r>
              <a:rPr lang="en-US" dirty="0" err="1" smtClean="0"/>
              <a:t>logis</a:t>
            </a:r>
            <a:endParaRPr lang="en-US" dirty="0" smtClean="0"/>
          </a:p>
          <a:p>
            <a:r>
              <a:rPr lang="en-US" dirty="0" err="1" smtClean="0"/>
              <a:t>Mempunyai</a:t>
            </a:r>
            <a:r>
              <a:rPr lang="en-US" dirty="0" smtClean="0"/>
              <a:t> </a:t>
            </a:r>
            <a:r>
              <a:rPr lang="en-US" dirty="0" err="1" smtClean="0"/>
              <a:t>rasionalitas</a:t>
            </a:r>
            <a:r>
              <a:rPr lang="en-US" dirty="0" smtClean="0"/>
              <a:t> (</a:t>
            </a:r>
            <a:r>
              <a:rPr lang="en-US" dirty="0" err="1" smtClean="0"/>
              <a:t>latar</a:t>
            </a:r>
            <a:r>
              <a:rPr lang="en-US" dirty="0" smtClean="0"/>
              <a:t> </a:t>
            </a:r>
            <a:r>
              <a:rPr lang="en-US" dirty="0" err="1" smtClean="0"/>
              <a:t>belakang</a:t>
            </a:r>
            <a:r>
              <a:rPr lang="en-US" dirty="0" smtClean="0"/>
              <a:t> </a:t>
            </a:r>
            <a:r>
              <a:rPr lang="en-US" dirty="0" err="1" smtClean="0"/>
              <a:t>alasan</a:t>
            </a:r>
            <a:r>
              <a:rPr lang="en-US" dirty="0" smtClean="0"/>
              <a:t>) yang </a:t>
            </a:r>
            <a:r>
              <a:rPr lang="en-US" dirty="0" err="1" smtClean="0"/>
              <a:t>jelas</a:t>
            </a:r>
            <a:r>
              <a:rPr lang="en-US" dirty="0" smtClean="0"/>
              <a:t> </a:t>
            </a:r>
            <a:r>
              <a:rPr lang="en-US" dirty="0" err="1" smtClean="0"/>
              <a:t>dan</a:t>
            </a:r>
            <a:r>
              <a:rPr lang="en-US" dirty="0" smtClean="0"/>
              <a:t> </a:t>
            </a:r>
            <a:r>
              <a:rPr lang="en-US" dirty="0" err="1" smtClean="0"/>
              <a:t>logis</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pPr algn="just"/>
            <a:r>
              <a:rPr lang="en-US" sz="2400" dirty="0" err="1" smtClean="0"/>
              <a:t>Terdapat</a:t>
            </a:r>
            <a:r>
              <a:rPr lang="en-US" sz="2400" dirty="0" smtClean="0"/>
              <a:t>  </a:t>
            </a:r>
            <a:r>
              <a:rPr lang="en-US" sz="2400" dirty="0" err="1" smtClean="0"/>
              <a:t>perbedaan</a:t>
            </a:r>
            <a:r>
              <a:rPr lang="en-US" sz="2400" dirty="0" smtClean="0"/>
              <a:t> </a:t>
            </a:r>
            <a:r>
              <a:rPr lang="en-US" sz="2400" dirty="0" err="1" smtClean="0"/>
              <a:t>tingkat</a:t>
            </a:r>
            <a:r>
              <a:rPr lang="en-US" sz="2400" dirty="0" smtClean="0"/>
              <a:t> </a:t>
            </a:r>
            <a:r>
              <a:rPr lang="en-US" sz="2400" dirty="0" err="1" smtClean="0"/>
              <a:t>apresiasi</a:t>
            </a:r>
            <a:r>
              <a:rPr lang="en-US" sz="2400" dirty="0" smtClean="0"/>
              <a:t> </a:t>
            </a:r>
            <a:r>
              <a:rPr lang="en-US" sz="2400" dirty="0" err="1" smtClean="0"/>
              <a:t>siswa</a:t>
            </a:r>
            <a:r>
              <a:rPr lang="en-US" sz="2400" dirty="0" smtClean="0"/>
              <a:t> </a:t>
            </a:r>
            <a:r>
              <a:rPr lang="en-US" sz="2400" dirty="0" err="1" smtClean="0"/>
              <a:t>terhadap</a:t>
            </a:r>
            <a:r>
              <a:rPr lang="en-US" sz="2400" dirty="0" smtClean="0"/>
              <a:t> </a:t>
            </a:r>
            <a:r>
              <a:rPr lang="en-US" sz="2400" dirty="0" err="1" smtClean="0"/>
              <a:t>puisi</a:t>
            </a:r>
            <a:r>
              <a:rPr lang="en-US" sz="2400" dirty="0" smtClean="0"/>
              <a:t> </a:t>
            </a:r>
            <a:r>
              <a:rPr lang="en-US" sz="2400" dirty="0" err="1" smtClean="0"/>
              <a:t>antara</a:t>
            </a:r>
            <a:r>
              <a:rPr lang="en-US" sz="2400" dirty="0" smtClean="0"/>
              <a:t> </a:t>
            </a:r>
            <a:r>
              <a:rPr lang="en-US" sz="2400" dirty="0" err="1" smtClean="0"/>
              <a:t>siswa</a:t>
            </a:r>
            <a:r>
              <a:rPr lang="en-US" sz="2400" dirty="0" smtClean="0"/>
              <a:t> SLTA </a:t>
            </a:r>
            <a:r>
              <a:rPr lang="en-US" sz="2400" dirty="0" err="1" smtClean="0"/>
              <a:t>di</a:t>
            </a:r>
            <a:r>
              <a:rPr lang="en-US" sz="2400" dirty="0" smtClean="0"/>
              <a:t> </a:t>
            </a:r>
            <a:r>
              <a:rPr lang="en-US" sz="2400" dirty="0" err="1" smtClean="0"/>
              <a:t>desa</a:t>
            </a:r>
            <a:r>
              <a:rPr lang="en-US" sz="2400" dirty="0" smtClean="0"/>
              <a:t> </a:t>
            </a:r>
            <a:r>
              <a:rPr lang="en-US" sz="2400" dirty="0" err="1" smtClean="0"/>
              <a:t>dan</a:t>
            </a:r>
            <a:r>
              <a:rPr lang="en-US" sz="2400" dirty="0" smtClean="0"/>
              <a:t> </a:t>
            </a:r>
            <a:r>
              <a:rPr lang="en-US" sz="2400" dirty="0" err="1" smtClean="0"/>
              <a:t>siswa</a:t>
            </a:r>
            <a:r>
              <a:rPr lang="en-US" sz="2400" dirty="0" smtClean="0"/>
              <a:t> SLTA </a:t>
            </a:r>
            <a:r>
              <a:rPr lang="en-US" sz="2400" dirty="0" err="1" smtClean="0"/>
              <a:t>di</a:t>
            </a:r>
            <a:r>
              <a:rPr lang="en-US" sz="2400" dirty="0" smtClean="0"/>
              <a:t> </a:t>
            </a:r>
            <a:r>
              <a:rPr lang="en-US" sz="2400" dirty="0" err="1" smtClean="0"/>
              <a:t>kota</a:t>
            </a:r>
            <a:r>
              <a:rPr lang="en-US" sz="2400" dirty="0" smtClean="0"/>
              <a:t>. </a:t>
            </a:r>
            <a:r>
              <a:rPr lang="en-US" sz="2400" dirty="0" err="1" smtClean="0"/>
              <a:t>Peovinsi</a:t>
            </a:r>
            <a:r>
              <a:rPr lang="en-US" sz="2400" dirty="0" smtClean="0"/>
              <a:t> Sumatera Barat </a:t>
            </a:r>
            <a:endParaRPr lang="en-US" sz="2400" dirty="0"/>
          </a:p>
        </p:txBody>
      </p:sp>
      <p:sp>
        <p:nvSpPr>
          <p:cNvPr id="3" name="Content Placeholder 2"/>
          <p:cNvSpPr>
            <a:spLocks noGrp="1"/>
          </p:cNvSpPr>
          <p:nvPr>
            <p:ph idx="1"/>
          </p:nvPr>
        </p:nvSpPr>
        <p:spPr>
          <a:xfrm>
            <a:off x="571472" y="1643050"/>
            <a:ext cx="8115328" cy="4483113"/>
          </a:xfrm>
        </p:spPr>
        <p:txBody>
          <a:bodyPr>
            <a:normAutofit fontScale="92500"/>
          </a:bodyPr>
          <a:lstStyle/>
          <a:p>
            <a:r>
              <a:rPr lang="en-US" dirty="0" err="1" smtClean="0"/>
              <a:t>Permasalahan</a:t>
            </a:r>
            <a:r>
              <a:rPr lang="en-US" dirty="0" smtClean="0"/>
              <a:t> </a:t>
            </a:r>
            <a:r>
              <a:rPr lang="en-US" dirty="0" err="1" smtClean="0"/>
              <a:t>terlalu</a:t>
            </a:r>
            <a:r>
              <a:rPr lang="en-US" dirty="0" smtClean="0"/>
              <a:t> </a:t>
            </a:r>
            <a:r>
              <a:rPr lang="en-US" dirty="0" err="1" smtClean="0"/>
              <a:t>umum</a:t>
            </a:r>
            <a:endParaRPr lang="en-US" dirty="0" smtClean="0"/>
          </a:p>
          <a:p>
            <a:r>
              <a:rPr lang="en-US" dirty="0" err="1" smtClean="0"/>
              <a:t>Apa</a:t>
            </a:r>
            <a:r>
              <a:rPr lang="en-US" dirty="0" smtClean="0"/>
              <a:t> </a:t>
            </a:r>
            <a:r>
              <a:rPr lang="en-US" dirty="0" err="1" smtClean="0"/>
              <a:t>batasan</a:t>
            </a:r>
            <a:r>
              <a:rPr lang="en-US" dirty="0" smtClean="0"/>
              <a:t> </a:t>
            </a:r>
            <a:r>
              <a:rPr lang="en-US" dirty="0" err="1" smtClean="0"/>
              <a:t>perilaku</a:t>
            </a:r>
            <a:r>
              <a:rPr lang="en-US" dirty="0" smtClean="0"/>
              <a:t> yang </a:t>
            </a:r>
            <a:r>
              <a:rPr lang="en-US" dirty="0" err="1" smtClean="0"/>
              <a:t>dikehendaki</a:t>
            </a:r>
            <a:r>
              <a:rPr lang="en-US" dirty="0" smtClean="0"/>
              <a:t> </a:t>
            </a:r>
            <a:r>
              <a:rPr lang="en-US" dirty="0" err="1" smtClean="0"/>
              <a:t>peneliti</a:t>
            </a:r>
            <a:endParaRPr lang="en-US" dirty="0" smtClean="0"/>
          </a:p>
          <a:p>
            <a:r>
              <a:rPr lang="en-US" dirty="0" err="1" smtClean="0"/>
              <a:t>Tidak</a:t>
            </a:r>
            <a:r>
              <a:rPr lang="en-US" dirty="0" smtClean="0"/>
              <a:t> </a:t>
            </a:r>
            <a:r>
              <a:rPr lang="en-US" dirty="0" err="1" smtClean="0"/>
              <a:t>ada</a:t>
            </a:r>
            <a:r>
              <a:rPr lang="en-US" dirty="0" smtClean="0"/>
              <a:t> </a:t>
            </a:r>
            <a:r>
              <a:rPr lang="en-US" dirty="0" err="1" smtClean="0"/>
              <a:t>batasan</a:t>
            </a:r>
            <a:r>
              <a:rPr lang="en-US" dirty="0" smtClean="0"/>
              <a:t> </a:t>
            </a:r>
            <a:r>
              <a:rPr lang="en-US" dirty="0" err="1" smtClean="0"/>
              <a:t>ruang</a:t>
            </a:r>
            <a:r>
              <a:rPr lang="en-US" dirty="0" smtClean="0"/>
              <a:t> </a:t>
            </a:r>
            <a:r>
              <a:rPr lang="en-US" dirty="0" err="1" smtClean="0"/>
              <a:t>lingkup</a:t>
            </a:r>
            <a:r>
              <a:rPr lang="en-US" dirty="0" smtClean="0"/>
              <a:t> </a:t>
            </a:r>
            <a:r>
              <a:rPr lang="en-US" dirty="0" err="1" smtClean="0"/>
              <a:t>penelitian</a:t>
            </a:r>
            <a:endParaRPr lang="en-US" dirty="0" smtClean="0"/>
          </a:p>
          <a:p>
            <a:pPr>
              <a:buNone/>
            </a:pPr>
            <a:r>
              <a:rPr lang="en-US" dirty="0" smtClean="0"/>
              <a:t>	</a:t>
            </a:r>
            <a:r>
              <a:rPr lang="en-US" i="1" dirty="0" err="1" smtClean="0"/>
              <a:t>Apakah</a:t>
            </a:r>
            <a:r>
              <a:rPr lang="en-US" i="1" dirty="0" smtClean="0"/>
              <a:t> </a:t>
            </a:r>
            <a:r>
              <a:rPr lang="en-US" i="1" dirty="0" err="1" smtClean="0"/>
              <a:t>terdapat</a:t>
            </a:r>
            <a:r>
              <a:rPr lang="en-US" i="1" dirty="0" smtClean="0"/>
              <a:t> </a:t>
            </a:r>
            <a:r>
              <a:rPr lang="en-US" i="1" dirty="0" err="1" smtClean="0"/>
              <a:t>perbedaan</a:t>
            </a:r>
            <a:r>
              <a:rPr lang="en-US" i="1" dirty="0" smtClean="0"/>
              <a:t> </a:t>
            </a:r>
            <a:r>
              <a:rPr lang="en-US" i="1" dirty="0" err="1" smtClean="0"/>
              <a:t>dalam</a:t>
            </a:r>
            <a:r>
              <a:rPr lang="en-US" i="1" dirty="0" smtClean="0"/>
              <a:t> </a:t>
            </a:r>
            <a:r>
              <a:rPr lang="en-US" i="1" dirty="0" err="1" smtClean="0"/>
              <a:t>hal</a:t>
            </a:r>
            <a:r>
              <a:rPr lang="en-US" i="1" dirty="0" smtClean="0"/>
              <a:t> </a:t>
            </a:r>
            <a:r>
              <a:rPr lang="en-US" i="1" dirty="0" err="1" smtClean="0"/>
              <a:t>penghargaan</a:t>
            </a:r>
            <a:r>
              <a:rPr lang="en-US" i="1" dirty="0" smtClean="0"/>
              <a:t> </a:t>
            </a:r>
            <a:r>
              <a:rPr lang="en-US" i="1" dirty="0" err="1" smtClean="0"/>
              <a:t>terhadap</a:t>
            </a:r>
            <a:r>
              <a:rPr lang="en-US" i="1" dirty="0" smtClean="0"/>
              <a:t> </a:t>
            </a:r>
            <a:r>
              <a:rPr lang="en-US" i="1" dirty="0" err="1" smtClean="0"/>
              <a:t>Antologi</a:t>
            </a:r>
            <a:r>
              <a:rPr lang="en-US" i="1" dirty="0" smtClean="0"/>
              <a:t> </a:t>
            </a:r>
            <a:r>
              <a:rPr lang="en-US" i="1" dirty="0" err="1" smtClean="0"/>
              <a:t>Puisi</a:t>
            </a:r>
            <a:r>
              <a:rPr lang="en-US" i="1" dirty="0" smtClean="0"/>
              <a:t>  </a:t>
            </a:r>
            <a:r>
              <a:rPr lang="en-US" i="1" dirty="0" err="1" smtClean="0"/>
              <a:t>Lautan</a:t>
            </a:r>
            <a:r>
              <a:rPr lang="en-US" i="1" dirty="0" smtClean="0"/>
              <a:t> </a:t>
            </a:r>
            <a:r>
              <a:rPr lang="en-US" i="1" dirty="0" err="1" smtClean="0"/>
              <a:t>Sajadah</a:t>
            </a:r>
            <a:r>
              <a:rPr lang="en-US" i="1" dirty="0" smtClean="0"/>
              <a:t> </a:t>
            </a:r>
            <a:r>
              <a:rPr lang="en-US" i="1" dirty="0" err="1" smtClean="0"/>
              <a:t>oleh</a:t>
            </a:r>
            <a:r>
              <a:rPr lang="en-US" i="1" dirty="0" smtClean="0"/>
              <a:t> </a:t>
            </a:r>
            <a:r>
              <a:rPr lang="en-US" i="1" dirty="0" err="1" smtClean="0"/>
              <a:t>siswa</a:t>
            </a:r>
            <a:r>
              <a:rPr lang="en-US" i="1" dirty="0" smtClean="0"/>
              <a:t> </a:t>
            </a:r>
            <a:r>
              <a:rPr lang="en-US" i="1" dirty="0" err="1" smtClean="0"/>
              <a:t>di</a:t>
            </a:r>
            <a:r>
              <a:rPr lang="en-US" i="1" dirty="0" smtClean="0"/>
              <a:t> </a:t>
            </a:r>
            <a:r>
              <a:rPr lang="en-US" i="1" dirty="0" err="1" smtClean="0"/>
              <a:t>kalangan</a:t>
            </a:r>
            <a:r>
              <a:rPr lang="en-US" i="1" dirty="0" smtClean="0"/>
              <a:t> </a:t>
            </a:r>
            <a:r>
              <a:rPr lang="en-US" i="1" dirty="0" err="1" smtClean="0"/>
              <a:t>siswa</a:t>
            </a:r>
            <a:r>
              <a:rPr lang="en-US" i="1" dirty="0" smtClean="0"/>
              <a:t> SLTA </a:t>
            </a:r>
            <a:r>
              <a:rPr lang="en-US" i="1" dirty="0" err="1" smtClean="0"/>
              <a:t>di</a:t>
            </a:r>
            <a:r>
              <a:rPr lang="en-US" i="1" dirty="0" smtClean="0"/>
              <a:t> </a:t>
            </a:r>
            <a:r>
              <a:rPr lang="en-US" i="1" dirty="0" err="1" smtClean="0"/>
              <a:t>berapa</a:t>
            </a:r>
            <a:r>
              <a:rPr lang="en-US" i="1" dirty="0" smtClean="0"/>
              <a:t> </a:t>
            </a:r>
            <a:r>
              <a:rPr lang="en-US" i="1" dirty="0" err="1" smtClean="0"/>
              <a:t>kota</a:t>
            </a:r>
            <a:r>
              <a:rPr lang="en-US" i="1" dirty="0" smtClean="0"/>
              <a:t> </a:t>
            </a:r>
            <a:r>
              <a:rPr lang="en-US" i="1" dirty="0" err="1" smtClean="0"/>
              <a:t>besar</a:t>
            </a:r>
            <a:r>
              <a:rPr lang="en-US" i="1" dirty="0" smtClean="0"/>
              <a:t>, </a:t>
            </a:r>
            <a:r>
              <a:rPr lang="en-US" i="1" dirty="0" err="1" smtClean="0"/>
              <a:t>dengan</a:t>
            </a:r>
            <a:r>
              <a:rPr lang="en-US" i="1" dirty="0" smtClean="0"/>
              <a:t> </a:t>
            </a:r>
            <a:r>
              <a:rPr lang="en-US" i="1" dirty="0" err="1" smtClean="0"/>
              <a:t>siswa</a:t>
            </a:r>
            <a:r>
              <a:rPr lang="en-US" i="1" dirty="0" smtClean="0"/>
              <a:t> SLTA </a:t>
            </a:r>
            <a:r>
              <a:rPr lang="en-US" i="1" dirty="0" err="1" smtClean="0"/>
              <a:t>di</a:t>
            </a:r>
            <a:r>
              <a:rPr lang="en-US" i="1" dirty="0" smtClean="0"/>
              <a:t> </a:t>
            </a:r>
            <a:r>
              <a:rPr lang="en-US" i="1" dirty="0" err="1" smtClean="0"/>
              <a:t>beberapa</a:t>
            </a:r>
            <a:r>
              <a:rPr lang="en-US" i="1" dirty="0" smtClean="0"/>
              <a:t> </a:t>
            </a:r>
            <a:r>
              <a:rPr lang="en-US" i="1" dirty="0" err="1" smtClean="0"/>
              <a:t>kota</a:t>
            </a:r>
            <a:r>
              <a:rPr lang="en-US" i="1" dirty="0" smtClean="0"/>
              <a:t> </a:t>
            </a:r>
            <a:r>
              <a:rPr lang="en-US" i="1" dirty="0" err="1" smtClean="0"/>
              <a:t>kecil</a:t>
            </a:r>
            <a:r>
              <a:rPr lang="en-US" i="1" dirty="0" smtClean="0"/>
              <a:t> </a:t>
            </a:r>
            <a:r>
              <a:rPr lang="en-US" i="1" dirty="0" err="1" smtClean="0"/>
              <a:t>di</a:t>
            </a:r>
            <a:r>
              <a:rPr lang="en-US" i="1" dirty="0" smtClean="0"/>
              <a:t> </a:t>
            </a:r>
            <a:r>
              <a:rPr lang="en-US" i="1" dirty="0" err="1" smtClean="0"/>
              <a:t>provinsi</a:t>
            </a:r>
            <a:r>
              <a:rPr lang="en-US" i="1" dirty="0" smtClean="0"/>
              <a:t> Sumatera Barat. </a:t>
            </a: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r>
              <a:rPr lang="en-US" sz="2800" b="1" dirty="0" err="1" smtClean="0"/>
              <a:t>Syarat</a:t>
            </a:r>
            <a:r>
              <a:rPr lang="en-US" sz="2800" b="1" dirty="0" smtClean="0"/>
              <a:t> </a:t>
            </a:r>
            <a:r>
              <a:rPr lang="en-US" sz="2800" b="1" dirty="0" err="1" smtClean="0"/>
              <a:t>memformulasikan</a:t>
            </a:r>
            <a:r>
              <a:rPr lang="en-US" sz="2800" b="1" dirty="0" smtClean="0"/>
              <a:t> </a:t>
            </a:r>
            <a:r>
              <a:rPr lang="en-US" sz="2800" b="1" dirty="0" err="1" smtClean="0"/>
              <a:t>permasalahan</a:t>
            </a:r>
            <a:r>
              <a:rPr lang="en-US" sz="2800" b="1" dirty="0" smtClean="0"/>
              <a:t> </a:t>
            </a:r>
            <a:r>
              <a:rPr lang="en-US" sz="2800" b="1" dirty="0" err="1" smtClean="0"/>
              <a:t>penelitian</a:t>
            </a:r>
            <a:endParaRPr lang="en-US" sz="2800" b="1" dirty="0"/>
          </a:p>
        </p:txBody>
      </p:sp>
      <p:sp>
        <p:nvSpPr>
          <p:cNvPr id="3" name="Content Placeholder 2"/>
          <p:cNvSpPr>
            <a:spLocks noGrp="1"/>
          </p:cNvSpPr>
          <p:nvPr>
            <p:ph idx="1"/>
          </p:nvPr>
        </p:nvSpPr>
        <p:spPr/>
        <p:txBody>
          <a:bodyPr>
            <a:normAutofit fontScale="92500" lnSpcReduction="10000"/>
          </a:bodyPr>
          <a:lstStyle/>
          <a:p>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rasionalitas</a:t>
            </a:r>
            <a:r>
              <a:rPr lang="en-US" dirty="0" smtClean="0"/>
              <a:t> (common sense)</a:t>
            </a:r>
          </a:p>
          <a:p>
            <a:r>
              <a:rPr lang="en-US" dirty="0" err="1" smtClean="0"/>
              <a:t>Tidak</a:t>
            </a:r>
            <a:r>
              <a:rPr lang="en-US" dirty="0" smtClean="0"/>
              <a:t> </a:t>
            </a:r>
            <a:r>
              <a:rPr lang="en-US" dirty="0" err="1" smtClean="0"/>
              <a:t>bertentangan</a:t>
            </a:r>
            <a:r>
              <a:rPr lang="en-US" dirty="0" smtClean="0"/>
              <a:t> </a:t>
            </a:r>
            <a:r>
              <a:rPr lang="en-US" dirty="0" err="1" smtClean="0"/>
              <a:t>dengan</a:t>
            </a:r>
            <a:r>
              <a:rPr lang="en-US" dirty="0"/>
              <a:t> </a:t>
            </a:r>
            <a:r>
              <a:rPr lang="en-US" dirty="0" err="1" smtClean="0"/>
              <a:t>teori</a:t>
            </a:r>
            <a:r>
              <a:rPr lang="en-US" dirty="0" smtClean="0"/>
              <a:t> yang </a:t>
            </a:r>
            <a:r>
              <a:rPr lang="en-US" dirty="0" err="1" smtClean="0"/>
              <a:t>sudah</a:t>
            </a:r>
            <a:r>
              <a:rPr lang="en-US" dirty="0" smtClean="0"/>
              <a:t> </a:t>
            </a:r>
            <a:r>
              <a:rPr lang="en-US" dirty="0" err="1" smtClean="0"/>
              <a:t>berkembang</a:t>
            </a:r>
            <a:r>
              <a:rPr lang="en-US" dirty="0" smtClean="0"/>
              <a:t> </a:t>
            </a:r>
            <a:r>
              <a:rPr lang="en-US" dirty="0" err="1" smtClean="0"/>
              <a:t>dalam</a:t>
            </a:r>
            <a:r>
              <a:rPr lang="en-US" dirty="0" smtClean="0"/>
              <a:t> </a:t>
            </a:r>
            <a:r>
              <a:rPr lang="en-US" dirty="0" err="1" smtClean="0"/>
              <a:t>dunia</a:t>
            </a:r>
            <a:r>
              <a:rPr lang="en-US" dirty="0" smtClean="0"/>
              <a:t> </a:t>
            </a:r>
            <a:r>
              <a:rPr lang="en-US" dirty="0" err="1" smtClean="0"/>
              <a:t>keilmuan</a:t>
            </a:r>
            <a:endParaRPr lang="en-US" dirty="0" smtClean="0"/>
          </a:p>
          <a:p>
            <a:r>
              <a:rPr lang="en-US" dirty="0" err="1" smtClean="0"/>
              <a:t>Tidak</a:t>
            </a:r>
            <a:r>
              <a:rPr lang="en-US" dirty="0" smtClean="0"/>
              <a:t> </a:t>
            </a:r>
            <a:r>
              <a:rPr lang="en-US" dirty="0" err="1" smtClean="0"/>
              <a:t>mengada-ada</a:t>
            </a:r>
            <a:r>
              <a:rPr lang="en-US" dirty="0" smtClean="0"/>
              <a:t> (absurd)</a:t>
            </a:r>
          </a:p>
          <a:p>
            <a:pPr>
              <a:buNone/>
            </a:pPr>
            <a:r>
              <a:rPr lang="en-US" dirty="0" smtClean="0"/>
              <a:t>	</a:t>
            </a:r>
            <a:r>
              <a:rPr lang="en-US" i="1" dirty="0" err="1" smtClean="0"/>
              <a:t>Formulasi</a:t>
            </a:r>
            <a:r>
              <a:rPr lang="en-US" i="1" dirty="0" smtClean="0"/>
              <a:t> </a:t>
            </a:r>
            <a:r>
              <a:rPr lang="en-US" i="1" dirty="0" err="1" smtClean="0"/>
              <a:t>permasalahan</a:t>
            </a:r>
            <a:r>
              <a:rPr lang="en-US" i="1" dirty="0" smtClean="0"/>
              <a:t> yang </a:t>
            </a:r>
            <a:r>
              <a:rPr lang="en-US" i="1" dirty="0" err="1" smtClean="0"/>
              <a:t>baik</a:t>
            </a:r>
            <a:r>
              <a:rPr lang="en-US" i="1" dirty="0" smtClean="0"/>
              <a:t> </a:t>
            </a:r>
            <a:r>
              <a:rPr lang="en-US" i="1" dirty="0" err="1" smtClean="0"/>
              <a:t>selalu</a:t>
            </a:r>
            <a:r>
              <a:rPr lang="en-US" i="1" dirty="0" smtClean="0"/>
              <a:t> </a:t>
            </a:r>
            <a:r>
              <a:rPr lang="en-US" i="1" dirty="0" err="1" smtClean="0"/>
              <a:t>didasari</a:t>
            </a:r>
            <a:r>
              <a:rPr lang="en-US" i="1" dirty="0" smtClean="0"/>
              <a:t> </a:t>
            </a:r>
            <a:r>
              <a:rPr lang="en-US" i="1" dirty="0" err="1" smtClean="0"/>
              <a:t>kerangka</a:t>
            </a:r>
            <a:r>
              <a:rPr lang="en-US" i="1" dirty="0" smtClean="0"/>
              <a:t> </a:t>
            </a:r>
            <a:r>
              <a:rPr lang="en-US" i="1" dirty="0" err="1" smtClean="0"/>
              <a:t>berfikir</a:t>
            </a:r>
            <a:r>
              <a:rPr lang="en-US" i="1" dirty="0" smtClean="0"/>
              <a:t> yang </a:t>
            </a:r>
            <a:r>
              <a:rPr lang="en-US" i="1" dirty="0" err="1" smtClean="0"/>
              <a:t>baikserta</a:t>
            </a:r>
            <a:r>
              <a:rPr lang="en-US" i="1" dirty="0" smtClean="0"/>
              <a:t> </a:t>
            </a:r>
            <a:r>
              <a:rPr lang="en-US" i="1" dirty="0" err="1" smtClean="0"/>
              <a:t>alasan</a:t>
            </a:r>
            <a:r>
              <a:rPr lang="en-US" i="1" dirty="0" smtClean="0"/>
              <a:t> yang </a:t>
            </a:r>
            <a:r>
              <a:rPr lang="en-US" i="1" dirty="0" err="1" smtClean="0"/>
              <a:t>baik</a:t>
            </a:r>
            <a:r>
              <a:rPr lang="en-US" i="1" dirty="0" smtClean="0"/>
              <a:t> pula, (</a:t>
            </a:r>
            <a:r>
              <a:rPr lang="en-US" i="1" dirty="0" err="1" smtClean="0"/>
              <a:t>mengapa</a:t>
            </a:r>
            <a:r>
              <a:rPr lang="en-US" i="1" dirty="0" smtClean="0"/>
              <a:t> </a:t>
            </a:r>
            <a:r>
              <a:rPr lang="en-US" i="1" dirty="0" err="1" smtClean="0"/>
              <a:t>permasalahan</a:t>
            </a:r>
            <a:r>
              <a:rPr lang="en-US" i="1" dirty="0" smtClean="0"/>
              <a:t> </a:t>
            </a:r>
            <a:r>
              <a:rPr lang="en-US" i="1" dirty="0" err="1" smtClean="0"/>
              <a:t>penelitiannya</a:t>
            </a:r>
            <a:r>
              <a:rPr lang="en-US" i="1" dirty="0" smtClean="0"/>
              <a:t> </a:t>
            </a:r>
            <a:r>
              <a:rPr lang="en-US" i="1" dirty="0" err="1" smtClean="0"/>
              <a:t>berbunyi</a:t>
            </a:r>
            <a:r>
              <a:rPr lang="en-US" i="1" dirty="0" smtClean="0"/>
              <a:t> </a:t>
            </a:r>
            <a:r>
              <a:rPr lang="en-US" i="1" dirty="0" err="1" smtClean="0"/>
              <a:t>seperti</a:t>
            </a:r>
            <a:r>
              <a:rPr lang="en-US" i="1" dirty="0" smtClean="0"/>
              <a:t> </a:t>
            </a:r>
            <a:r>
              <a:rPr lang="en-US" i="1" dirty="0" err="1" smtClean="0"/>
              <a:t>itu</a:t>
            </a:r>
            <a:r>
              <a:rPr lang="en-US" i="1" dirty="0" smtClean="0"/>
              <a:t> </a:t>
            </a:r>
            <a:r>
              <a:rPr lang="en-US" i="1" dirty="0" err="1" smtClean="0"/>
              <a:t>dan</a:t>
            </a:r>
            <a:r>
              <a:rPr lang="en-US" i="1" dirty="0" smtClean="0"/>
              <a:t> </a:t>
            </a:r>
            <a:r>
              <a:rPr lang="en-US" i="1" dirty="0" err="1" smtClean="0"/>
              <a:t>apa</a:t>
            </a:r>
            <a:r>
              <a:rPr lang="en-US" i="1" dirty="0" smtClean="0"/>
              <a:t> </a:t>
            </a:r>
            <a:r>
              <a:rPr lang="en-US" i="1" dirty="0" err="1" smtClean="0"/>
              <a:t>hal</a:t>
            </a:r>
            <a:r>
              <a:rPr lang="en-US" i="1" dirty="0" smtClean="0"/>
              <a:t> yang </a:t>
            </a:r>
            <a:r>
              <a:rPr lang="en-US" i="1" dirty="0" err="1" smtClean="0"/>
              <a:t>mendasari</a:t>
            </a:r>
            <a:r>
              <a:rPr lang="en-US" i="1" dirty="0" smtClean="0"/>
              <a:t> </a:t>
            </a:r>
            <a:r>
              <a:rPr lang="en-US" i="1" dirty="0" err="1" smtClean="0"/>
              <a:t>permasalahan</a:t>
            </a:r>
            <a:r>
              <a:rPr lang="en-US" i="1" dirty="0" smtClean="0"/>
              <a:t> </a:t>
            </a:r>
            <a:r>
              <a:rPr lang="en-US" i="1" dirty="0" err="1" smtClean="0"/>
              <a:t>tersebut</a:t>
            </a:r>
            <a:r>
              <a:rPr lang="en-US" i="1" dirty="0" smtClean="0"/>
              <a:t>).</a:t>
            </a:r>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err="1" smtClean="0"/>
              <a:t>Manfaat</a:t>
            </a:r>
            <a:r>
              <a:rPr lang="en-US" dirty="0" smtClean="0"/>
              <a:t> </a:t>
            </a:r>
            <a:r>
              <a:rPr lang="en-US" dirty="0" err="1" smtClean="0"/>
              <a:t>Penelitian</a:t>
            </a:r>
            <a:endParaRPr lang="en-US" dirty="0"/>
          </a:p>
        </p:txBody>
      </p:sp>
      <p:sp>
        <p:nvSpPr>
          <p:cNvPr id="3" name="Content Placeholder 2"/>
          <p:cNvSpPr>
            <a:spLocks noGrp="1"/>
          </p:cNvSpPr>
          <p:nvPr>
            <p:ph idx="1"/>
          </p:nvPr>
        </p:nvSpPr>
        <p:spPr>
          <a:xfrm>
            <a:off x="457200" y="1071546"/>
            <a:ext cx="8229600" cy="5054617"/>
          </a:xfrm>
        </p:spPr>
        <p:txBody>
          <a:bodyPr/>
          <a:lstStyle/>
          <a:p>
            <a:r>
              <a:rPr lang="en-US" dirty="0" err="1" smtClean="0"/>
              <a:t>Manfaat</a:t>
            </a:r>
            <a:r>
              <a:rPr lang="en-US" dirty="0" smtClean="0"/>
              <a:t> </a:t>
            </a:r>
            <a:r>
              <a:rPr lang="en-US" dirty="0" err="1" smtClean="0"/>
              <a:t>praktis</a:t>
            </a:r>
            <a:r>
              <a:rPr lang="en-US" dirty="0" smtClean="0"/>
              <a:t> (</a:t>
            </a:r>
            <a:r>
              <a:rPr lang="en-US" dirty="0" err="1" smtClean="0"/>
              <a:t>berjangka</a:t>
            </a:r>
            <a:r>
              <a:rPr lang="en-US" dirty="0" smtClean="0"/>
              <a:t> </a:t>
            </a:r>
            <a:r>
              <a:rPr lang="en-US" dirty="0" err="1" smtClean="0"/>
              <a:t>pendek</a:t>
            </a:r>
            <a:r>
              <a:rPr lang="en-US" dirty="0" smtClean="0"/>
              <a:t>)</a:t>
            </a:r>
          </a:p>
          <a:p>
            <a:r>
              <a:rPr lang="en-US" dirty="0" err="1" smtClean="0"/>
              <a:t>Manfaat</a:t>
            </a:r>
            <a:r>
              <a:rPr lang="en-US" dirty="0" smtClean="0"/>
              <a:t> </a:t>
            </a:r>
            <a:r>
              <a:rPr lang="en-US" dirty="0" err="1" smtClean="0"/>
              <a:t>teoretis</a:t>
            </a:r>
            <a:r>
              <a:rPr lang="en-US" dirty="0" smtClean="0"/>
              <a:t> (</a:t>
            </a:r>
            <a:r>
              <a:rPr lang="en-US" dirty="0" err="1" smtClean="0"/>
              <a:t>untuk</a:t>
            </a:r>
            <a:r>
              <a:rPr lang="en-US" dirty="0" smtClean="0"/>
              <a:t> </a:t>
            </a:r>
            <a:r>
              <a:rPr lang="en-US" dirty="0" err="1" smtClean="0"/>
              <a:t>masa</a:t>
            </a:r>
            <a:r>
              <a:rPr lang="en-US" dirty="0" smtClean="0"/>
              <a:t> </a:t>
            </a:r>
            <a:r>
              <a:rPr lang="en-US" dirty="0" err="1" smtClean="0"/>
              <a:t>depan</a:t>
            </a:r>
            <a:r>
              <a:rPr lang="en-US" dirty="0" smtClean="0"/>
              <a:t>)</a:t>
            </a:r>
          </a:p>
          <a:p>
            <a:pPr>
              <a:buNone/>
            </a:pPr>
            <a:endParaRPr lang="en-US" dirty="0" smtClean="0"/>
          </a:p>
          <a:p>
            <a:pPr>
              <a:buNone/>
            </a:pPr>
            <a:r>
              <a:rPr lang="en-US" dirty="0" smtClean="0"/>
              <a:t>	</a:t>
            </a:r>
            <a:r>
              <a:rPr lang="en-US" i="1" dirty="0" err="1" smtClean="0"/>
              <a:t>Manfaat</a:t>
            </a:r>
            <a:r>
              <a:rPr lang="en-US" i="1" dirty="0" smtClean="0"/>
              <a:t> </a:t>
            </a:r>
            <a:r>
              <a:rPr lang="en-US" i="1" dirty="0" err="1" smtClean="0"/>
              <a:t>selalu</a:t>
            </a:r>
            <a:r>
              <a:rPr lang="en-US" i="1" dirty="0" smtClean="0"/>
              <a:t> </a:t>
            </a:r>
            <a:r>
              <a:rPr lang="en-US" i="1" dirty="0" err="1" smtClean="0"/>
              <a:t>dapat</a:t>
            </a:r>
            <a:r>
              <a:rPr lang="en-US" i="1" dirty="0" smtClean="0"/>
              <a:t> </a:t>
            </a:r>
            <a:r>
              <a:rPr lang="en-US" i="1" dirty="0" err="1" smtClean="0"/>
              <a:t>diambil</a:t>
            </a:r>
            <a:r>
              <a:rPr lang="en-US" i="1" dirty="0" smtClean="0"/>
              <a:t> </a:t>
            </a:r>
            <a:r>
              <a:rPr lang="en-US" i="1" dirty="0" err="1" smtClean="0"/>
              <a:t>dari</a:t>
            </a:r>
            <a:r>
              <a:rPr lang="en-US" i="1" dirty="0" smtClean="0"/>
              <a:t> </a:t>
            </a:r>
            <a:r>
              <a:rPr lang="en-US" i="1" dirty="0" err="1" smtClean="0"/>
              <a:t>suatu</a:t>
            </a:r>
            <a:r>
              <a:rPr lang="en-US" i="1" dirty="0" smtClean="0"/>
              <a:t> </a:t>
            </a:r>
            <a:r>
              <a:rPr lang="en-US" i="1" dirty="0" err="1" smtClean="0"/>
              <a:t>penelitian</a:t>
            </a:r>
            <a:r>
              <a:rPr lang="en-US" i="1" dirty="0" smtClean="0"/>
              <a:t>, </a:t>
            </a:r>
            <a:r>
              <a:rPr lang="en-US" i="1" dirty="0" err="1" smtClean="0"/>
              <a:t>baik</a:t>
            </a:r>
            <a:r>
              <a:rPr lang="en-US" i="1" dirty="0" smtClean="0"/>
              <a:t> </a:t>
            </a:r>
            <a:r>
              <a:rPr lang="en-US" i="1" dirty="0" err="1" smtClean="0"/>
              <a:t>hipotesisnya</a:t>
            </a:r>
            <a:r>
              <a:rPr lang="en-US" i="1" dirty="0" smtClean="0"/>
              <a:t> </a:t>
            </a:r>
            <a:r>
              <a:rPr lang="en-US" i="1" dirty="0" err="1" smtClean="0"/>
              <a:t>terbukti</a:t>
            </a:r>
            <a:r>
              <a:rPr lang="en-US" i="1" dirty="0" smtClean="0"/>
              <a:t> </a:t>
            </a:r>
            <a:r>
              <a:rPr lang="en-US" i="1" dirty="0" err="1" smtClean="0"/>
              <a:t>benar</a:t>
            </a:r>
            <a:r>
              <a:rPr lang="en-US" i="1" dirty="0" smtClean="0"/>
              <a:t> </a:t>
            </a:r>
            <a:r>
              <a:rPr lang="en-US" i="1" dirty="0" err="1" smtClean="0"/>
              <a:t>atau</a:t>
            </a:r>
            <a:r>
              <a:rPr lang="en-US" i="1" dirty="0" smtClean="0"/>
              <a:t> </a:t>
            </a:r>
            <a:r>
              <a:rPr lang="en-US" i="1" dirty="0" err="1" smtClean="0"/>
              <a:t>terbukti</a:t>
            </a:r>
            <a:r>
              <a:rPr lang="en-US" i="1" dirty="0" smtClean="0"/>
              <a:t> </a:t>
            </a:r>
            <a:r>
              <a:rPr lang="en-US" i="1" dirty="0" err="1" smtClean="0"/>
              <a:t>tidak</a:t>
            </a:r>
            <a:r>
              <a:rPr lang="en-US" i="1" dirty="0" smtClean="0"/>
              <a:t> </a:t>
            </a:r>
            <a:r>
              <a:rPr lang="en-US" i="1" dirty="0" err="1" smtClean="0"/>
              <a:t>benar</a:t>
            </a:r>
            <a:r>
              <a:rPr lang="en-US" i="1" dirty="0" smtClean="0"/>
              <a:t>. </a:t>
            </a:r>
            <a:r>
              <a:rPr lang="en-US" i="1" dirty="0" err="1" smtClean="0"/>
              <a:t>Manusia</a:t>
            </a:r>
            <a:r>
              <a:rPr lang="en-US" i="1" dirty="0" smtClean="0"/>
              <a:t> </a:t>
            </a:r>
            <a:r>
              <a:rPr lang="en-US" i="1" dirty="0" err="1" smtClean="0"/>
              <a:t>tidak</a:t>
            </a:r>
            <a:r>
              <a:rPr lang="en-US" i="1" dirty="0" smtClean="0"/>
              <a:t> </a:t>
            </a:r>
            <a:r>
              <a:rPr lang="en-US" i="1" dirty="0" err="1" smtClean="0"/>
              <a:t>hanya</a:t>
            </a:r>
            <a:r>
              <a:rPr lang="en-US" i="1" dirty="0" smtClean="0"/>
              <a:t> </a:t>
            </a:r>
            <a:r>
              <a:rPr lang="en-US" i="1" dirty="0" err="1" smtClean="0"/>
              <a:t>belajar</a:t>
            </a:r>
            <a:r>
              <a:rPr lang="en-US" i="1" dirty="0" smtClean="0"/>
              <a:t> </a:t>
            </a:r>
            <a:r>
              <a:rPr lang="en-US" i="1" dirty="0" err="1" smtClean="0"/>
              <a:t>dari</a:t>
            </a:r>
            <a:r>
              <a:rPr lang="en-US" i="1" dirty="0" smtClean="0"/>
              <a:t> </a:t>
            </a:r>
            <a:r>
              <a:rPr lang="en-US" i="1" dirty="0" err="1" smtClean="0"/>
              <a:t>kesuksesan</a:t>
            </a:r>
            <a:r>
              <a:rPr lang="en-US" i="1" dirty="0" smtClean="0"/>
              <a:t>, </a:t>
            </a:r>
            <a:r>
              <a:rPr lang="en-US" i="1" dirty="0" err="1" smtClean="0"/>
              <a:t>tetapi</a:t>
            </a:r>
            <a:r>
              <a:rPr lang="en-US" i="1" dirty="0" smtClean="0"/>
              <a:t> </a:t>
            </a:r>
            <a:r>
              <a:rPr lang="en-US" i="1" dirty="0" err="1" smtClean="0"/>
              <a:t>juga</a:t>
            </a:r>
            <a:r>
              <a:rPr lang="en-US" i="1" dirty="0" smtClean="0"/>
              <a:t> </a:t>
            </a:r>
            <a:r>
              <a:rPr lang="en-US" i="1" dirty="0" err="1" smtClean="0"/>
              <a:t>dari</a:t>
            </a:r>
            <a:r>
              <a:rPr lang="en-US" i="1" dirty="0" smtClean="0"/>
              <a:t> </a:t>
            </a:r>
            <a:r>
              <a:rPr lang="en-US" i="1" dirty="0" err="1" smtClean="0"/>
              <a:t>kegagalan</a:t>
            </a:r>
            <a:r>
              <a:rPr lang="en-US" i="1" dirty="0" smtClean="0"/>
              <a:t>. </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97172"/>
          </a:xfrm>
        </p:spPr>
        <p:txBody>
          <a:bodyPr>
            <a:noAutofit/>
          </a:bodyPr>
          <a:lstStyle/>
          <a:p>
            <a:pPr algn="just"/>
            <a:r>
              <a:rPr lang="en-US" sz="3200" dirty="0" err="1" smtClean="0"/>
              <a:t>Penelitian</a:t>
            </a:r>
            <a:r>
              <a:rPr lang="en-US" sz="3200" dirty="0" smtClean="0"/>
              <a:t>  </a:t>
            </a:r>
            <a:r>
              <a:rPr lang="en-US" sz="3200" dirty="0" err="1" smtClean="0"/>
              <a:t>ini</a:t>
            </a:r>
            <a:r>
              <a:rPr lang="en-US" sz="3200" dirty="0" smtClean="0"/>
              <a:t> </a:t>
            </a:r>
            <a:r>
              <a:rPr lang="en-US" sz="3200" dirty="0" err="1" smtClean="0"/>
              <a:t>meberikan</a:t>
            </a:r>
            <a:r>
              <a:rPr lang="en-US" sz="3200" dirty="0" smtClean="0"/>
              <a:t> </a:t>
            </a:r>
            <a:r>
              <a:rPr lang="en-US" sz="3200" dirty="0" err="1" smtClean="0"/>
              <a:t>manfaat</a:t>
            </a:r>
            <a:r>
              <a:rPr lang="en-US" sz="3200" dirty="0" smtClean="0"/>
              <a:t> </a:t>
            </a:r>
            <a:r>
              <a:rPr lang="en-US" sz="3200" dirty="0" err="1" smtClean="0"/>
              <a:t>ganda</a:t>
            </a:r>
            <a:r>
              <a:rPr lang="en-US" sz="3200" dirty="0" smtClean="0"/>
              <a:t>. </a:t>
            </a:r>
            <a:r>
              <a:rPr lang="en-US" sz="3200" dirty="0" err="1" smtClean="0"/>
              <a:t>Pertama</a:t>
            </a:r>
            <a:r>
              <a:rPr lang="en-US" sz="3200" dirty="0" smtClean="0"/>
              <a:t>, </a:t>
            </a:r>
            <a:r>
              <a:rPr lang="en-US" sz="3200" dirty="0" err="1" smtClean="0"/>
              <a:t>jika</a:t>
            </a:r>
            <a:r>
              <a:rPr lang="en-US" sz="3200" dirty="0" smtClean="0"/>
              <a:t> </a:t>
            </a:r>
            <a:r>
              <a:rPr lang="en-US" sz="3200" dirty="0" err="1" smtClean="0"/>
              <a:t>hipotesis</a:t>
            </a:r>
            <a:r>
              <a:rPr lang="en-US" sz="3200" dirty="0" smtClean="0"/>
              <a:t> </a:t>
            </a:r>
            <a:r>
              <a:rPr lang="en-US" sz="3200" dirty="0" err="1" smtClean="0"/>
              <a:t>penelitian</a:t>
            </a:r>
            <a:r>
              <a:rPr lang="en-US" sz="3200" dirty="0" smtClean="0"/>
              <a:t> </a:t>
            </a:r>
            <a:r>
              <a:rPr lang="en-US" sz="3200" dirty="0" err="1" smtClean="0"/>
              <a:t>teruji</a:t>
            </a:r>
            <a:r>
              <a:rPr lang="en-US" sz="3200" dirty="0" smtClean="0"/>
              <a:t> </a:t>
            </a:r>
            <a:r>
              <a:rPr lang="en-US" sz="3200" dirty="0" err="1" smtClean="0"/>
              <a:t>benar</a:t>
            </a:r>
            <a:r>
              <a:rPr lang="en-US" sz="3200" dirty="0" smtClean="0"/>
              <a:t>, </a:t>
            </a:r>
            <a:r>
              <a:rPr lang="en-US" sz="3200" dirty="0" err="1" smtClean="0"/>
              <a:t>maka</a:t>
            </a:r>
            <a:r>
              <a:rPr lang="en-US" sz="3200" dirty="0" smtClean="0"/>
              <a:t> </a:t>
            </a:r>
            <a:r>
              <a:rPr lang="en-US" sz="3200" dirty="0" err="1" smtClean="0"/>
              <a:t>akan</a:t>
            </a:r>
            <a:r>
              <a:rPr lang="en-US" sz="3200" dirty="0" smtClean="0"/>
              <a:t> </a:t>
            </a:r>
            <a:r>
              <a:rPr lang="en-US" sz="3200" dirty="0" err="1" smtClean="0"/>
              <a:t>ditemukan</a:t>
            </a:r>
            <a:r>
              <a:rPr lang="en-US" sz="3200" dirty="0" smtClean="0"/>
              <a:t> </a:t>
            </a:r>
            <a:r>
              <a:rPr lang="en-US" sz="3200" dirty="0" err="1" smtClean="0"/>
              <a:t>bahwa</a:t>
            </a:r>
            <a:r>
              <a:rPr lang="en-US" sz="3200" dirty="0"/>
              <a:t> </a:t>
            </a:r>
            <a:r>
              <a:rPr lang="en-US" sz="3200" dirty="0" err="1" smtClean="0"/>
              <a:t>memang</a:t>
            </a:r>
            <a:r>
              <a:rPr lang="en-US" sz="3200" dirty="0" smtClean="0"/>
              <a:t> </a:t>
            </a:r>
            <a:r>
              <a:rPr lang="en-US" sz="3200" dirty="0" err="1" smtClean="0"/>
              <a:t>terdapat</a:t>
            </a:r>
            <a:r>
              <a:rPr lang="en-US" sz="3200" dirty="0" smtClean="0"/>
              <a:t> </a:t>
            </a:r>
            <a:r>
              <a:rPr lang="en-US" sz="3200" dirty="0" err="1" smtClean="0"/>
              <a:t>hubungan</a:t>
            </a:r>
            <a:r>
              <a:rPr lang="en-US" sz="3200" dirty="0" smtClean="0"/>
              <a:t> yang </a:t>
            </a:r>
            <a:r>
              <a:rPr lang="en-US" sz="3200" dirty="0" err="1" smtClean="0"/>
              <a:t>kuat</a:t>
            </a:r>
            <a:r>
              <a:rPr lang="en-US" sz="3200" dirty="0" smtClean="0"/>
              <a:t> </a:t>
            </a:r>
            <a:r>
              <a:rPr lang="en-US" sz="3200" dirty="0" err="1" smtClean="0"/>
              <a:t>antara</a:t>
            </a:r>
            <a:r>
              <a:rPr lang="en-US" sz="3200" dirty="0" smtClean="0"/>
              <a:t> </a:t>
            </a:r>
            <a:r>
              <a:rPr lang="en-US" sz="3200" dirty="0" err="1" smtClean="0"/>
              <a:t>prestasi</a:t>
            </a:r>
            <a:r>
              <a:rPr lang="en-US" sz="3200" dirty="0" smtClean="0"/>
              <a:t> </a:t>
            </a:r>
            <a:r>
              <a:rPr lang="en-US" sz="3200" dirty="0" err="1" smtClean="0"/>
              <a:t>belajara</a:t>
            </a:r>
            <a:r>
              <a:rPr lang="en-US" sz="3200" dirty="0" smtClean="0"/>
              <a:t> </a:t>
            </a:r>
            <a:r>
              <a:rPr lang="en-US" sz="3200" dirty="0" err="1" smtClean="0"/>
              <a:t>anak</a:t>
            </a:r>
            <a:r>
              <a:rPr lang="en-US" sz="3200" dirty="0" smtClean="0"/>
              <a:t> </a:t>
            </a:r>
            <a:r>
              <a:rPr lang="en-US" sz="3200" dirty="0" err="1" smtClean="0"/>
              <a:t>dengan</a:t>
            </a:r>
            <a:r>
              <a:rPr lang="en-US" sz="3200" dirty="0" smtClean="0"/>
              <a:t> </a:t>
            </a:r>
            <a:r>
              <a:rPr lang="en-US" sz="3200" dirty="0" err="1" smtClean="0"/>
              <a:t>pola</a:t>
            </a:r>
            <a:r>
              <a:rPr lang="en-US" sz="3200" dirty="0" smtClean="0"/>
              <a:t> </a:t>
            </a:r>
            <a:r>
              <a:rPr lang="en-US" sz="3200" dirty="0" err="1" smtClean="0"/>
              <a:t>hubungan</a:t>
            </a:r>
            <a:r>
              <a:rPr lang="en-US" sz="3200" dirty="0" smtClean="0"/>
              <a:t> </a:t>
            </a:r>
            <a:r>
              <a:rPr lang="en-US" sz="3200" dirty="0" err="1" smtClean="0"/>
              <a:t>antara</a:t>
            </a:r>
            <a:r>
              <a:rPr lang="en-US" sz="3200" dirty="0" smtClean="0"/>
              <a:t> </a:t>
            </a:r>
            <a:r>
              <a:rPr lang="en-US" sz="3200" dirty="0" err="1" smtClean="0"/>
              <a:t>anak</a:t>
            </a:r>
            <a:r>
              <a:rPr lang="en-US" sz="3200" dirty="0" smtClean="0"/>
              <a:t> </a:t>
            </a:r>
            <a:r>
              <a:rPr lang="en-US" sz="3200" dirty="0" err="1" smtClean="0"/>
              <a:t>dan</a:t>
            </a:r>
            <a:r>
              <a:rPr lang="en-US" sz="3200" dirty="0" smtClean="0"/>
              <a:t> </a:t>
            </a:r>
            <a:r>
              <a:rPr lang="en-US" sz="3200" dirty="0" err="1" smtClean="0"/>
              <a:t>orang</a:t>
            </a:r>
            <a:r>
              <a:rPr lang="en-US" sz="3200" dirty="0" smtClean="0"/>
              <a:t> </a:t>
            </a:r>
            <a:r>
              <a:rPr lang="en-US" sz="3200" dirty="0" err="1" smtClean="0"/>
              <a:t>tua</a:t>
            </a:r>
            <a:r>
              <a:rPr lang="en-US" sz="3200" dirty="0" smtClean="0"/>
              <a:t>. </a:t>
            </a:r>
            <a:endParaRPr lang="en-US" sz="3200" dirty="0"/>
          </a:p>
        </p:txBody>
      </p:sp>
      <p:sp>
        <p:nvSpPr>
          <p:cNvPr id="3" name="Content Placeholder 2"/>
          <p:cNvSpPr>
            <a:spLocks noGrp="1"/>
          </p:cNvSpPr>
          <p:nvPr>
            <p:ph idx="1"/>
          </p:nvPr>
        </p:nvSpPr>
        <p:spPr>
          <a:xfrm>
            <a:off x="142844" y="3214686"/>
            <a:ext cx="8643966" cy="2840039"/>
          </a:xfrm>
        </p:spPr>
        <p:txBody>
          <a:bodyPr>
            <a:normAutofit lnSpcReduction="10000"/>
          </a:bodyPr>
          <a:lstStyle/>
          <a:p>
            <a:pPr algn="just">
              <a:buNone/>
            </a:pPr>
            <a:r>
              <a:rPr lang="en-US" dirty="0" smtClean="0"/>
              <a:t>	</a:t>
            </a:r>
            <a:r>
              <a:rPr lang="en-US" dirty="0" err="1" smtClean="0"/>
              <a:t>Namun</a:t>
            </a:r>
            <a:r>
              <a:rPr lang="en-US" dirty="0" smtClean="0"/>
              <a:t> </a:t>
            </a:r>
            <a:r>
              <a:rPr lang="en-US" dirty="0" err="1" smtClean="0"/>
              <a:t>bila</a:t>
            </a:r>
            <a:r>
              <a:rPr lang="en-US" dirty="0" smtClean="0"/>
              <a:t> </a:t>
            </a:r>
            <a:r>
              <a:rPr lang="en-US" dirty="0" err="1" smtClean="0"/>
              <a:t>hipotesis</a:t>
            </a:r>
            <a:r>
              <a:rPr lang="en-US" dirty="0" smtClean="0"/>
              <a:t> </a:t>
            </a:r>
            <a:r>
              <a:rPr lang="en-US" dirty="0" err="1" smtClean="0"/>
              <a:t>tidak</a:t>
            </a:r>
            <a:r>
              <a:rPr lang="en-US" dirty="0" smtClean="0"/>
              <a:t> </a:t>
            </a:r>
            <a:r>
              <a:rPr lang="en-US" dirty="0" err="1" smtClean="0"/>
              <a:t>teruji</a:t>
            </a:r>
            <a:r>
              <a:rPr lang="en-US" dirty="0" smtClean="0"/>
              <a:t> </a:t>
            </a:r>
            <a:r>
              <a:rPr lang="en-US" dirty="0" err="1" smtClean="0"/>
              <a:t>benar</a:t>
            </a:r>
            <a:r>
              <a:rPr lang="en-US" dirty="0" smtClean="0"/>
              <a:t>, </a:t>
            </a:r>
            <a:r>
              <a:rPr lang="en-US" dirty="0" err="1" smtClean="0"/>
              <a:t>dengan</a:t>
            </a:r>
            <a:r>
              <a:rPr lang="en-US" dirty="0" smtClean="0"/>
              <a:t> </a:t>
            </a:r>
            <a:r>
              <a:rPr lang="en-US" dirty="0" err="1" smtClean="0"/>
              <a:t>asumsi</a:t>
            </a:r>
            <a:r>
              <a:rPr lang="en-US" dirty="0" smtClean="0"/>
              <a:t> </a:t>
            </a:r>
            <a:r>
              <a:rPr lang="en-US" dirty="0" err="1" smtClean="0"/>
              <a:t>metodologi</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sudah</a:t>
            </a:r>
            <a:r>
              <a:rPr lang="en-US" dirty="0" smtClean="0"/>
              <a:t> </a:t>
            </a:r>
            <a:r>
              <a:rPr lang="en-US" dirty="0" err="1" smtClean="0"/>
              <a:t>benar</a:t>
            </a:r>
            <a:r>
              <a:rPr lang="en-US" dirty="0" smtClean="0"/>
              <a:t>, </a:t>
            </a:r>
            <a:r>
              <a:rPr lang="en-US" dirty="0" err="1" smtClean="0"/>
              <a:t>maka</a:t>
            </a:r>
            <a:r>
              <a:rPr lang="en-US" dirty="0" smtClean="0"/>
              <a:t> </a:t>
            </a:r>
            <a:r>
              <a:rPr lang="en-US" dirty="0" err="1" smtClean="0"/>
              <a:t>akan</a:t>
            </a:r>
            <a:r>
              <a:rPr lang="en-US" dirty="0" smtClean="0"/>
              <a:t> </a:t>
            </a:r>
            <a:r>
              <a:rPr lang="en-US" dirty="0" err="1" smtClean="0"/>
              <a:t>didapatkan</a:t>
            </a:r>
            <a:r>
              <a:rPr lang="en-US" dirty="0" smtClean="0"/>
              <a:t> </a:t>
            </a:r>
            <a:r>
              <a:rPr lang="en-US" dirty="0" err="1" smtClean="0"/>
              <a:t>informasi</a:t>
            </a:r>
            <a:r>
              <a:rPr lang="en-US" dirty="0" smtClean="0"/>
              <a:t> </a:t>
            </a:r>
            <a:r>
              <a:rPr lang="en-US" dirty="0" err="1" smtClean="0"/>
              <a:t>bahwa</a:t>
            </a:r>
            <a:r>
              <a:rPr lang="en-US" dirty="0" smtClean="0"/>
              <a:t> </a:t>
            </a:r>
            <a:r>
              <a:rPr lang="en-US" dirty="0" err="1" smtClean="0"/>
              <a:t>prestasi</a:t>
            </a:r>
            <a:r>
              <a:rPr lang="en-US" dirty="0" smtClean="0"/>
              <a:t> </a:t>
            </a:r>
            <a:r>
              <a:rPr lang="en-US" dirty="0" err="1" smtClean="0"/>
              <a:t>belajar</a:t>
            </a:r>
            <a:r>
              <a:rPr lang="en-US" dirty="0" smtClean="0"/>
              <a:t> </a:t>
            </a:r>
            <a:r>
              <a:rPr lang="en-US" dirty="0" err="1" smtClean="0"/>
              <a:t>anak</a:t>
            </a:r>
            <a:r>
              <a:rPr lang="en-US" dirty="0" smtClean="0"/>
              <a:t> </a:t>
            </a:r>
            <a:r>
              <a:rPr lang="en-US" dirty="0" err="1" smtClean="0"/>
              <a:t>ternyata</a:t>
            </a:r>
            <a:r>
              <a:rPr lang="en-US" dirty="0" smtClean="0"/>
              <a:t> </a:t>
            </a:r>
            <a:r>
              <a:rPr lang="en-US" dirty="0" err="1" smtClean="0"/>
              <a:t>berhubungan</a:t>
            </a:r>
            <a:r>
              <a:rPr lang="en-US" dirty="0" smtClean="0"/>
              <a:t> </a:t>
            </a:r>
            <a:r>
              <a:rPr lang="en-US" dirty="0" err="1" smtClean="0"/>
              <a:t>atau</a:t>
            </a:r>
            <a:r>
              <a:rPr lang="en-US" dirty="0" smtClean="0"/>
              <a:t> </a:t>
            </a:r>
            <a:r>
              <a:rPr lang="en-US" dirty="0" err="1" smtClean="0"/>
              <a:t>dipengaruhi</a:t>
            </a:r>
            <a:r>
              <a:rPr lang="en-US" dirty="0" smtClean="0"/>
              <a:t> </a:t>
            </a:r>
            <a:r>
              <a:rPr lang="en-US" dirty="0" err="1" smtClean="0"/>
              <a:t>oleh</a:t>
            </a:r>
            <a:r>
              <a:rPr lang="en-US" dirty="0" smtClean="0"/>
              <a:t> </a:t>
            </a:r>
            <a:r>
              <a:rPr lang="en-US" dirty="0" err="1" smtClean="0"/>
              <a:t>faktor-faktor</a:t>
            </a:r>
            <a:r>
              <a:rPr lang="en-US" dirty="0" smtClean="0"/>
              <a:t> lain </a:t>
            </a:r>
            <a:r>
              <a:rPr lang="en-US" dirty="0" err="1" smtClean="0"/>
              <a:t>selain</a:t>
            </a:r>
            <a:r>
              <a:rPr lang="en-US" dirty="0" smtClean="0"/>
              <a:t> </a:t>
            </a:r>
            <a:r>
              <a:rPr lang="en-US" dirty="0" err="1" smtClean="0"/>
              <a:t>pola</a:t>
            </a:r>
            <a:r>
              <a:rPr lang="en-US" dirty="0" smtClean="0"/>
              <a:t> </a:t>
            </a:r>
            <a:r>
              <a:rPr lang="en-US" dirty="0" err="1" smtClean="0"/>
              <a:t>hubungan</a:t>
            </a:r>
            <a:r>
              <a:rPr lang="en-US" dirty="0" smtClean="0"/>
              <a:t> </a:t>
            </a:r>
            <a:r>
              <a:rPr lang="en-US" dirty="0" err="1" smtClean="0"/>
              <a:t>antara</a:t>
            </a:r>
            <a:r>
              <a:rPr lang="en-US" dirty="0" smtClean="0"/>
              <a:t> </a:t>
            </a:r>
            <a:r>
              <a:rPr lang="en-US" dirty="0" err="1" smtClean="0"/>
              <a:t>anak</a:t>
            </a:r>
            <a:r>
              <a:rPr lang="en-US" dirty="0" smtClean="0"/>
              <a:t> </a:t>
            </a:r>
            <a:r>
              <a:rPr lang="en-US" dirty="0" err="1" smtClean="0"/>
              <a:t>dan</a:t>
            </a:r>
            <a:r>
              <a:rPr lang="en-US" dirty="0" smtClean="0"/>
              <a:t> </a:t>
            </a:r>
            <a:r>
              <a:rPr lang="en-US" dirty="0" err="1" smtClean="0"/>
              <a:t>orang</a:t>
            </a:r>
            <a:r>
              <a:rPr lang="en-US" dirty="0" smtClean="0"/>
              <a:t> </a:t>
            </a:r>
            <a:r>
              <a:rPr lang="en-US" dirty="0" err="1" smtClean="0"/>
              <a:t>tua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CA" b="1" dirty="0" err="1" smtClean="0"/>
              <a:t>Sistematika</a:t>
            </a:r>
            <a:r>
              <a:rPr lang="en-CA" b="1" dirty="0" smtClean="0"/>
              <a:t> Proposal </a:t>
            </a:r>
            <a:r>
              <a:rPr lang="en-CA" b="1" dirty="0" err="1" smtClean="0"/>
              <a:t>Penelitian</a:t>
            </a:r>
            <a:endParaRPr lang="en-US" b="1" dirty="0"/>
          </a:p>
        </p:txBody>
      </p:sp>
      <p:sp>
        <p:nvSpPr>
          <p:cNvPr id="3" name="Content Placeholder 2"/>
          <p:cNvSpPr>
            <a:spLocks noGrp="1"/>
          </p:cNvSpPr>
          <p:nvPr>
            <p:ph idx="1"/>
          </p:nvPr>
        </p:nvSpPr>
        <p:spPr>
          <a:xfrm>
            <a:off x="457200" y="1071546"/>
            <a:ext cx="8229600" cy="5054617"/>
          </a:xfrm>
        </p:spPr>
        <p:txBody>
          <a:bodyPr>
            <a:normAutofit fontScale="55000" lnSpcReduction="20000"/>
          </a:bodyPr>
          <a:lstStyle/>
          <a:p>
            <a:pPr marL="571500" indent="-571500">
              <a:buNone/>
            </a:pPr>
            <a:r>
              <a:rPr lang="en-CA" b="1" dirty="0" smtClean="0"/>
              <a:t>I.  PENDAHULUAN</a:t>
            </a:r>
          </a:p>
          <a:p>
            <a:pPr marL="971550" lvl="1" indent="-571500">
              <a:buAutoNum type="arabicPeriod"/>
            </a:pPr>
            <a:r>
              <a:rPr lang="en-CA" dirty="0" err="1" smtClean="0"/>
              <a:t>Latar</a:t>
            </a:r>
            <a:r>
              <a:rPr lang="en-CA" dirty="0" smtClean="0"/>
              <a:t> </a:t>
            </a:r>
            <a:r>
              <a:rPr lang="en-CA" dirty="0" err="1" smtClean="0"/>
              <a:t>Belakang</a:t>
            </a:r>
            <a:r>
              <a:rPr lang="en-CA" dirty="0" smtClean="0"/>
              <a:t> </a:t>
            </a:r>
            <a:r>
              <a:rPr lang="en-CA" dirty="0" err="1" smtClean="0"/>
              <a:t>Masalah</a:t>
            </a:r>
            <a:endParaRPr lang="en-CA" dirty="0" smtClean="0"/>
          </a:p>
          <a:p>
            <a:pPr marL="971550" lvl="1" indent="-571500">
              <a:buAutoNum type="arabicPeriod"/>
            </a:pPr>
            <a:r>
              <a:rPr lang="en-CA" dirty="0" err="1" smtClean="0"/>
              <a:t>Identifikasi</a:t>
            </a:r>
            <a:r>
              <a:rPr lang="en-CA" dirty="0" smtClean="0"/>
              <a:t> </a:t>
            </a:r>
            <a:r>
              <a:rPr lang="en-CA" dirty="0" err="1" smtClean="0"/>
              <a:t>Masalah</a:t>
            </a:r>
            <a:endParaRPr lang="en-CA" dirty="0" smtClean="0"/>
          </a:p>
          <a:p>
            <a:pPr marL="971550" lvl="1" indent="-571500">
              <a:buAutoNum type="arabicPeriod"/>
            </a:pPr>
            <a:r>
              <a:rPr lang="en-CA" dirty="0" err="1" smtClean="0"/>
              <a:t>Batasan</a:t>
            </a:r>
            <a:r>
              <a:rPr lang="en-CA" dirty="0" smtClean="0"/>
              <a:t> </a:t>
            </a:r>
            <a:r>
              <a:rPr lang="en-CA" dirty="0" err="1" smtClean="0"/>
              <a:t>Masalah</a:t>
            </a:r>
            <a:endParaRPr lang="en-CA" dirty="0" smtClean="0"/>
          </a:p>
          <a:p>
            <a:pPr marL="971550" lvl="1" indent="-571500">
              <a:buAutoNum type="arabicPeriod"/>
            </a:pPr>
            <a:r>
              <a:rPr lang="en-CA" dirty="0" err="1" smtClean="0"/>
              <a:t>Rumusan</a:t>
            </a:r>
            <a:r>
              <a:rPr lang="en-CA" dirty="0" smtClean="0"/>
              <a:t> </a:t>
            </a:r>
            <a:r>
              <a:rPr lang="en-CA" dirty="0" err="1" smtClean="0"/>
              <a:t>Maslah</a:t>
            </a:r>
            <a:endParaRPr lang="en-CA" dirty="0" smtClean="0"/>
          </a:p>
          <a:p>
            <a:pPr marL="971550" lvl="1" indent="-571500">
              <a:buAutoNum type="arabicPeriod"/>
            </a:pPr>
            <a:r>
              <a:rPr lang="en-CA" dirty="0" err="1" smtClean="0"/>
              <a:t>Tujuan</a:t>
            </a:r>
            <a:r>
              <a:rPr lang="en-CA" dirty="0" smtClean="0"/>
              <a:t> </a:t>
            </a:r>
            <a:r>
              <a:rPr lang="en-CA" dirty="0" err="1" smtClean="0"/>
              <a:t>Penelitian</a:t>
            </a:r>
            <a:endParaRPr lang="en-CA" dirty="0" smtClean="0"/>
          </a:p>
          <a:p>
            <a:pPr marL="971550" lvl="1" indent="-571500">
              <a:buAutoNum type="arabicPeriod"/>
            </a:pPr>
            <a:r>
              <a:rPr lang="en-CA" dirty="0" err="1" smtClean="0"/>
              <a:t>Manfaat</a:t>
            </a:r>
            <a:r>
              <a:rPr lang="en-CA" dirty="0" smtClean="0"/>
              <a:t> </a:t>
            </a:r>
            <a:r>
              <a:rPr lang="en-CA" dirty="0" err="1" smtClean="0"/>
              <a:t>Penelitian</a:t>
            </a:r>
            <a:endParaRPr lang="en-CA" dirty="0" smtClean="0"/>
          </a:p>
          <a:p>
            <a:pPr>
              <a:buNone/>
            </a:pPr>
            <a:r>
              <a:rPr lang="en-CA" b="1" dirty="0" smtClean="0"/>
              <a:t>II. LANDASAN TEORETIS (KAJIAN TEORI)</a:t>
            </a:r>
          </a:p>
          <a:p>
            <a:pPr>
              <a:buNone/>
            </a:pPr>
            <a:r>
              <a:rPr lang="en-CA" dirty="0" smtClean="0"/>
              <a:t>         1.  	</a:t>
            </a:r>
            <a:r>
              <a:rPr lang="en-CA" dirty="0" err="1" smtClean="0"/>
              <a:t>Deskripsi</a:t>
            </a:r>
            <a:r>
              <a:rPr lang="en-CA" dirty="0" smtClean="0"/>
              <a:t> </a:t>
            </a:r>
            <a:r>
              <a:rPr lang="en-CA" dirty="0" err="1" smtClean="0"/>
              <a:t>Teori</a:t>
            </a:r>
            <a:r>
              <a:rPr lang="en-CA" dirty="0" smtClean="0"/>
              <a:t> </a:t>
            </a:r>
          </a:p>
          <a:p>
            <a:pPr>
              <a:buNone/>
            </a:pPr>
            <a:r>
              <a:rPr lang="en-CA" dirty="0" smtClean="0"/>
              <a:t>	 2.  	</a:t>
            </a:r>
            <a:r>
              <a:rPr lang="en-CA" dirty="0" err="1" smtClean="0"/>
              <a:t>Kerangka</a:t>
            </a:r>
            <a:r>
              <a:rPr lang="en-CA" dirty="0" smtClean="0"/>
              <a:t> </a:t>
            </a:r>
            <a:r>
              <a:rPr lang="en-CA" dirty="0" err="1" smtClean="0"/>
              <a:t>Berfikir</a:t>
            </a:r>
            <a:endParaRPr lang="en-CA" dirty="0" smtClean="0"/>
          </a:p>
          <a:p>
            <a:pPr>
              <a:buNone/>
            </a:pPr>
            <a:r>
              <a:rPr lang="en-CA" dirty="0" smtClean="0"/>
              <a:t>	 3. 	</a:t>
            </a:r>
            <a:r>
              <a:rPr lang="en-CA" dirty="0" err="1" smtClean="0"/>
              <a:t>Penelitian</a:t>
            </a:r>
            <a:r>
              <a:rPr lang="en-CA" dirty="0" smtClean="0"/>
              <a:t> Yang </a:t>
            </a:r>
            <a:r>
              <a:rPr lang="en-CA" dirty="0" err="1" smtClean="0"/>
              <a:t>Relevan</a:t>
            </a:r>
            <a:endParaRPr lang="en-CA" dirty="0" smtClean="0"/>
          </a:p>
          <a:p>
            <a:pPr>
              <a:buNone/>
            </a:pPr>
            <a:r>
              <a:rPr lang="en-CA" dirty="0" smtClean="0"/>
              <a:t>         4.  	</a:t>
            </a:r>
            <a:r>
              <a:rPr lang="en-CA" dirty="0" err="1" smtClean="0"/>
              <a:t>Hipotesis</a:t>
            </a:r>
            <a:r>
              <a:rPr lang="en-CA" dirty="0" smtClean="0"/>
              <a:t> ( </a:t>
            </a:r>
            <a:r>
              <a:rPr lang="en-CA" dirty="0" err="1" smtClean="0"/>
              <a:t>Kalau</a:t>
            </a:r>
            <a:r>
              <a:rPr lang="en-CA" dirty="0" smtClean="0"/>
              <a:t> </a:t>
            </a:r>
            <a:r>
              <a:rPr lang="en-CA" dirty="0" err="1" smtClean="0"/>
              <a:t>Ada</a:t>
            </a:r>
            <a:r>
              <a:rPr lang="en-CA" dirty="0" smtClean="0"/>
              <a:t>)</a:t>
            </a:r>
          </a:p>
          <a:p>
            <a:pPr>
              <a:buNone/>
            </a:pPr>
            <a:r>
              <a:rPr lang="en-CA" b="1" dirty="0" smtClean="0"/>
              <a:t>III. METODOLOGI PENELITIAN</a:t>
            </a:r>
          </a:p>
          <a:p>
            <a:pPr>
              <a:buNone/>
            </a:pPr>
            <a:r>
              <a:rPr lang="en-CA" dirty="0" smtClean="0"/>
              <a:t>	1.  	</a:t>
            </a:r>
            <a:r>
              <a:rPr lang="en-CA" dirty="0" err="1" smtClean="0"/>
              <a:t>Jenis</a:t>
            </a:r>
            <a:r>
              <a:rPr lang="en-CA" dirty="0" smtClean="0"/>
              <a:t> </a:t>
            </a:r>
            <a:r>
              <a:rPr lang="en-CA" dirty="0" err="1" smtClean="0"/>
              <a:t>dan</a:t>
            </a:r>
            <a:r>
              <a:rPr lang="en-CA" dirty="0" smtClean="0"/>
              <a:t> </a:t>
            </a:r>
            <a:r>
              <a:rPr lang="en-CA" dirty="0" err="1" smtClean="0"/>
              <a:t>metode</a:t>
            </a:r>
            <a:r>
              <a:rPr lang="en-CA" dirty="0" smtClean="0"/>
              <a:t> </a:t>
            </a:r>
            <a:r>
              <a:rPr lang="en-CA" dirty="0" err="1" smtClean="0"/>
              <a:t>Penelitan</a:t>
            </a:r>
            <a:endParaRPr lang="en-CA" dirty="0" smtClean="0"/>
          </a:p>
          <a:p>
            <a:pPr>
              <a:buNone/>
            </a:pPr>
            <a:r>
              <a:rPr lang="en-CA" dirty="0" smtClean="0"/>
              <a:t>	2.  	</a:t>
            </a:r>
            <a:r>
              <a:rPr lang="en-CA" dirty="0" err="1" smtClean="0"/>
              <a:t>Populasi</a:t>
            </a:r>
            <a:r>
              <a:rPr lang="en-CA" dirty="0" smtClean="0"/>
              <a:t> </a:t>
            </a:r>
            <a:r>
              <a:rPr lang="en-CA" dirty="0" err="1" smtClean="0"/>
              <a:t>dan</a:t>
            </a:r>
            <a:r>
              <a:rPr lang="en-CA" dirty="0" smtClean="0"/>
              <a:t> </a:t>
            </a:r>
            <a:r>
              <a:rPr lang="en-CA" dirty="0" err="1" smtClean="0"/>
              <a:t>Sampel</a:t>
            </a:r>
            <a:r>
              <a:rPr lang="en-CA" dirty="0" smtClean="0"/>
              <a:t> (</a:t>
            </a:r>
            <a:r>
              <a:rPr lang="en-CA" dirty="0" err="1" smtClean="0"/>
              <a:t>kalau</a:t>
            </a:r>
            <a:r>
              <a:rPr lang="en-CA" dirty="0" smtClean="0"/>
              <a:t> </a:t>
            </a:r>
            <a:r>
              <a:rPr lang="en-CA" dirty="0" err="1" smtClean="0"/>
              <a:t>Ada</a:t>
            </a:r>
            <a:r>
              <a:rPr lang="en-CA" dirty="0" smtClean="0"/>
              <a:t>)</a:t>
            </a:r>
          </a:p>
          <a:p>
            <a:pPr>
              <a:buNone/>
            </a:pPr>
            <a:r>
              <a:rPr lang="en-CA" dirty="0" smtClean="0"/>
              <a:t>	3.  	</a:t>
            </a:r>
            <a:r>
              <a:rPr lang="en-CA" dirty="0" err="1" smtClean="0"/>
              <a:t>Instrumen</a:t>
            </a:r>
            <a:r>
              <a:rPr lang="en-CA" dirty="0" smtClean="0"/>
              <a:t> </a:t>
            </a:r>
            <a:r>
              <a:rPr lang="en-CA" dirty="0" err="1" smtClean="0"/>
              <a:t>Penelitian</a:t>
            </a:r>
            <a:endParaRPr lang="en-CA" dirty="0" smtClean="0"/>
          </a:p>
          <a:p>
            <a:pPr>
              <a:buNone/>
            </a:pPr>
            <a:r>
              <a:rPr lang="en-CA" dirty="0" smtClean="0"/>
              <a:t>	4.  	</a:t>
            </a:r>
            <a:r>
              <a:rPr lang="en-CA" dirty="0" err="1" smtClean="0"/>
              <a:t>Teknik</a:t>
            </a:r>
            <a:r>
              <a:rPr lang="en-CA" dirty="0" smtClean="0"/>
              <a:t> </a:t>
            </a:r>
            <a:r>
              <a:rPr lang="en-CA" dirty="0" err="1" smtClean="0"/>
              <a:t>Pengumpulan</a:t>
            </a:r>
            <a:r>
              <a:rPr lang="en-CA" dirty="0" smtClean="0"/>
              <a:t> Data</a:t>
            </a:r>
          </a:p>
          <a:p>
            <a:pPr>
              <a:buNone/>
            </a:pPr>
            <a:r>
              <a:rPr lang="en-CA" dirty="0" smtClean="0"/>
              <a:t>	5.  	</a:t>
            </a:r>
            <a:r>
              <a:rPr lang="en-CA" dirty="0" err="1" smtClean="0"/>
              <a:t>Teknik</a:t>
            </a:r>
            <a:r>
              <a:rPr lang="en-CA" dirty="0" smtClean="0"/>
              <a:t> </a:t>
            </a:r>
            <a:r>
              <a:rPr lang="en-CA" dirty="0" err="1" smtClean="0"/>
              <a:t>Analisis</a:t>
            </a:r>
            <a:r>
              <a:rPr lang="en-CA" dirty="0" smtClean="0"/>
              <a:t> Data</a:t>
            </a:r>
          </a:p>
          <a:p>
            <a:pPr>
              <a:buNone/>
            </a:pPr>
            <a:r>
              <a:rPr lang="en-CA" b="1" dirty="0" smtClean="0"/>
              <a:t>DAFTAR PUSTAKA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210</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KRITERIA PROPOSAL YANG BAIK</vt:lpstr>
      <vt:lpstr>Permasalahan Penelitian</vt:lpstr>
      <vt:lpstr>Orisinalitas Permasalahan</vt:lpstr>
      <vt:lpstr>Formulasi Permasalahan </vt:lpstr>
      <vt:lpstr>Terdapat  perbedaan tingkat apresiasi siswa terhadap puisi antara siswa SLTA di desa dan siswa SLTA di kota. Peovinsi Sumatera Barat </vt:lpstr>
      <vt:lpstr>Syarat memformulasikan permasalahan penelitian</vt:lpstr>
      <vt:lpstr>Manfaat Penelitian</vt:lpstr>
      <vt:lpstr>Penelitian  ini meberikan manfaat ganda. Pertama, jika hipotesis penelitian teruji benar, maka akan ditemukan bahwa memang terdapat hubungan yang kuat antara prestasi belajara anak dengan pola hubungan antara anak dan orang tua. </vt:lpstr>
      <vt:lpstr>Sistematika Proposal Penelitian</vt:lpstr>
    </vt:vector>
  </TitlesOfParts>
  <Company>SASTRAWAN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ZULFARDI DARUSSALAM</dc:creator>
  <cp:lastModifiedBy>samsung</cp:lastModifiedBy>
  <cp:revision>21</cp:revision>
  <dcterms:created xsi:type="dcterms:W3CDTF">2009-02-02T13:38:58Z</dcterms:created>
  <dcterms:modified xsi:type="dcterms:W3CDTF">2018-09-16T06:28:35Z</dcterms:modified>
</cp:coreProperties>
</file>