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BF3F2-9A1A-4C5D-A616-8148A7D66FA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745E4-2693-4139-AA49-1957B8FC3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745E4-2693-4139-AA49-1957B8FC37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68E47A-543C-44CF-9321-A8112B7107B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4FBB53-F0FF-47FB-BF8E-73A1CDD6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68E47A-543C-44CF-9321-A8112B7107B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FBB53-F0FF-47FB-BF8E-73A1CDD6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68E47A-543C-44CF-9321-A8112B7107B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FBB53-F0FF-47FB-BF8E-73A1CDD6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68E47A-543C-44CF-9321-A8112B7107B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FBB53-F0FF-47FB-BF8E-73A1CDD69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68E47A-543C-44CF-9321-A8112B7107B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FBB53-F0FF-47FB-BF8E-73A1CDD69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68E47A-543C-44CF-9321-A8112B7107B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FBB53-F0FF-47FB-BF8E-73A1CDD69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68E47A-543C-44CF-9321-A8112B7107B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FBB53-F0FF-47FB-BF8E-73A1CDD6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68E47A-543C-44CF-9321-A8112B7107B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FBB53-F0FF-47FB-BF8E-73A1CDD69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68E47A-543C-44CF-9321-A8112B7107B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FBB53-F0FF-47FB-BF8E-73A1CDD6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D68E47A-543C-44CF-9321-A8112B7107B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4FBB53-F0FF-47FB-BF8E-73A1CDD6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68E47A-543C-44CF-9321-A8112B7107B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4FBB53-F0FF-47FB-BF8E-73A1CDD69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D68E47A-543C-44CF-9321-A8112B7107B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4FBB53-F0FF-47FB-BF8E-73A1CDD69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357167"/>
            <a:ext cx="8286808" cy="2000263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Arial Rounded MT Bold" pitchFamily="34" charset="0"/>
              </a:rPr>
              <a:t>Mengeksplorasi</a:t>
            </a: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 Rounded MT Bold" pitchFamily="34" charset="0"/>
              </a:rPr>
              <a:t>Tesk</a:t>
            </a:r>
            <a:r>
              <a:rPr lang="en-US" dirty="0" smtClean="0">
                <a:solidFill>
                  <a:srgbClr val="0070C0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 Rounded MT Bold" pitchFamily="34" charset="0"/>
              </a:rPr>
              <a:t>Akademik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643314"/>
            <a:ext cx="7929618" cy="1071570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id-ID" sz="12800" b="1" smtClean="0">
                <a:solidFill>
                  <a:srgbClr val="00B0F0"/>
                </a:solidFill>
                <a:latin typeface="Impact" pitchFamily="34" charset="0"/>
              </a:rPr>
              <a:t>Neneng Wahyuni</a:t>
            </a:r>
            <a:r>
              <a:rPr lang="en-US" sz="12800" b="1" dirty="0" smtClean="0">
                <a:solidFill>
                  <a:srgbClr val="00B0F0"/>
                </a:solidFill>
                <a:latin typeface="Impact" pitchFamily="34" charset="0"/>
              </a:rPr>
              <a:t>, </a:t>
            </a:r>
            <a:r>
              <a:rPr lang="en-US" sz="12800" b="1" dirty="0" err="1" smtClean="0">
                <a:solidFill>
                  <a:srgbClr val="00B0F0"/>
                </a:solidFill>
                <a:latin typeface="Impact" pitchFamily="34" charset="0"/>
              </a:rPr>
              <a:t>MPd</a:t>
            </a:r>
            <a:r>
              <a:rPr lang="en-US" sz="12800" b="1" dirty="0" smtClean="0">
                <a:solidFill>
                  <a:srgbClr val="00B0F0"/>
                </a:solidFill>
                <a:latin typeface="Agency FB" pitchFamily="34" charset="0"/>
              </a:rPr>
              <a:t>.</a:t>
            </a:r>
            <a:endParaRPr lang="en-US" sz="12800" b="1" dirty="0">
              <a:solidFill>
                <a:srgbClr val="00B0F0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Laporan</a:t>
            </a:r>
            <a:r>
              <a:rPr lang="en-US" sz="3200" dirty="0" smtClean="0"/>
              <a:t> </a:t>
            </a:r>
            <a:r>
              <a:rPr lang="en-US" sz="3200" dirty="0" err="1" smtClean="0"/>
              <a:t>kegiatan</a:t>
            </a:r>
            <a:r>
              <a:rPr lang="en-US" sz="3200" dirty="0" smtClean="0"/>
              <a:t> </a:t>
            </a:r>
            <a:r>
              <a:rPr lang="en-US" sz="3200" dirty="0" err="1" smtClean="0"/>
              <a:t>sesuai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kegiatan</a:t>
            </a:r>
            <a:endParaRPr lang="en-US" sz="3200" dirty="0" smtClean="0"/>
          </a:p>
          <a:p>
            <a:r>
              <a:rPr lang="en-US" sz="3200" dirty="0" err="1" smtClean="0">
                <a:solidFill>
                  <a:srgbClr val="FF0000"/>
                </a:solidFill>
              </a:rPr>
              <a:t>Strukturnya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err="1" smtClean="0"/>
              <a:t>Pendahuluan</a:t>
            </a:r>
            <a:endParaRPr lang="en-US" sz="3200" dirty="0" smtClean="0"/>
          </a:p>
          <a:p>
            <a:r>
              <a:rPr lang="en-US" sz="3200" dirty="0" err="1" smtClean="0"/>
              <a:t>Deskripsi</a:t>
            </a:r>
            <a:r>
              <a:rPr lang="en-US" sz="3200" dirty="0" smtClean="0"/>
              <a:t> </a:t>
            </a:r>
            <a:r>
              <a:rPr lang="en-US" sz="3200" dirty="0" err="1" smtClean="0"/>
              <a:t>kegiatan</a:t>
            </a:r>
            <a:endParaRPr lang="en-US" sz="3200" dirty="0" smtClean="0"/>
          </a:p>
          <a:p>
            <a:r>
              <a:rPr lang="en-US" sz="3200" dirty="0" err="1" smtClean="0"/>
              <a:t>Pelaksanaan</a:t>
            </a:r>
            <a:r>
              <a:rPr lang="en-US" sz="3200" dirty="0" smtClean="0"/>
              <a:t> </a:t>
            </a:r>
            <a:r>
              <a:rPr lang="en-US" sz="3200" dirty="0" err="1" smtClean="0"/>
              <a:t>kegiatan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penutup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Merupakan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artikel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penelitian</a:t>
            </a:r>
            <a:endParaRPr lang="en-US" sz="3200" b="1" dirty="0" smtClean="0"/>
          </a:p>
          <a:p>
            <a:r>
              <a:rPr lang="en-US" sz="3200" b="1" dirty="0" err="1" smtClean="0">
                <a:solidFill>
                  <a:srgbClr val="FF0000"/>
                </a:solidFill>
              </a:rPr>
              <a:t>Strukturnya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err="1" smtClean="0"/>
              <a:t>Pendahulan</a:t>
            </a:r>
            <a:endParaRPr lang="en-US" sz="3200" b="1" dirty="0" smtClean="0"/>
          </a:p>
          <a:p>
            <a:r>
              <a:rPr lang="en-US" sz="3200" b="1" dirty="0" err="1" smtClean="0"/>
              <a:t>Metodologi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penelitian</a:t>
            </a:r>
            <a:endParaRPr lang="en-US" sz="3200" b="1" dirty="0" smtClean="0"/>
          </a:p>
          <a:p>
            <a:r>
              <a:rPr lang="en-US" sz="3200" b="1" dirty="0" err="1" smtClean="0"/>
              <a:t>Pembahasan</a:t>
            </a:r>
            <a:endParaRPr lang="en-US" sz="3200" b="1" dirty="0" smtClean="0"/>
          </a:p>
          <a:p>
            <a:r>
              <a:rPr lang="en-US" sz="3200" b="1" dirty="0" err="1" smtClean="0"/>
              <a:t>kesimpu</a:t>
            </a:r>
            <a:r>
              <a:rPr lang="en-US" sz="3200" dirty="0" err="1" smtClean="0"/>
              <a:t>lan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ARTIKEL ILMIAH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>
            <a:normAutofit lnSpcReduction="10000"/>
          </a:bodyPr>
          <a:lstStyle/>
          <a:p>
            <a:r>
              <a:rPr lang="en-US" sz="4400" b="1" dirty="0" err="1" smtClean="0"/>
              <a:t>Teks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akademik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atau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teks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ilmiah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dapat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diwujudkan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dalam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berbagai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jenis</a:t>
            </a:r>
            <a:r>
              <a:rPr lang="en-US" sz="4400" b="1" dirty="0" smtClean="0"/>
              <a:t>, </a:t>
            </a:r>
            <a:r>
              <a:rPr lang="en-US" sz="4400" b="1" dirty="0" err="1" smtClean="0"/>
              <a:t>misalnya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buku</a:t>
            </a:r>
            <a:r>
              <a:rPr lang="en-US" sz="4400" b="1" dirty="0" smtClean="0"/>
              <a:t>, </a:t>
            </a:r>
            <a:r>
              <a:rPr lang="en-US" sz="4400" b="1" dirty="0" err="1" smtClean="0"/>
              <a:t>ulasan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buku,proposal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penelitian</a:t>
            </a:r>
            <a:r>
              <a:rPr lang="en-US" sz="4400" b="1" dirty="0" smtClean="0"/>
              <a:t>, </a:t>
            </a:r>
            <a:r>
              <a:rPr lang="en-US" sz="4400" b="1" dirty="0" err="1" smtClean="0"/>
              <a:t>laporan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penelitian</a:t>
            </a:r>
            <a:r>
              <a:rPr lang="en-US" sz="4400" b="1" dirty="0" smtClean="0"/>
              <a:t> , </a:t>
            </a:r>
            <a:r>
              <a:rPr lang="en-US" sz="4400" b="1" dirty="0" err="1" smtClean="0"/>
              <a:t>laporan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pratikum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artikel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ilmiah</a:t>
            </a:r>
            <a:r>
              <a:rPr lang="en-US" sz="4400" b="1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>
                <a:latin typeface="Arial Rounded MT Bold" pitchFamily="34" charset="0"/>
              </a:rPr>
              <a:t>Membangun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Konteks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Teks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Akademik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sz="3600" b="1" dirty="0" err="1" smtClean="0"/>
              <a:t>Sederhana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dalam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struktur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kalimat</a:t>
            </a:r>
            <a:endParaRPr lang="en-US" sz="3600" b="1" dirty="0" smtClean="0"/>
          </a:p>
          <a:p>
            <a:pPr>
              <a:buFont typeface="Arial" charset="0"/>
              <a:buChar char="•"/>
            </a:pPr>
            <a:r>
              <a:rPr lang="en-US" sz="3600" b="1" dirty="0" err="1" smtClean="0"/>
              <a:t>Padat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informasi</a:t>
            </a:r>
            <a:endParaRPr lang="en-US" sz="3600" b="1" dirty="0" smtClean="0"/>
          </a:p>
          <a:p>
            <a:pPr>
              <a:buFont typeface="Arial" charset="0"/>
              <a:buChar char="•"/>
            </a:pPr>
            <a:r>
              <a:rPr lang="en-US" sz="3600" b="1" dirty="0" err="1" smtClean="0"/>
              <a:t>Padat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kata-kata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leksikal</a:t>
            </a:r>
            <a:endParaRPr lang="en-US" sz="3600" b="1" dirty="0" smtClean="0"/>
          </a:p>
          <a:p>
            <a:pPr>
              <a:buFont typeface="Arial" charset="0"/>
              <a:buChar char="•"/>
            </a:pPr>
            <a:r>
              <a:rPr lang="en-US" sz="3600" b="1" dirty="0" err="1" smtClean="0"/>
              <a:t>Banyak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memanfaatkan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nominalisasi</a:t>
            </a:r>
            <a:endParaRPr lang="en-US" sz="3600" b="1" dirty="0" smtClean="0"/>
          </a:p>
          <a:p>
            <a:pPr>
              <a:buFont typeface="Arial" charset="0"/>
              <a:buChar char="•"/>
            </a:pPr>
            <a:r>
              <a:rPr lang="en-US" sz="3600" b="1" dirty="0" err="1" smtClean="0"/>
              <a:t>Banyak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memanfaatkan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metafora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gramatikal</a:t>
            </a:r>
            <a:endParaRPr lang="en-US" sz="3600" b="1" dirty="0" smtClean="0"/>
          </a:p>
          <a:p>
            <a:pPr>
              <a:buFont typeface="Arial" charset="0"/>
              <a:buChar char="•"/>
            </a:pPr>
            <a:r>
              <a:rPr lang="en-US" sz="3600" b="1" dirty="0" err="1" smtClean="0"/>
              <a:t>Banyak</a:t>
            </a:r>
            <a:r>
              <a:rPr lang="en-US" sz="3600" b="1" dirty="0" smtClean="0"/>
              <a:t>  </a:t>
            </a:r>
            <a:r>
              <a:rPr lang="en-US" sz="3600" b="1" dirty="0" err="1" smtClean="0"/>
              <a:t>memanfaatkan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istilah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teknis</a:t>
            </a:r>
            <a:endParaRPr lang="en-US" sz="3600" b="1" dirty="0" smtClean="0"/>
          </a:p>
          <a:p>
            <a:pPr>
              <a:buFont typeface="Arial" charset="0"/>
              <a:buChar char="•"/>
            </a:pPr>
            <a:endParaRPr lang="en-US" sz="36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>
                <a:latin typeface="Arial Rounded MT Bold" pitchFamily="34" charset="0"/>
              </a:rPr>
              <a:t>Ciri-Ciri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Teks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Akademik</a:t>
            </a:r>
            <a:r>
              <a:rPr lang="en-US" dirty="0" smtClean="0">
                <a:latin typeface="Arial Rounded MT Bold" pitchFamily="34" charset="0"/>
              </a:rPr>
              <a:t> (</a:t>
            </a:r>
            <a:r>
              <a:rPr lang="en-US" dirty="0" err="1" smtClean="0">
                <a:latin typeface="Arial Rounded MT Bold" pitchFamily="34" charset="0"/>
              </a:rPr>
              <a:t>Tulis,ilmiah</a:t>
            </a:r>
            <a:r>
              <a:rPr lang="en-US" dirty="0" smtClean="0">
                <a:latin typeface="Arial Rounded MT Bold" pitchFamily="34" charset="0"/>
              </a:rPr>
              <a:t>)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221497"/>
          </a:xfrm>
        </p:spPr>
        <p:txBody>
          <a:bodyPr/>
          <a:lstStyle/>
          <a:p>
            <a:r>
              <a:rPr lang="en-US" sz="4400" b="1" dirty="0" err="1" smtClean="0"/>
              <a:t>Transparan</a:t>
            </a:r>
            <a:endParaRPr lang="en-US" sz="4400" b="1" dirty="0" smtClean="0"/>
          </a:p>
          <a:p>
            <a:r>
              <a:rPr lang="en-US" sz="4400" b="1" dirty="0" err="1" smtClean="0"/>
              <a:t>Monologis</a:t>
            </a:r>
            <a:endParaRPr lang="en-US" sz="4400" b="1" dirty="0" smtClean="0"/>
          </a:p>
          <a:p>
            <a:r>
              <a:rPr lang="en-US" sz="4400" b="1" dirty="0" err="1" smtClean="0"/>
              <a:t>Kalmat</a:t>
            </a:r>
            <a:r>
              <a:rPr lang="en-US" sz="4400" b="1" dirty="0" smtClean="0"/>
              <a:t> Minor</a:t>
            </a:r>
          </a:p>
          <a:p>
            <a:r>
              <a:rPr lang="en-US" sz="4400" b="1" dirty="0" err="1" smtClean="0"/>
              <a:t>Kalimat</a:t>
            </a:r>
            <a:r>
              <a:rPr lang="en-US" sz="4400" b="1" dirty="0" smtClean="0"/>
              <a:t> </a:t>
            </a:r>
            <a:r>
              <a:rPr lang="en-US" sz="4000" b="1" dirty="0" err="1" smtClean="0"/>
              <a:t>pasif</a:t>
            </a:r>
            <a:endParaRPr lang="en-US" sz="40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ULASAN BUKU </a:t>
            </a:r>
            <a:r>
              <a:rPr lang="en-US" b="1" dirty="0" smtClean="0"/>
              <a:t>: </a:t>
            </a:r>
            <a:r>
              <a:rPr lang="en-US" b="1" dirty="0" err="1" smtClean="0"/>
              <a:t>Buku</a:t>
            </a:r>
            <a:r>
              <a:rPr lang="en-US" b="1" dirty="0" smtClean="0"/>
              <a:t> ajar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buku</a:t>
            </a:r>
            <a:r>
              <a:rPr lang="en-US" b="1" dirty="0" smtClean="0"/>
              <a:t> </a:t>
            </a:r>
            <a:r>
              <a:rPr lang="en-US" b="1" dirty="0" err="1" smtClean="0"/>
              <a:t>referensi</a:t>
            </a:r>
            <a:endParaRPr lang="en-US" b="1" dirty="0" smtClean="0"/>
          </a:p>
          <a:p>
            <a:r>
              <a:rPr lang="en-US" b="1" dirty="0" err="1" smtClean="0"/>
              <a:t>Timbangan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kritik</a:t>
            </a:r>
            <a:r>
              <a:rPr lang="en-US" b="1" dirty="0" smtClean="0"/>
              <a:t> </a:t>
            </a:r>
            <a:r>
              <a:rPr lang="en-US" b="1" dirty="0" err="1" smtClean="0"/>
              <a:t>terhadap</a:t>
            </a:r>
            <a:r>
              <a:rPr lang="en-US" b="1" dirty="0" smtClean="0"/>
              <a:t> </a:t>
            </a:r>
            <a:r>
              <a:rPr lang="en-US" b="1" dirty="0" err="1" smtClean="0"/>
              <a:t>buku</a:t>
            </a:r>
            <a:endParaRPr lang="en-US" b="1" dirty="0" smtClean="0"/>
          </a:p>
          <a:p>
            <a:r>
              <a:rPr lang="en-US" b="1" dirty="0" err="1" smtClean="0"/>
              <a:t>Ulasan</a:t>
            </a:r>
            <a:r>
              <a:rPr lang="en-US" b="1" dirty="0" smtClean="0"/>
              <a:t> </a:t>
            </a:r>
            <a:r>
              <a:rPr lang="en-US" b="1" dirty="0" err="1" smtClean="0"/>
              <a:t>buku</a:t>
            </a:r>
            <a:r>
              <a:rPr lang="en-US" b="1" dirty="0" smtClean="0"/>
              <a:t> </a:t>
            </a:r>
            <a:r>
              <a:rPr lang="en-US" b="1" dirty="0" err="1" smtClean="0"/>
              <a:t>referensi</a:t>
            </a:r>
            <a:r>
              <a:rPr lang="en-US" b="1" dirty="0" smtClean="0"/>
              <a:t>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referensi</a:t>
            </a:r>
            <a:r>
              <a:rPr lang="en-US" b="1" dirty="0" smtClean="0"/>
              <a:t> yang </a:t>
            </a:r>
            <a:r>
              <a:rPr lang="en-US" b="1" dirty="0" err="1" smtClean="0"/>
              <a:t>digunakan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saat</a:t>
            </a:r>
            <a:r>
              <a:rPr lang="en-US" b="1" dirty="0" smtClean="0"/>
              <a:t>  </a:t>
            </a:r>
            <a:r>
              <a:rPr lang="en-US" b="1" dirty="0" err="1" smtClean="0"/>
              <a:t>penulisan</a:t>
            </a:r>
            <a:r>
              <a:rPr lang="en-US" b="1" dirty="0" smtClean="0"/>
              <a:t> </a:t>
            </a:r>
            <a:r>
              <a:rPr lang="en-US" b="1" dirty="0" err="1" smtClean="0"/>
              <a:t>karya</a:t>
            </a:r>
            <a:r>
              <a:rPr lang="en-US" b="1" dirty="0" smtClean="0"/>
              <a:t>  </a:t>
            </a:r>
            <a:r>
              <a:rPr lang="en-US" b="1" dirty="0" err="1" smtClean="0"/>
              <a:t>ilmiah</a:t>
            </a:r>
            <a:endParaRPr lang="en-US" b="1" dirty="0" smtClean="0"/>
          </a:p>
          <a:p>
            <a:r>
              <a:rPr lang="en-US" b="1" dirty="0" err="1" smtClean="0"/>
              <a:t>Buku</a:t>
            </a:r>
            <a:r>
              <a:rPr lang="en-US" b="1" dirty="0" smtClean="0"/>
              <a:t> </a:t>
            </a:r>
            <a:r>
              <a:rPr lang="en-US" b="1" dirty="0" err="1" smtClean="0"/>
              <a:t>akademik</a:t>
            </a:r>
            <a:r>
              <a:rPr lang="en-US" b="1" dirty="0" smtClean="0"/>
              <a:t>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buku</a:t>
            </a:r>
            <a:r>
              <a:rPr lang="en-US" b="1" dirty="0" smtClean="0"/>
              <a:t> yang </a:t>
            </a:r>
            <a:r>
              <a:rPr lang="en-US" b="1" dirty="0" err="1" smtClean="0"/>
              <a:t>diulas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mengetahui</a:t>
            </a:r>
            <a:r>
              <a:rPr lang="en-US" b="1" dirty="0" smtClean="0"/>
              <a:t> </a:t>
            </a:r>
            <a:r>
              <a:rPr lang="en-US" b="1" dirty="0" err="1" smtClean="0"/>
              <a:t>keunggulan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kelebihan</a:t>
            </a:r>
            <a:r>
              <a:rPr lang="en-US" b="1" dirty="0" smtClean="0"/>
              <a:t> </a:t>
            </a:r>
            <a:r>
              <a:rPr lang="en-US" b="1" dirty="0" err="1" smtClean="0"/>
              <a:t>buku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JENIS-JENIS TEKS AKADEMIS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Identitas</a:t>
            </a:r>
            <a:endParaRPr lang="en-US" sz="3600" b="1" dirty="0" smtClean="0"/>
          </a:p>
          <a:p>
            <a:r>
              <a:rPr lang="en-US" sz="3600" b="1" dirty="0" err="1" smtClean="0"/>
              <a:t>Orientasi</a:t>
            </a:r>
            <a:endParaRPr lang="en-US" sz="3600" b="1" dirty="0" smtClean="0"/>
          </a:p>
          <a:p>
            <a:r>
              <a:rPr lang="en-US" sz="3600" b="1" dirty="0" err="1" smtClean="0"/>
              <a:t>Tafsiran</a:t>
            </a:r>
            <a:endParaRPr lang="en-US" sz="3600" b="1" dirty="0" smtClean="0"/>
          </a:p>
          <a:p>
            <a:r>
              <a:rPr lang="en-US" sz="3600" b="1" dirty="0" err="1" smtClean="0"/>
              <a:t>Isi</a:t>
            </a:r>
            <a:endParaRPr lang="en-US" sz="3600" b="1" dirty="0" smtClean="0"/>
          </a:p>
          <a:p>
            <a:r>
              <a:rPr lang="en-US" sz="3600" b="1" dirty="0" err="1" smtClean="0"/>
              <a:t>Evaluasi</a:t>
            </a:r>
            <a:endParaRPr lang="en-US" sz="3600" b="1" dirty="0" smtClean="0"/>
          </a:p>
          <a:p>
            <a:r>
              <a:rPr lang="en-US" sz="3600" b="1" dirty="0" err="1" smtClean="0"/>
              <a:t>Rangkuman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evaluasi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STRUKTUR ULASAN BUKU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Tulisan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berisi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rancangan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penelitian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atau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kegiatan</a:t>
            </a:r>
            <a:endParaRPr lang="en-US" sz="3200" b="1" dirty="0" smtClean="0"/>
          </a:p>
          <a:p>
            <a:r>
              <a:rPr lang="en-US" sz="3200" b="1" dirty="0" err="1" smtClean="0">
                <a:solidFill>
                  <a:srgbClr val="FF0000"/>
                </a:solidFill>
              </a:rPr>
              <a:t>Sruktur</a:t>
            </a:r>
            <a:r>
              <a:rPr lang="en-US" sz="3200" b="1" dirty="0" smtClean="0">
                <a:solidFill>
                  <a:srgbClr val="FF0000"/>
                </a:solidFill>
              </a:rPr>
              <a:t> proposal </a:t>
            </a:r>
            <a:r>
              <a:rPr lang="en-US" sz="3200" b="1" dirty="0" err="1" smtClean="0">
                <a:solidFill>
                  <a:srgbClr val="FF0000"/>
                </a:solidFill>
              </a:rPr>
              <a:t>akademik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err="1" smtClean="0"/>
              <a:t>Pendahuluan</a:t>
            </a:r>
            <a:endParaRPr lang="en-US" sz="3200" b="1" dirty="0" smtClean="0"/>
          </a:p>
          <a:p>
            <a:r>
              <a:rPr lang="en-US" sz="3200" b="1" dirty="0" err="1" smtClean="0"/>
              <a:t>Landasan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teori</a:t>
            </a:r>
            <a:endParaRPr lang="en-US" sz="3200" b="1" dirty="0" smtClean="0"/>
          </a:p>
          <a:p>
            <a:r>
              <a:rPr lang="en-US" sz="3200" b="1" dirty="0" err="1" smtClean="0"/>
              <a:t>Tinjauan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Pustaka</a:t>
            </a:r>
            <a:endParaRPr lang="en-US" sz="3200" b="1" dirty="0" smtClean="0"/>
          </a:p>
          <a:p>
            <a:r>
              <a:rPr lang="en-US" sz="3200" b="1" dirty="0" err="1" smtClean="0"/>
              <a:t>Metodologi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penelitian</a:t>
            </a:r>
            <a:endParaRPr lang="en-US" sz="32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Proposal yang </a:t>
            </a:r>
            <a:r>
              <a:rPr lang="en-US" sz="3200" b="1" dirty="0" err="1" smtClean="0"/>
              <a:t>digunakan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untuk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mengadakan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suatu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acara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atau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kegitan</a:t>
            </a:r>
            <a:endParaRPr lang="en-US" sz="3200" b="1" dirty="0" smtClean="0"/>
          </a:p>
          <a:p>
            <a:r>
              <a:rPr lang="en-US" sz="3200" b="1" dirty="0" err="1" smtClean="0">
                <a:solidFill>
                  <a:srgbClr val="FF0000"/>
                </a:solidFill>
              </a:rPr>
              <a:t>Struktur</a:t>
            </a:r>
            <a:r>
              <a:rPr lang="en-US" sz="3200" b="1" dirty="0" smtClean="0">
                <a:solidFill>
                  <a:srgbClr val="FF0000"/>
                </a:solidFill>
              </a:rPr>
              <a:t> proposal</a:t>
            </a:r>
          </a:p>
          <a:p>
            <a:r>
              <a:rPr lang="en-US" sz="3200" b="1" dirty="0" err="1" smtClean="0"/>
              <a:t>Pendahuluan</a:t>
            </a:r>
            <a:endParaRPr lang="en-US" sz="3200" b="1" dirty="0" smtClean="0"/>
          </a:p>
          <a:p>
            <a:r>
              <a:rPr lang="en-US" sz="3200" b="1" dirty="0" smtClean="0"/>
              <a:t>Tata </a:t>
            </a:r>
            <a:r>
              <a:rPr lang="en-US" sz="3200" b="1" dirty="0" err="1" smtClean="0"/>
              <a:t>laksana</a:t>
            </a:r>
            <a:endParaRPr lang="en-US" sz="3200" b="1" dirty="0" smtClean="0"/>
          </a:p>
          <a:p>
            <a:r>
              <a:rPr lang="en-US" sz="3200" b="1" dirty="0" err="1" smtClean="0"/>
              <a:t>Kegiatan</a:t>
            </a:r>
            <a:endParaRPr lang="en-US" sz="3200" b="1" dirty="0" smtClean="0"/>
          </a:p>
          <a:p>
            <a:r>
              <a:rPr lang="en-US" sz="3200" b="1" dirty="0" err="1" smtClean="0"/>
              <a:t>penutup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Proposal </a:t>
            </a:r>
            <a:r>
              <a:rPr lang="en-US" dirty="0" err="1" smtClean="0">
                <a:solidFill>
                  <a:srgbClr val="FF0000"/>
                </a:solidFill>
              </a:rPr>
              <a:t>Kegiatan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Laporan</a:t>
            </a:r>
            <a:r>
              <a:rPr lang="en-US" b="1" dirty="0" smtClean="0"/>
              <a:t> </a:t>
            </a:r>
            <a:r>
              <a:rPr lang="en-US" b="1" dirty="0" err="1" smtClean="0"/>
              <a:t>bisa</a:t>
            </a:r>
            <a:r>
              <a:rPr lang="en-US" b="1" dirty="0" smtClean="0"/>
              <a:t> </a:t>
            </a:r>
            <a:r>
              <a:rPr lang="en-US" b="1" dirty="0" err="1" smtClean="0"/>
              <a:t>berupa</a:t>
            </a:r>
            <a:r>
              <a:rPr lang="en-US" b="1" dirty="0" smtClean="0"/>
              <a:t> </a:t>
            </a:r>
            <a:r>
              <a:rPr lang="en-US" b="1" dirty="0" err="1" smtClean="0"/>
              <a:t>laporan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laporan</a:t>
            </a:r>
            <a:r>
              <a:rPr lang="en-US" b="1" dirty="0" smtClean="0"/>
              <a:t> </a:t>
            </a:r>
            <a:r>
              <a:rPr lang="en-US" b="1" dirty="0" err="1" smtClean="0"/>
              <a:t>kegiatan</a:t>
            </a:r>
            <a:endParaRPr lang="en-US" b="1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Struktur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laporan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penelitian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/>
              <a:t>Pendahuluan</a:t>
            </a:r>
            <a:endParaRPr lang="en-US" b="1" dirty="0" smtClean="0"/>
          </a:p>
          <a:p>
            <a:r>
              <a:rPr lang="en-US" b="1" dirty="0" err="1" smtClean="0"/>
              <a:t>Landasan</a:t>
            </a:r>
            <a:r>
              <a:rPr lang="en-US" b="1" dirty="0" smtClean="0"/>
              <a:t> </a:t>
            </a:r>
            <a:r>
              <a:rPr lang="en-US" b="1" dirty="0" err="1" smtClean="0"/>
              <a:t>teori</a:t>
            </a:r>
            <a:endParaRPr lang="en-US" b="1" dirty="0" smtClean="0"/>
          </a:p>
          <a:p>
            <a:r>
              <a:rPr lang="en-US" b="1" dirty="0" err="1" smtClean="0"/>
              <a:t>Tinjauan</a:t>
            </a:r>
            <a:r>
              <a:rPr lang="en-US" b="1" dirty="0" smtClean="0"/>
              <a:t> </a:t>
            </a:r>
            <a:r>
              <a:rPr lang="en-US" b="1" dirty="0" err="1" smtClean="0"/>
              <a:t>pustaka</a:t>
            </a:r>
            <a:endParaRPr lang="en-US" b="1" dirty="0" smtClean="0"/>
          </a:p>
          <a:p>
            <a:r>
              <a:rPr lang="en-US" b="1" dirty="0" err="1" smtClean="0"/>
              <a:t>Metodologi</a:t>
            </a:r>
            <a:r>
              <a:rPr lang="en-US" b="1" dirty="0" smtClean="0"/>
              <a:t> </a:t>
            </a:r>
            <a:r>
              <a:rPr lang="en-US" b="1" dirty="0" err="1" smtClean="0"/>
              <a:t>penelitian</a:t>
            </a:r>
            <a:endParaRPr lang="en-US" b="1" dirty="0" smtClean="0"/>
          </a:p>
          <a:p>
            <a:r>
              <a:rPr lang="en-US" b="1" dirty="0" err="1" smtClean="0"/>
              <a:t>Hasil</a:t>
            </a:r>
            <a:endParaRPr lang="en-US" b="1" dirty="0" smtClean="0"/>
          </a:p>
          <a:p>
            <a:r>
              <a:rPr lang="en-US" b="1" dirty="0" err="1" smtClean="0"/>
              <a:t>Pembahasan</a:t>
            </a:r>
            <a:endParaRPr lang="en-US" b="1" dirty="0" smtClean="0"/>
          </a:p>
          <a:p>
            <a:r>
              <a:rPr lang="en-US" b="1" dirty="0" err="1" smtClean="0"/>
              <a:t>penutup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LAPORAN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406</TotalTime>
  <Words>205</Words>
  <Application>Microsoft Office PowerPoint</Application>
  <PresentationFormat>On-screen Show (4:3)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Mengeksplorasi Tesk Akademik</vt:lpstr>
      <vt:lpstr>Membangun Konteks Teks Akademik</vt:lpstr>
      <vt:lpstr>Ciri-Ciri Teks Akademik (Tulis,ilmiah)</vt:lpstr>
      <vt:lpstr>Slide 4</vt:lpstr>
      <vt:lpstr>JENIS-JENIS TEKS AKADEMIS</vt:lpstr>
      <vt:lpstr>STRUKTUR ULASAN BUKU</vt:lpstr>
      <vt:lpstr>PROPOSAL</vt:lpstr>
      <vt:lpstr>Proposal Kegiatan</vt:lpstr>
      <vt:lpstr>LAPORAN</vt:lpstr>
      <vt:lpstr>Laporan Kegiatan</vt:lpstr>
      <vt:lpstr>ARTIKEL ILMIAH</vt:lpstr>
    </vt:vector>
  </TitlesOfParts>
  <Company>SASTRAWAN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Mengembangkan gagasan dalam bentuk paragraf</dc:title>
  <dc:creator>ZULFARDI DARUSSALAM</dc:creator>
  <cp:lastModifiedBy>TOSHIBA</cp:lastModifiedBy>
  <cp:revision>42</cp:revision>
  <dcterms:created xsi:type="dcterms:W3CDTF">2008-03-25T12:47:27Z</dcterms:created>
  <dcterms:modified xsi:type="dcterms:W3CDTF">2022-03-17T04:01:24Z</dcterms:modified>
</cp:coreProperties>
</file>