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14" r:id="rId3"/>
    <p:sldMasterId id="2147483738" r:id="rId4"/>
  </p:sldMasterIdLst>
  <p:sldIdLst>
    <p:sldId id="356" r:id="rId5"/>
    <p:sldId id="262" r:id="rId6"/>
    <p:sldId id="376" r:id="rId7"/>
    <p:sldId id="385" r:id="rId8"/>
    <p:sldId id="373" r:id="rId9"/>
    <p:sldId id="377" r:id="rId10"/>
    <p:sldId id="379" r:id="rId11"/>
    <p:sldId id="3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987114C-3C10-4208-87B4-D48B0A764956}">
          <p14:sldIdLst>
            <p14:sldId id="356"/>
            <p14:sldId id="262"/>
            <p14:sldId id="376"/>
            <p14:sldId id="385"/>
            <p14:sldId id="373"/>
            <p14:sldId id="377"/>
            <p14:sldId id="379"/>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6400" autoAdjust="0"/>
  </p:normalViewPr>
  <p:slideViewPr>
    <p:cSldViewPr snapToGrid="0">
      <p:cViewPr varScale="1">
        <p:scale>
          <a:sx n="67" d="100"/>
          <a:sy n="67" d="100"/>
        </p:scale>
        <p:origin x="774" y="84"/>
      </p:cViewPr>
      <p:guideLst/>
    </p:cSldViewPr>
  </p:slideViewPr>
  <p:outlineViewPr>
    <p:cViewPr>
      <p:scale>
        <a:sx n="33" d="100"/>
        <a:sy n="33" d="100"/>
      </p:scale>
      <p:origin x="0" y="0"/>
    </p:cViewPr>
  </p:outlin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Malhotra" userId="c662d466d40f45d5" providerId="LiveId" clId="{5D522CCE-8187-48B5-8406-9D680CDDA953}"/>
    <pc:docChg chg="undo custSel addSld delSld modSld">
      <pc:chgData name="Deepak Malhotra" userId="c662d466d40f45d5" providerId="LiveId" clId="{5D522CCE-8187-48B5-8406-9D680CDDA953}" dt="2019-05-17T18:25:36.342" v="47" actId="1076"/>
      <pc:docMkLst>
        <pc:docMk/>
      </pc:docMkLst>
      <pc:sldChg chg="addSp delSp modSp">
        <pc:chgData name="Deepak Malhotra" userId="c662d466d40f45d5" providerId="LiveId" clId="{5D522CCE-8187-48B5-8406-9D680CDDA953}" dt="2019-05-17T18:25:19.616" v="40" actId="1076"/>
        <pc:sldMkLst>
          <pc:docMk/>
          <pc:sldMk cId="3983335485" sldId="310"/>
        </pc:sldMkLst>
        <pc:spChg chg="mod">
          <ac:chgData name="Deepak Malhotra" userId="c662d466d40f45d5" providerId="LiveId" clId="{5D522CCE-8187-48B5-8406-9D680CDDA953}" dt="2019-05-17T18:22:41.712" v="7" actId="1076"/>
          <ac:spMkLst>
            <pc:docMk/>
            <pc:sldMk cId="3983335485" sldId="310"/>
            <ac:spMk id="10" creationId="{4E11161D-C229-4677-8B8E-BE86983C1B3D}"/>
          </ac:spMkLst>
        </pc:spChg>
        <pc:spChg chg="del">
          <ac:chgData name="Deepak Malhotra" userId="c662d466d40f45d5" providerId="LiveId" clId="{5D522CCE-8187-48B5-8406-9D680CDDA953}" dt="2019-05-17T18:22:38.664" v="6" actId="478"/>
          <ac:spMkLst>
            <pc:docMk/>
            <pc:sldMk cId="3983335485" sldId="310"/>
            <ac:spMk id="11" creationId="{E67A032B-2A4C-4598-83F1-F4C0F5803D3B}"/>
          </ac:spMkLst>
        </pc:spChg>
        <pc:spChg chg="add mod">
          <ac:chgData name="Deepak Malhotra" userId="c662d466d40f45d5" providerId="LiveId" clId="{5D522CCE-8187-48B5-8406-9D680CDDA953}" dt="2019-05-17T18:25:19.616" v="40" actId="1076"/>
          <ac:spMkLst>
            <pc:docMk/>
            <pc:sldMk cId="3983335485" sldId="310"/>
            <ac:spMk id="17" creationId="{6983C7EA-C572-46A6-A8FE-00191184962C}"/>
          </ac:spMkLst>
        </pc:spChg>
      </pc:sldChg>
      <pc:sldChg chg="add del">
        <pc:chgData name="Deepak Malhotra" userId="c662d466d40f45d5" providerId="LiveId" clId="{5D522CCE-8187-48B5-8406-9D680CDDA953}" dt="2019-05-17T18:22:48.429" v="9"/>
        <pc:sldMkLst>
          <pc:docMk/>
          <pc:sldMk cId="36037465" sldId="381"/>
        </pc:sldMkLst>
      </pc:sldChg>
      <pc:sldChg chg="addSp modSp add">
        <pc:chgData name="Deepak Malhotra" userId="c662d466d40f45d5" providerId="LiveId" clId="{5D522CCE-8187-48B5-8406-9D680CDDA953}" dt="2019-05-17T18:25:22.370" v="41"/>
        <pc:sldMkLst>
          <pc:docMk/>
          <pc:sldMk cId="504726686" sldId="381"/>
        </pc:sldMkLst>
        <pc:spChg chg="mod">
          <ac:chgData name="Deepak Malhotra" userId="c662d466d40f45d5" providerId="LiveId" clId="{5D522CCE-8187-48B5-8406-9D680CDDA953}" dt="2019-05-17T18:23:10.078" v="15" actId="313"/>
          <ac:spMkLst>
            <pc:docMk/>
            <pc:sldMk cId="504726686" sldId="381"/>
            <ac:spMk id="10" creationId="{4E11161D-C229-4677-8B8E-BE86983C1B3D}"/>
          </ac:spMkLst>
        </pc:spChg>
        <pc:spChg chg="add">
          <ac:chgData name="Deepak Malhotra" userId="c662d466d40f45d5" providerId="LiveId" clId="{5D522CCE-8187-48B5-8406-9D680CDDA953}" dt="2019-05-17T18:25:22.370" v="41"/>
          <ac:spMkLst>
            <pc:docMk/>
            <pc:sldMk cId="504726686" sldId="381"/>
            <ac:spMk id="11" creationId="{A5880C11-306B-4BC0-A9A4-81CC9FFB86BE}"/>
          </ac:spMkLst>
        </pc:spChg>
      </pc:sldChg>
      <pc:sldChg chg="addSp modSp add">
        <pc:chgData name="Deepak Malhotra" userId="c662d466d40f45d5" providerId="LiveId" clId="{5D522CCE-8187-48B5-8406-9D680CDDA953}" dt="2019-05-17T18:25:27.359" v="43" actId="1076"/>
        <pc:sldMkLst>
          <pc:docMk/>
          <pc:sldMk cId="3201614676" sldId="382"/>
        </pc:sldMkLst>
        <pc:spChg chg="mod">
          <ac:chgData name="Deepak Malhotra" userId="c662d466d40f45d5" providerId="LiveId" clId="{5D522CCE-8187-48B5-8406-9D680CDDA953}" dt="2019-05-17T18:23:31.645" v="19" actId="6549"/>
          <ac:spMkLst>
            <pc:docMk/>
            <pc:sldMk cId="3201614676" sldId="382"/>
            <ac:spMk id="10" creationId="{4E11161D-C229-4677-8B8E-BE86983C1B3D}"/>
          </ac:spMkLst>
        </pc:spChg>
        <pc:spChg chg="add mod">
          <ac:chgData name="Deepak Malhotra" userId="c662d466d40f45d5" providerId="LiveId" clId="{5D522CCE-8187-48B5-8406-9D680CDDA953}" dt="2019-05-17T18:25:27.359" v="43" actId="1076"/>
          <ac:spMkLst>
            <pc:docMk/>
            <pc:sldMk cId="3201614676" sldId="382"/>
            <ac:spMk id="11" creationId="{28093CB1-BADD-4285-9682-346BB8F34E82}"/>
          </ac:spMkLst>
        </pc:spChg>
      </pc:sldChg>
      <pc:sldChg chg="addSp modSp add">
        <pc:chgData name="Deepak Malhotra" userId="c662d466d40f45d5" providerId="LiveId" clId="{5D522CCE-8187-48B5-8406-9D680CDDA953}" dt="2019-05-17T18:25:36.342" v="47" actId="1076"/>
        <pc:sldMkLst>
          <pc:docMk/>
          <pc:sldMk cId="2802889210" sldId="383"/>
        </pc:sldMkLst>
        <pc:spChg chg="mod">
          <ac:chgData name="Deepak Malhotra" userId="c662d466d40f45d5" providerId="LiveId" clId="{5D522CCE-8187-48B5-8406-9D680CDDA953}" dt="2019-05-17T18:23:53.433" v="23" actId="6549"/>
          <ac:spMkLst>
            <pc:docMk/>
            <pc:sldMk cId="2802889210" sldId="383"/>
            <ac:spMk id="10" creationId="{4E11161D-C229-4677-8B8E-BE86983C1B3D}"/>
          </ac:spMkLst>
        </pc:spChg>
        <pc:spChg chg="add mod">
          <ac:chgData name="Deepak Malhotra" userId="c662d466d40f45d5" providerId="LiveId" clId="{5D522CCE-8187-48B5-8406-9D680CDDA953}" dt="2019-05-17T18:25:31.063" v="45" actId="1076"/>
          <ac:spMkLst>
            <pc:docMk/>
            <pc:sldMk cId="2802889210" sldId="383"/>
            <ac:spMk id="11" creationId="{F8EB1EFA-3CE9-4356-801D-A6DE621C362B}"/>
          </ac:spMkLst>
        </pc:spChg>
        <pc:picChg chg="mod">
          <ac:chgData name="Deepak Malhotra" userId="c662d466d40f45d5" providerId="LiveId" clId="{5D522CCE-8187-48B5-8406-9D680CDDA953}" dt="2019-05-17T18:25:36.342" v="47" actId="1076"/>
          <ac:picMkLst>
            <pc:docMk/>
            <pc:sldMk cId="2802889210" sldId="383"/>
            <ac:picMk id="13" creationId="{E0E21B90-A10B-47BB-894D-6CBCD189AA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AE24-6A49-45EA-9566-9C38D6426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2518F6-3ED1-4049-8A70-73AA9E11E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30FD06-0728-489C-9309-8E5885E7490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C0EA6248-6DE7-48EF-84CE-E9311D639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F6AC7-322C-4B78-A77F-9FC20C19DEE5}"/>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41605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617F-13BE-4DDD-82E7-B43FC69B58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220F8A-3533-4E37-9A79-95E8FCE90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21CF7-ACB2-4ECC-94DE-99FA6094ED3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342F63F7-37C5-4E00-86A1-A0C2EA80FF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A13C3-A0F5-4FA9-A7A4-991B61E92EB3}"/>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99388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B06E1C-47A2-4853-AF3D-2067E56DB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FB5A07-2163-446B-A8CB-7EDB38E39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449175-8A54-457F-8D10-9A959C1C271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015F9068-8F8E-40D6-98FD-A1D7A8CB8F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808658-4C7F-400C-BAFB-343826DFD5C9}"/>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5004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3" name="Text Placeholder 2">
            <a:extLst>
              <a:ext uri="{FF2B5EF4-FFF2-40B4-BE49-F238E27FC236}">
                <a16:creationId xmlns:a16="http://schemas.microsoft.com/office/drawing/2014/main" id="{55FDC0AA-D783-4E46-9EE1-0F2A10ACEEDF}"/>
              </a:ext>
            </a:extLst>
          </p:cNvPr>
          <p:cNvSpPr>
            <a:spLocks noGrp="1"/>
          </p:cNvSpPr>
          <p:nvPr>
            <p:ph type="body" sz="quarter" idx="13" hasCustomPrompt="1"/>
          </p:nvPr>
        </p:nvSpPr>
        <p:spPr>
          <a:xfrm>
            <a:off x="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
        <p:nvSpPr>
          <p:cNvPr id="11" name="Text Placeholder 2">
            <a:extLst>
              <a:ext uri="{FF2B5EF4-FFF2-40B4-BE49-F238E27FC236}">
                <a16:creationId xmlns:a16="http://schemas.microsoft.com/office/drawing/2014/main" id="{866D672E-4A67-48E6-84B8-7DB399CC8C4D}"/>
              </a:ext>
            </a:extLst>
          </p:cNvPr>
          <p:cNvSpPr>
            <a:spLocks noGrp="1"/>
          </p:cNvSpPr>
          <p:nvPr>
            <p:ph type="body" sz="quarter" idx="14" hasCustomPrompt="1"/>
          </p:nvPr>
        </p:nvSpPr>
        <p:spPr>
          <a:xfrm>
            <a:off x="609600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Tree>
    <p:extLst>
      <p:ext uri="{BB962C8B-B14F-4D97-AF65-F5344CB8AC3E}">
        <p14:creationId xmlns:p14="http://schemas.microsoft.com/office/powerpoint/2010/main" val="103372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1344000" y="2277000"/>
            <a:ext cx="3383987" cy="3383987"/>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840000" y="765000"/>
            <a:ext cx="4464000" cy="1080000"/>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1" name="Text Placeholder 10">
            <a:extLst>
              <a:ext uri="{FF2B5EF4-FFF2-40B4-BE49-F238E27FC236}">
                <a16:creationId xmlns:a16="http://schemas.microsoft.com/office/drawing/2014/main" id="{9109A73B-3708-473E-8E2B-ECCF8848C1A5}"/>
              </a:ext>
            </a:extLst>
          </p:cNvPr>
          <p:cNvSpPr>
            <a:spLocks noGrp="1"/>
          </p:cNvSpPr>
          <p:nvPr>
            <p:ph type="body" sz="quarter" idx="15"/>
          </p:nvPr>
        </p:nvSpPr>
        <p:spPr>
          <a:xfrm>
            <a:off x="5808000" y="2398875"/>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832F7AF3-BF1D-46F2-83CC-0B8AA1CFA3A4}"/>
              </a:ext>
            </a:extLst>
          </p:cNvPr>
          <p:cNvSpPr>
            <a:spLocks noGrp="1"/>
          </p:cNvSpPr>
          <p:nvPr>
            <p:ph type="body" sz="quarter" idx="16"/>
          </p:nvPr>
        </p:nvSpPr>
        <p:spPr>
          <a:xfrm>
            <a:off x="5808000" y="2896425"/>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49A0BA3A-99BA-4230-BCBC-B27470FB136F}"/>
              </a:ext>
            </a:extLst>
          </p:cNvPr>
          <p:cNvSpPr>
            <a:spLocks noGrp="1"/>
          </p:cNvSpPr>
          <p:nvPr>
            <p:ph type="body" sz="quarter" idx="19"/>
          </p:nvPr>
        </p:nvSpPr>
        <p:spPr>
          <a:xfrm>
            <a:off x="1488000" y="5942837"/>
            <a:ext cx="3383987" cy="300300"/>
          </a:xfrm>
        </p:spPr>
        <p:txBody>
          <a:bodyPr>
            <a:normAutofit/>
          </a:bodyPr>
          <a:lstStyle>
            <a:lvl1pPr marL="0" indent="0" algn="ctr">
              <a:buFontTx/>
              <a:buNone/>
              <a:defRPr sz="1400">
                <a:solidFill>
                  <a:schemeClr val="bg1"/>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5808000" y="3939450"/>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F8E74961-8A41-4213-8BFA-7E12946BA70B}"/>
              </a:ext>
            </a:extLst>
          </p:cNvPr>
          <p:cNvSpPr>
            <a:spLocks noGrp="1"/>
          </p:cNvSpPr>
          <p:nvPr>
            <p:ph type="body" sz="quarter" idx="21"/>
          </p:nvPr>
        </p:nvSpPr>
        <p:spPr>
          <a:xfrm>
            <a:off x="5808000" y="4437000"/>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665222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622911" y="879186"/>
            <a:ext cx="5099632" cy="5099628"/>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7175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2251105" y="-1360991"/>
            <a:ext cx="8458200" cy="8458194"/>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237788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4005129" y="671558"/>
            <a:ext cx="4181742" cy="4181740"/>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3602488" y="5165409"/>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3678261" y="6036291"/>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46863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6024126" y="200025"/>
            <a:ext cx="5982574" cy="6457950"/>
          </a:xfrm>
        </p:spPr>
        <p:txBody>
          <a:bodyPr/>
          <a:lstStyle/>
          <a:p>
            <a:endParaRPr lang="en-GB"/>
          </a:p>
        </p:txBody>
      </p:sp>
    </p:spTree>
    <p:extLst>
      <p:ext uri="{BB962C8B-B14F-4D97-AF65-F5344CB8AC3E}">
        <p14:creationId xmlns:p14="http://schemas.microsoft.com/office/powerpoint/2010/main" val="2895472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rot="325581">
            <a:off x="6213068" y="707958"/>
            <a:ext cx="4318000" cy="5442083"/>
          </a:xfrm>
        </p:spPr>
        <p:txBody>
          <a:bodyPr/>
          <a:lstStyle/>
          <a:p>
            <a:endParaRPr lang="en-GB"/>
          </a:p>
        </p:txBody>
      </p:sp>
    </p:spTree>
    <p:extLst>
      <p:ext uri="{BB962C8B-B14F-4D97-AF65-F5344CB8AC3E}">
        <p14:creationId xmlns:p14="http://schemas.microsoft.com/office/powerpoint/2010/main" val="74001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1318775" y="1288425"/>
            <a:ext cx="4281150" cy="4281150"/>
          </a:xfrm>
        </p:spPr>
        <p:txBody>
          <a:bodyPr/>
          <a:lstStyle/>
          <a:p>
            <a:endParaRPr lang="en-GB"/>
          </a:p>
        </p:txBody>
      </p:sp>
    </p:spTree>
    <p:extLst>
      <p:ext uri="{BB962C8B-B14F-4D97-AF65-F5344CB8AC3E}">
        <p14:creationId xmlns:p14="http://schemas.microsoft.com/office/powerpoint/2010/main" val="163355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5FBA-3A5D-4E32-AA43-25E112B871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F829EB-E409-4770-B2DC-095C9983C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0FECB4-E413-4F5F-AC16-F300D4915A9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8A277514-920D-4587-ADD2-7862BB8176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0627FB-334B-4BE5-8697-2687CF8E8C1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430075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
        <p:nvSpPr>
          <p:cNvPr id="6" name="Picture Placeholder 2">
            <a:extLst>
              <a:ext uri="{FF2B5EF4-FFF2-40B4-BE49-F238E27FC236}">
                <a16:creationId xmlns:a16="http://schemas.microsoft.com/office/drawing/2014/main" id="{F704D096-0201-4EC7-8642-F7463FA35932}"/>
              </a:ext>
            </a:extLst>
          </p:cNvPr>
          <p:cNvSpPr>
            <a:spLocks noGrp="1"/>
          </p:cNvSpPr>
          <p:nvPr>
            <p:ph type="pic" sz="quarter" idx="12"/>
          </p:nvPr>
        </p:nvSpPr>
        <p:spPr>
          <a:xfrm>
            <a:off x="6235580" y="205099"/>
            <a:ext cx="5731380" cy="6447802"/>
          </a:xfrm>
        </p:spPr>
        <p:txBody>
          <a:bodyPr/>
          <a:lstStyle/>
          <a:p>
            <a:endParaRPr lang="en-GB"/>
          </a:p>
        </p:txBody>
      </p:sp>
    </p:spTree>
    <p:extLst>
      <p:ext uri="{BB962C8B-B14F-4D97-AF65-F5344CB8AC3E}">
        <p14:creationId xmlns:p14="http://schemas.microsoft.com/office/powerpoint/2010/main" val="997996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Tree>
    <p:extLst>
      <p:ext uri="{BB962C8B-B14F-4D97-AF65-F5344CB8AC3E}">
        <p14:creationId xmlns:p14="http://schemas.microsoft.com/office/powerpoint/2010/main" val="363342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8" name="Picture Placeholder 6">
            <a:extLst>
              <a:ext uri="{FF2B5EF4-FFF2-40B4-BE49-F238E27FC236}">
                <a16:creationId xmlns:a16="http://schemas.microsoft.com/office/drawing/2014/main" id="{61E5AA44-35F6-4ADC-ADCB-FDABB12D73FD}"/>
              </a:ext>
            </a:extLst>
          </p:cNvPr>
          <p:cNvSpPr>
            <a:spLocks noGrp="1"/>
          </p:cNvSpPr>
          <p:nvPr>
            <p:ph type="pic" sz="quarter" idx="11"/>
          </p:nvPr>
        </p:nvSpPr>
        <p:spPr>
          <a:xfrm>
            <a:off x="0" y="342900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10" name="Picture Placeholder 6">
            <a:extLst>
              <a:ext uri="{FF2B5EF4-FFF2-40B4-BE49-F238E27FC236}">
                <a16:creationId xmlns:a16="http://schemas.microsoft.com/office/drawing/2014/main" id="{61E8C6FD-9C40-45F1-B97D-9F07662548C2}"/>
              </a:ext>
            </a:extLst>
          </p:cNvPr>
          <p:cNvSpPr>
            <a:spLocks noGrp="1"/>
          </p:cNvSpPr>
          <p:nvPr>
            <p:ph type="pic" sz="quarter" idx="13"/>
          </p:nvPr>
        </p:nvSpPr>
        <p:spPr>
          <a:xfrm>
            <a:off x="6096000" y="3429000"/>
            <a:ext cx="6096000" cy="3429000"/>
          </a:xfrm>
        </p:spPr>
        <p:txBody>
          <a:bodyPr/>
          <a:lstStyle/>
          <a:p>
            <a:endParaRPr lang="en-GB"/>
          </a:p>
        </p:txBody>
      </p:sp>
    </p:spTree>
    <p:extLst>
      <p:ext uri="{BB962C8B-B14F-4D97-AF65-F5344CB8AC3E}">
        <p14:creationId xmlns:p14="http://schemas.microsoft.com/office/powerpoint/2010/main" val="1189740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47C7-55FB-4A43-9761-238973453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004F2-5602-4DD8-B5AA-CE113BF8F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4261D7F-6984-4CD3-A930-7DD04E59AA6D}"/>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0CA6AF8D-24C1-4366-8AF7-27F73C3ED6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7405AC-28B5-4D45-9759-AF7B4C73F862}"/>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1490462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E596-30F3-4E21-8BB8-3B2F683DCD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DAA57-607E-462A-B0C1-6B4DBDC70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24008F-16E1-4DA0-9F9C-FFA7A6FD3A1D}"/>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FC13D26C-6899-4EBE-8A03-9C7A236AD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56CEA-896C-4DDE-A426-903C0EDA4DF7}"/>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1893698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DCA-B94F-4AE6-8638-8138A3EF1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57980B-78F4-4870-82DE-B43AAEE75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58910-0C63-4EC6-8F31-3EB9D05C849A}"/>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42CB206B-957C-4130-A668-2629A0DFB0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163EB-A37B-4EB2-9162-FDC1556C2C0F}"/>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3884776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403D-F80D-43A0-9B3B-B4F9D79061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206AA0-7765-4213-86F7-3CD5AE2341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4D10CB-91FC-4A86-99F3-B239C9D3B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2C3B03-481C-4569-B0F9-78C17E8EB690}"/>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6" name="Footer Placeholder 5">
            <a:extLst>
              <a:ext uri="{FF2B5EF4-FFF2-40B4-BE49-F238E27FC236}">
                <a16:creationId xmlns:a16="http://schemas.microsoft.com/office/drawing/2014/main" id="{3F43B7D1-B88E-4344-A407-5C34FCFA34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9397EF-6914-4010-BB58-026D905FB6EA}"/>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3934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99AF-7D9A-42B1-98EF-C0E9E208BD5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BBF1C4-1025-47D0-8149-E1F3E911A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FF13A-A2B8-4917-BD16-3C39AB60E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2D0944-444A-4268-9E28-CB4C37A05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B57C8-C652-406B-95C2-DF4227A64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9A77FD-2BFE-4065-AFD4-D92603B832B9}"/>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8" name="Footer Placeholder 7">
            <a:extLst>
              <a:ext uri="{FF2B5EF4-FFF2-40B4-BE49-F238E27FC236}">
                <a16:creationId xmlns:a16="http://schemas.microsoft.com/office/drawing/2014/main" id="{931832AA-DA04-40F9-AFED-462F82188C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33CE15-96EA-449E-933E-50D0BE613389}"/>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552848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F34F-EAF1-43BE-99BE-0DC942A2B9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F5C0D0-367C-4C4E-813F-95F46DD9510F}"/>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4" name="Footer Placeholder 3">
            <a:extLst>
              <a:ext uri="{FF2B5EF4-FFF2-40B4-BE49-F238E27FC236}">
                <a16:creationId xmlns:a16="http://schemas.microsoft.com/office/drawing/2014/main" id="{AF840417-2C2F-4DA9-B905-37EEE882F5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15A667-2A5E-4C11-A908-6653E073CB52}"/>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1139791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E4185-4DE1-43BF-99A2-CB730710EE59}"/>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3" name="Footer Placeholder 2">
            <a:extLst>
              <a:ext uri="{FF2B5EF4-FFF2-40B4-BE49-F238E27FC236}">
                <a16:creationId xmlns:a16="http://schemas.microsoft.com/office/drawing/2014/main" id="{46874E70-2215-4620-96B3-C7BA844114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09375C-85AF-4CE8-B159-F58A520A3E6D}"/>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369499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DD91-BF0E-4564-A729-1B75F9B05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CC8EB8-79DC-4105-BF59-59E1F8E32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03A96-E364-4A11-9EDF-8857088CF685}"/>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584501C0-5D7A-4501-8656-70FBDB16D0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65BBD1-8648-43B5-B582-0604EE209AA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009480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04BB-FE15-41AD-A230-5B2972E44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ABA404-1A80-47CF-91D4-54E3019CC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FDEF29-6456-4A67-A464-533FC8CDE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11871-0802-4C86-8144-88EF8BF05064}"/>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6" name="Footer Placeholder 5">
            <a:extLst>
              <a:ext uri="{FF2B5EF4-FFF2-40B4-BE49-F238E27FC236}">
                <a16:creationId xmlns:a16="http://schemas.microsoft.com/office/drawing/2014/main" id="{9FE384FC-F90E-4697-B746-C1A2A95A03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DF77D7-F131-4397-8AC6-73F002ABCC3D}"/>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13537978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F6B0-D698-48ED-A92F-1648CFD01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F2F22D-4A7E-4DB9-9BAB-E9EAEE1BD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79B6C7-7A46-4598-B35C-7A411CCFD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4A168-085A-4EBD-B930-E8429A42EB3C}"/>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6" name="Footer Placeholder 5">
            <a:extLst>
              <a:ext uri="{FF2B5EF4-FFF2-40B4-BE49-F238E27FC236}">
                <a16:creationId xmlns:a16="http://schemas.microsoft.com/office/drawing/2014/main" id="{6C3A5EB4-E43D-47B0-B783-1FE1ECE299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F67C38-AE8D-49C9-A775-094699AEE8F8}"/>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4280153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901C-C732-49C8-8A19-3D33303E5D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606E1C-BF2D-4FF2-AD25-C8D461FED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176120-48A3-45ED-878A-1B7100F695C2}"/>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B09AE2C1-C8EF-47EF-AAB4-55521E2B1A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42F9FD-EB59-479C-8A11-3950E3446D6F}"/>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3240555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14D21-4EF9-4232-913B-90BED2EDA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F021D0-07C6-47D0-BED4-A66987E3C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04F5D-10B1-471C-B092-62DD99F2FE0A}"/>
              </a:ext>
            </a:extLst>
          </p:cNvPr>
          <p:cNvSpPr>
            <a:spLocks noGrp="1"/>
          </p:cNvSpPr>
          <p:nvPr>
            <p:ph type="dt" sz="half" idx="10"/>
          </p:nvPr>
        </p:nvSpPr>
        <p:spPr/>
        <p:txBody>
          <a:body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C1026FE9-D285-4726-88C6-9347D0BC74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948A2-238D-447A-A4F0-3BCBA75DB18D}"/>
              </a:ext>
            </a:extLst>
          </p:cNvPr>
          <p:cNvSpPr>
            <a:spLocks noGrp="1"/>
          </p:cNvSpPr>
          <p:nvPr>
            <p:ph type="sldNum" sz="quarter" idx="12"/>
          </p:nvPr>
        </p:nvSpPr>
        <p:spPr/>
        <p:txBody>
          <a:bodyPr/>
          <a:lstStyle/>
          <a:p>
            <a:fld id="{1961462A-495E-4E84-B7D2-F25738525BBA}" type="slidenum">
              <a:rPr lang="en-GB" smtClean="0"/>
              <a:t>‹#›</a:t>
            </a:fld>
            <a:endParaRPr lang="en-GB"/>
          </a:p>
        </p:txBody>
      </p:sp>
    </p:spTree>
    <p:extLst>
      <p:ext uri="{BB962C8B-B14F-4D97-AF65-F5344CB8AC3E}">
        <p14:creationId xmlns:p14="http://schemas.microsoft.com/office/powerpoint/2010/main" val="4087653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4609D91-0B8A-4137-B739-C0FFC206EE3F}"/>
              </a:ext>
            </a:extLst>
          </p:cNvPr>
          <p:cNvSpPr>
            <a:spLocks noGrp="1"/>
          </p:cNvSpPr>
          <p:nvPr>
            <p:ph type="pic" sz="quarter" idx="10"/>
          </p:nvPr>
        </p:nvSpPr>
        <p:spPr>
          <a:xfrm>
            <a:off x="884237" y="1111250"/>
            <a:ext cx="2168525" cy="2168525"/>
          </a:xfrm>
          <a:prstGeom prst="ellipse">
            <a:avLst/>
          </a:prstGeom>
        </p:spPr>
        <p:txBody>
          <a:bodyPr/>
          <a:lstStyle/>
          <a:p>
            <a:endParaRPr lang="en-GB" dirty="0"/>
          </a:p>
        </p:txBody>
      </p:sp>
      <p:sp>
        <p:nvSpPr>
          <p:cNvPr id="13" name="Text Placeholder 12">
            <a:extLst>
              <a:ext uri="{FF2B5EF4-FFF2-40B4-BE49-F238E27FC236}">
                <a16:creationId xmlns:a16="http://schemas.microsoft.com/office/drawing/2014/main" id="{F76B1254-B95A-4D3A-A56B-B2EF717A4B10}"/>
              </a:ext>
            </a:extLst>
          </p:cNvPr>
          <p:cNvSpPr>
            <a:spLocks noGrp="1"/>
          </p:cNvSpPr>
          <p:nvPr>
            <p:ph type="body" sz="quarter" idx="11"/>
          </p:nvPr>
        </p:nvSpPr>
        <p:spPr>
          <a:xfrm>
            <a:off x="5686425" y="1133475"/>
            <a:ext cx="521017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1004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4609D91-0B8A-4137-B739-C0FFC206EE3F}"/>
              </a:ext>
            </a:extLst>
          </p:cNvPr>
          <p:cNvSpPr>
            <a:spLocks noGrp="1"/>
          </p:cNvSpPr>
          <p:nvPr>
            <p:ph type="pic" sz="quarter" idx="10"/>
          </p:nvPr>
        </p:nvSpPr>
        <p:spPr>
          <a:xfrm>
            <a:off x="985837" y="1585912"/>
            <a:ext cx="3686175" cy="3686175"/>
          </a:xfrm>
          <a:prstGeom prst="ellipse">
            <a:avLst/>
          </a:prstGeom>
        </p:spPr>
        <p:txBody>
          <a:bodyPr/>
          <a:lstStyle/>
          <a:p>
            <a:endParaRPr lang="en-GB"/>
          </a:p>
        </p:txBody>
      </p:sp>
      <p:sp>
        <p:nvSpPr>
          <p:cNvPr id="13" name="Text Placeholder 12">
            <a:extLst>
              <a:ext uri="{FF2B5EF4-FFF2-40B4-BE49-F238E27FC236}">
                <a16:creationId xmlns:a16="http://schemas.microsoft.com/office/drawing/2014/main" id="{F76B1254-B95A-4D3A-A56B-B2EF717A4B10}"/>
              </a:ext>
            </a:extLst>
          </p:cNvPr>
          <p:cNvSpPr>
            <a:spLocks noGrp="1"/>
          </p:cNvSpPr>
          <p:nvPr>
            <p:ph type="body" sz="quarter" idx="11"/>
          </p:nvPr>
        </p:nvSpPr>
        <p:spPr>
          <a:xfrm>
            <a:off x="5686425" y="1133475"/>
            <a:ext cx="521017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89014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AE24-6A49-45EA-9566-9C38D6426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2518F6-3ED1-4049-8A70-73AA9E11E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30FD06-0728-489C-9309-8E5885E7490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C0EA6248-6DE7-48EF-84CE-E9311D639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F6AC7-322C-4B78-A77F-9FC20C19DEE5}"/>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681536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5FBA-3A5D-4E32-AA43-25E112B871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F829EB-E409-4770-B2DC-095C9983C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0FECB4-E413-4F5F-AC16-F300D4915A9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8A277514-920D-4587-ADD2-7862BB8176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0627FB-334B-4BE5-8697-2687CF8E8C1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968614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DD91-BF0E-4564-A729-1B75F9B05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CC8EB8-79DC-4105-BF59-59E1F8E32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03A96-E364-4A11-9EDF-8857088CF685}"/>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584501C0-5D7A-4501-8656-70FBDB16D0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65BBD1-8648-43B5-B582-0604EE209AA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476400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7BC-5BB9-4C29-AD8D-32C158AF97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F82FEC-A951-4D8C-AE1E-BDE3AE53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0B5435-6C7C-4885-B164-B5E9E804C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800756-433C-46D9-8C2D-ABFAF158CD3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E5021F95-C869-4F40-B469-F59CBA631D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F97EE-654E-476B-BA32-B04913E8AF24}"/>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6157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7BC-5BB9-4C29-AD8D-32C158AF97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F82FEC-A951-4D8C-AE1E-BDE3AE53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0B5435-6C7C-4885-B164-B5E9E804C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800756-433C-46D9-8C2D-ABFAF158CD3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E5021F95-C869-4F40-B469-F59CBA631D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F97EE-654E-476B-BA32-B04913E8AF24}"/>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5163679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D946-156E-4741-B1B5-C870A3650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6D166-3A84-4249-B569-C14800F5D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5C8B-E363-4B6A-AA6F-54E752E9C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93A102-3BAC-4229-8D84-66D360668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032A6-6F88-415E-AF1D-505D90B1B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87F4D5-422E-4B1D-B531-F7E8D74125CD}"/>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8" name="Footer Placeholder 7">
            <a:extLst>
              <a:ext uri="{FF2B5EF4-FFF2-40B4-BE49-F238E27FC236}">
                <a16:creationId xmlns:a16="http://schemas.microsoft.com/office/drawing/2014/main" id="{1B1B1A9B-0C21-4A86-BB73-50295391F3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8CCD9C-EA1C-4B74-A4CF-C03C0F2D234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3185083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9C07-69B5-42AC-9BD3-F041AFD969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32C421-DB49-41A0-BEC2-E20587B49F5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4" name="Footer Placeholder 3">
            <a:extLst>
              <a:ext uri="{FF2B5EF4-FFF2-40B4-BE49-F238E27FC236}">
                <a16:creationId xmlns:a16="http://schemas.microsoft.com/office/drawing/2014/main" id="{20F3AF6C-0534-49FA-9FE3-FB62B7B8B5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A2EB39-2555-4D91-963B-B6F9EDCC33C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3098301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04B59-D775-41B3-96BE-77A9A72201C4}"/>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3" name="Footer Placeholder 2">
            <a:extLst>
              <a:ext uri="{FF2B5EF4-FFF2-40B4-BE49-F238E27FC236}">
                <a16:creationId xmlns:a16="http://schemas.microsoft.com/office/drawing/2014/main" id="{5FD27223-0CBF-4D78-B269-7D19C89F17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B0B591-9DC3-4C78-89D6-AA2F219ABF4B}"/>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5092409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D78D-5886-4A5B-B5C5-4E86C129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A72C43-D5FB-41FF-8D32-FA5350D9D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7312A0-776B-4FF4-99C3-113836D8D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42DB2-8068-4BCD-B7A4-9B648E6BB3DC}"/>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D55D6FA9-D37A-40D2-B998-DD4E6FDFC0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9CC58-0C39-4E2D-99A7-461A4F5F35CD}"/>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424081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EDA0-5F22-47D2-A13D-06400971E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FEA482-AC92-4F5F-9BEE-6DCA19B51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3442AB-5529-46E0-A77E-6ABDD21D2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2EB8-0E6C-498B-80EE-84573F71BC81}"/>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7F5EFA47-BC41-40A3-8C23-602A6F2F7B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4C5F5-8647-46E0-BDA2-3939B66C9A38}"/>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583185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617F-13BE-4DDD-82E7-B43FC69B58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220F8A-3533-4E37-9A79-95E8FCE90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21CF7-ACB2-4ECC-94DE-99FA6094ED3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342F63F7-37C5-4E00-86A1-A0C2EA80FF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A13C3-A0F5-4FA9-A7A4-991B61E92EB3}"/>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374994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B06E1C-47A2-4853-AF3D-2067E56DB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FB5A07-2163-446B-A8CB-7EDB38E39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449175-8A54-457F-8D10-9A959C1C271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015F9068-8F8E-40D6-98FD-A1D7A8CB8F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808658-4C7F-400C-BAFB-343826DFD5C9}"/>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8018066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3" name="Text Placeholder 2">
            <a:extLst>
              <a:ext uri="{FF2B5EF4-FFF2-40B4-BE49-F238E27FC236}">
                <a16:creationId xmlns:a16="http://schemas.microsoft.com/office/drawing/2014/main" id="{55FDC0AA-D783-4E46-9EE1-0F2A10ACEEDF}"/>
              </a:ext>
            </a:extLst>
          </p:cNvPr>
          <p:cNvSpPr>
            <a:spLocks noGrp="1"/>
          </p:cNvSpPr>
          <p:nvPr>
            <p:ph type="body" sz="quarter" idx="13" hasCustomPrompt="1"/>
          </p:nvPr>
        </p:nvSpPr>
        <p:spPr>
          <a:xfrm>
            <a:off x="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
        <p:nvSpPr>
          <p:cNvPr id="11" name="Text Placeholder 2">
            <a:extLst>
              <a:ext uri="{FF2B5EF4-FFF2-40B4-BE49-F238E27FC236}">
                <a16:creationId xmlns:a16="http://schemas.microsoft.com/office/drawing/2014/main" id="{866D672E-4A67-48E6-84B8-7DB399CC8C4D}"/>
              </a:ext>
            </a:extLst>
          </p:cNvPr>
          <p:cNvSpPr>
            <a:spLocks noGrp="1"/>
          </p:cNvSpPr>
          <p:nvPr>
            <p:ph type="body" sz="quarter" idx="14" hasCustomPrompt="1"/>
          </p:nvPr>
        </p:nvSpPr>
        <p:spPr>
          <a:xfrm>
            <a:off x="6096000" y="3429000"/>
            <a:ext cx="6096000" cy="3429000"/>
          </a:xfrm>
        </p:spPr>
        <p:txBody>
          <a:bodyPr/>
          <a:lstStyle>
            <a:lvl1pPr marL="0" indent="0" algn="l">
              <a:buFontTx/>
              <a:buNone/>
              <a:defRPr/>
            </a:lvl1pPr>
            <a:lvl3pPr marL="914400" indent="0" algn="l">
              <a:buFontTx/>
              <a:buNone/>
              <a:defRPr/>
            </a:lvl3pPr>
            <a:lvl4pPr marL="1371600" indent="0">
              <a:buFontTx/>
              <a:buNone/>
              <a:defRPr/>
            </a:lvl4pPr>
            <a:lvl5pPr marL="1828800" indent="0">
              <a:buFontTx/>
              <a:buNone/>
              <a:defRPr/>
            </a:lvl5pPr>
          </a:lstStyle>
          <a:p>
            <a:pPr lvl="0"/>
            <a:r>
              <a:rPr lang="en-US" dirty="0"/>
              <a:t>   </a:t>
            </a:r>
            <a:br>
              <a:rPr lang="en-US" dirty="0"/>
            </a:br>
            <a:r>
              <a:rPr lang="en-US" dirty="0"/>
              <a:t>       Click to edit Master text styles</a:t>
            </a:r>
          </a:p>
          <a:p>
            <a:pPr lvl="2"/>
            <a:br>
              <a:rPr lang="en-US" dirty="0"/>
            </a:br>
            <a:r>
              <a:rPr lang="en-US" dirty="0"/>
              <a:t>Third level</a:t>
            </a:r>
          </a:p>
        </p:txBody>
      </p:sp>
    </p:spTree>
    <p:extLst>
      <p:ext uri="{BB962C8B-B14F-4D97-AF65-F5344CB8AC3E}">
        <p14:creationId xmlns:p14="http://schemas.microsoft.com/office/powerpoint/2010/main" val="26688695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1344000" y="2277000"/>
            <a:ext cx="3383987" cy="3383987"/>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840000" y="765000"/>
            <a:ext cx="4464000" cy="1080000"/>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1" name="Text Placeholder 10">
            <a:extLst>
              <a:ext uri="{FF2B5EF4-FFF2-40B4-BE49-F238E27FC236}">
                <a16:creationId xmlns:a16="http://schemas.microsoft.com/office/drawing/2014/main" id="{9109A73B-3708-473E-8E2B-ECCF8848C1A5}"/>
              </a:ext>
            </a:extLst>
          </p:cNvPr>
          <p:cNvSpPr>
            <a:spLocks noGrp="1"/>
          </p:cNvSpPr>
          <p:nvPr>
            <p:ph type="body" sz="quarter" idx="15"/>
          </p:nvPr>
        </p:nvSpPr>
        <p:spPr>
          <a:xfrm>
            <a:off x="5808000" y="2398875"/>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832F7AF3-BF1D-46F2-83CC-0B8AA1CFA3A4}"/>
              </a:ext>
            </a:extLst>
          </p:cNvPr>
          <p:cNvSpPr>
            <a:spLocks noGrp="1"/>
          </p:cNvSpPr>
          <p:nvPr>
            <p:ph type="body" sz="quarter" idx="16"/>
          </p:nvPr>
        </p:nvSpPr>
        <p:spPr>
          <a:xfrm>
            <a:off x="5808000" y="2896425"/>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49A0BA3A-99BA-4230-BCBC-B27470FB136F}"/>
              </a:ext>
            </a:extLst>
          </p:cNvPr>
          <p:cNvSpPr>
            <a:spLocks noGrp="1"/>
          </p:cNvSpPr>
          <p:nvPr>
            <p:ph type="body" sz="quarter" idx="19"/>
          </p:nvPr>
        </p:nvSpPr>
        <p:spPr>
          <a:xfrm>
            <a:off x="1488000" y="5942837"/>
            <a:ext cx="3383987" cy="300300"/>
          </a:xfrm>
        </p:spPr>
        <p:txBody>
          <a:bodyPr>
            <a:normAutofit/>
          </a:bodyPr>
          <a:lstStyle>
            <a:lvl1pPr marL="0" indent="0" algn="ctr">
              <a:buFontTx/>
              <a:buNone/>
              <a:defRPr sz="1400">
                <a:solidFill>
                  <a:schemeClr val="bg1"/>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5808000" y="3939450"/>
            <a:ext cx="5616575" cy="454125"/>
          </a:xfrm>
        </p:spPr>
        <p:txBody>
          <a:bodyPr/>
          <a:lstStyle>
            <a:lvl1pPr marL="0" indent="0">
              <a:buFontTx/>
              <a:buNone/>
              <a:defRPr>
                <a:solidFill>
                  <a:schemeClr val="bg1"/>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F8E74961-8A41-4213-8BFA-7E12946BA70B}"/>
              </a:ext>
            </a:extLst>
          </p:cNvPr>
          <p:cNvSpPr>
            <a:spLocks noGrp="1"/>
          </p:cNvSpPr>
          <p:nvPr>
            <p:ph type="body" sz="quarter" idx="21"/>
          </p:nvPr>
        </p:nvSpPr>
        <p:spPr>
          <a:xfrm>
            <a:off x="5808000" y="4437000"/>
            <a:ext cx="5616575" cy="720000"/>
          </a:xfrm>
        </p:spPr>
        <p:txBody>
          <a:bodyPr>
            <a:normAutofit/>
          </a:bodyPr>
          <a:lstStyle>
            <a:lvl1pPr marL="0" indent="0">
              <a:buFontTx/>
              <a:buNone/>
              <a:defRPr sz="14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459753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622911" y="879186"/>
            <a:ext cx="5099632" cy="5099628"/>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20958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D946-156E-4741-B1B5-C870A3650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6D166-3A84-4249-B569-C14800F5D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5C8B-E363-4B6A-AA6F-54E752E9C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93A102-3BAC-4229-8D84-66D360668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032A6-6F88-415E-AF1D-505D90B1B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87F4D5-422E-4B1D-B531-F7E8D74125CD}"/>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8" name="Footer Placeholder 7">
            <a:extLst>
              <a:ext uri="{FF2B5EF4-FFF2-40B4-BE49-F238E27FC236}">
                <a16:creationId xmlns:a16="http://schemas.microsoft.com/office/drawing/2014/main" id="{1B1B1A9B-0C21-4A86-BB73-50295391F3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8CCD9C-EA1C-4B74-A4CF-C03C0F2D234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403312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2251105" y="-1360991"/>
            <a:ext cx="8458200" cy="8458194"/>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4744066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4005129" y="671558"/>
            <a:ext cx="4181742" cy="4181740"/>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3602488" y="5165409"/>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3678261" y="6036291"/>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5603539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6024126" y="200025"/>
            <a:ext cx="5982574" cy="6457950"/>
          </a:xfrm>
        </p:spPr>
        <p:txBody>
          <a:bodyPr/>
          <a:lstStyle/>
          <a:p>
            <a:endParaRPr lang="en-GB"/>
          </a:p>
        </p:txBody>
      </p:sp>
    </p:spTree>
    <p:extLst>
      <p:ext uri="{BB962C8B-B14F-4D97-AF65-F5344CB8AC3E}">
        <p14:creationId xmlns:p14="http://schemas.microsoft.com/office/powerpoint/2010/main" val="213613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rot="325581">
            <a:off x="6213068" y="707958"/>
            <a:ext cx="4318000" cy="5442083"/>
          </a:xfrm>
        </p:spPr>
        <p:txBody>
          <a:bodyPr/>
          <a:lstStyle/>
          <a:p>
            <a:endParaRPr lang="en-GB"/>
          </a:p>
        </p:txBody>
      </p:sp>
    </p:spTree>
    <p:extLst>
      <p:ext uri="{BB962C8B-B14F-4D97-AF65-F5344CB8AC3E}">
        <p14:creationId xmlns:p14="http://schemas.microsoft.com/office/powerpoint/2010/main" val="18742727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1318775" y="1288425"/>
            <a:ext cx="4281150" cy="4281150"/>
          </a:xfrm>
        </p:spPr>
        <p:txBody>
          <a:bodyPr/>
          <a:lstStyle/>
          <a:p>
            <a:endParaRPr lang="en-GB"/>
          </a:p>
        </p:txBody>
      </p:sp>
    </p:spTree>
    <p:extLst>
      <p:ext uri="{BB962C8B-B14F-4D97-AF65-F5344CB8AC3E}">
        <p14:creationId xmlns:p14="http://schemas.microsoft.com/office/powerpoint/2010/main" val="30716405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
        <p:nvSpPr>
          <p:cNvPr id="6" name="Picture Placeholder 2">
            <a:extLst>
              <a:ext uri="{FF2B5EF4-FFF2-40B4-BE49-F238E27FC236}">
                <a16:creationId xmlns:a16="http://schemas.microsoft.com/office/drawing/2014/main" id="{F704D096-0201-4EC7-8642-F7463FA35932}"/>
              </a:ext>
            </a:extLst>
          </p:cNvPr>
          <p:cNvSpPr>
            <a:spLocks noGrp="1"/>
          </p:cNvSpPr>
          <p:nvPr>
            <p:ph type="pic" sz="quarter" idx="12"/>
          </p:nvPr>
        </p:nvSpPr>
        <p:spPr>
          <a:xfrm>
            <a:off x="6235580" y="205099"/>
            <a:ext cx="5731380" cy="6447802"/>
          </a:xfrm>
        </p:spPr>
        <p:txBody>
          <a:bodyPr/>
          <a:lstStyle/>
          <a:p>
            <a:endParaRPr lang="en-GB"/>
          </a:p>
        </p:txBody>
      </p:sp>
    </p:spTree>
    <p:extLst>
      <p:ext uri="{BB962C8B-B14F-4D97-AF65-F5344CB8AC3E}">
        <p14:creationId xmlns:p14="http://schemas.microsoft.com/office/powerpoint/2010/main" val="34817532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Tree>
    <p:extLst>
      <p:ext uri="{BB962C8B-B14F-4D97-AF65-F5344CB8AC3E}">
        <p14:creationId xmlns:p14="http://schemas.microsoft.com/office/powerpoint/2010/main" val="3789777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75840" y="1842453"/>
            <a:ext cx="2704724" cy="3173099"/>
          </a:xfrm>
        </p:spPr>
        <p:txBody>
          <a:bodyPr/>
          <a:lstStyle/>
          <a:p>
            <a:endParaRPr lang="en-GB"/>
          </a:p>
        </p:txBody>
      </p:sp>
      <p:sp>
        <p:nvSpPr>
          <p:cNvPr id="3" name="Picture Placeholder 2">
            <a:extLst>
              <a:ext uri="{FF2B5EF4-FFF2-40B4-BE49-F238E27FC236}">
                <a16:creationId xmlns:a16="http://schemas.microsoft.com/office/drawing/2014/main" id="{644A1D00-480C-4347-90AF-6090D8B1F997}"/>
              </a:ext>
            </a:extLst>
          </p:cNvPr>
          <p:cNvSpPr>
            <a:spLocks noGrp="1"/>
          </p:cNvSpPr>
          <p:nvPr>
            <p:ph type="pic" sz="quarter" idx="12"/>
          </p:nvPr>
        </p:nvSpPr>
        <p:spPr>
          <a:xfrm>
            <a:off x="3254372" y="1842449"/>
            <a:ext cx="2704724" cy="3173099"/>
          </a:xfrm>
        </p:spPr>
        <p:txBody>
          <a:bodyPr/>
          <a:lstStyle/>
          <a:p>
            <a:endParaRPr lang="en-GB"/>
          </a:p>
        </p:txBody>
      </p:sp>
      <p:sp>
        <p:nvSpPr>
          <p:cNvPr id="5" name="Picture Placeholder 2">
            <a:extLst>
              <a:ext uri="{FF2B5EF4-FFF2-40B4-BE49-F238E27FC236}">
                <a16:creationId xmlns:a16="http://schemas.microsoft.com/office/drawing/2014/main" id="{FFFEB98F-B927-428F-8B06-3A6173D13717}"/>
              </a:ext>
            </a:extLst>
          </p:cNvPr>
          <p:cNvSpPr>
            <a:spLocks noGrp="1"/>
          </p:cNvSpPr>
          <p:nvPr>
            <p:ph type="pic" sz="quarter" idx="13"/>
          </p:nvPr>
        </p:nvSpPr>
        <p:spPr>
          <a:xfrm>
            <a:off x="6232904" y="1842450"/>
            <a:ext cx="2704724" cy="3173099"/>
          </a:xfrm>
        </p:spPr>
        <p:txBody>
          <a:bodyPr/>
          <a:lstStyle/>
          <a:p>
            <a:endParaRPr lang="en-GB"/>
          </a:p>
        </p:txBody>
      </p:sp>
      <p:sp>
        <p:nvSpPr>
          <p:cNvPr id="6" name="Picture Placeholder 2">
            <a:extLst>
              <a:ext uri="{FF2B5EF4-FFF2-40B4-BE49-F238E27FC236}">
                <a16:creationId xmlns:a16="http://schemas.microsoft.com/office/drawing/2014/main" id="{B2D08DBC-A9FE-4091-B208-FEA898F8F70A}"/>
              </a:ext>
            </a:extLst>
          </p:cNvPr>
          <p:cNvSpPr>
            <a:spLocks noGrp="1"/>
          </p:cNvSpPr>
          <p:nvPr>
            <p:ph type="pic" sz="quarter" idx="14"/>
          </p:nvPr>
        </p:nvSpPr>
        <p:spPr>
          <a:xfrm>
            <a:off x="9211436" y="1842451"/>
            <a:ext cx="2704724" cy="3173099"/>
          </a:xfrm>
        </p:spPr>
        <p:txBody>
          <a:bodyPr/>
          <a:lstStyle/>
          <a:p>
            <a:endParaRPr lang="en-GB"/>
          </a:p>
        </p:txBody>
      </p:sp>
    </p:spTree>
    <p:extLst>
      <p:ext uri="{BB962C8B-B14F-4D97-AF65-F5344CB8AC3E}">
        <p14:creationId xmlns:p14="http://schemas.microsoft.com/office/powerpoint/2010/main" val="28717667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8" name="Picture Placeholder 6">
            <a:extLst>
              <a:ext uri="{FF2B5EF4-FFF2-40B4-BE49-F238E27FC236}">
                <a16:creationId xmlns:a16="http://schemas.microsoft.com/office/drawing/2014/main" id="{61E5AA44-35F6-4ADC-ADCB-FDABB12D73FD}"/>
              </a:ext>
            </a:extLst>
          </p:cNvPr>
          <p:cNvSpPr>
            <a:spLocks noGrp="1"/>
          </p:cNvSpPr>
          <p:nvPr>
            <p:ph type="pic" sz="quarter" idx="11"/>
          </p:nvPr>
        </p:nvSpPr>
        <p:spPr>
          <a:xfrm>
            <a:off x="0" y="342900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10" name="Picture Placeholder 6">
            <a:extLst>
              <a:ext uri="{FF2B5EF4-FFF2-40B4-BE49-F238E27FC236}">
                <a16:creationId xmlns:a16="http://schemas.microsoft.com/office/drawing/2014/main" id="{61E8C6FD-9C40-45F1-B97D-9F07662548C2}"/>
              </a:ext>
            </a:extLst>
          </p:cNvPr>
          <p:cNvSpPr>
            <a:spLocks noGrp="1"/>
          </p:cNvSpPr>
          <p:nvPr>
            <p:ph type="pic" sz="quarter" idx="13"/>
          </p:nvPr>
        </p:nvSpPr>
        <p:spPr>
          <a:xfrm>
            <a:off x="6096000" y="3429000"/>
            <a:ext cx="6096000" cy="3429000"/>
          </a:xfrm>
        </p:spPr>
        <p:txBody>
          <a:bodyPr/>
          <a:lstStyle/>
          <a:p>
            <a:endParaRPr lang="en-GB"/>
          </a:p>
        </p:txBody>
      </p:sp>
    </p:spTree>
    <p:extLst>
      <p:ext uri="{BB962C8B-B14F-4D97-AF65-F5344CB8AC3E}">
        <p14:creationId xmlns:p14="http://schemas.microsoft.com/office/powerpoint/2010/main" val="11621306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AE24-6A49-45EA-9566-9C38D6426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2518F6-3ED1-4049-8A70-73AA9E11E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30FD06-0728-489C-9309-8E5885E7490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C0EA6248-6DE7-48EF-84CE-E9311D639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F6AC7-322C-4B78-A77F-9FC20C19DEE5}"/>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69205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9C07-69B5-42AC-9BD3-F041AFD969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32C421-DB49-41A0-BEC2-E20587B49F5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4" name="Footer Placeholder 3">
            <a:extLst>
              <a:ext uri="{FF2B5EF4-FFF2-40B4-BE49-F238E27FC236}">
                <a16:creationId xmlns:a16="http://schemas.microsoft.com/office/drawing/2014/main" id="{20F3AF6C-0534-49FA-9FE3-FB62B7B8B5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A2EB39-2555-4D91-963B-B6F9EDCC33C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5019200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5FBA-3A5D-4E32-AA43-25E112B871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F829EB-E409-4770-B2DC-095C9983C5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0FECB4-E413-4F5F-AC16-F300D4915A9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8A277514-920D-4587-ADD2-7862BB8176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0627FB-334B-4BE5-8697-2687CF8E8C1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3206600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DD91-BF0E-4564-A729-1B75F9B05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CC8EB8-79DC-4105-BF59-59E1F8E32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03A96-E364-4A11-9EDF-8857088CF685}"/>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584501C0-5D7A-4501-8656-70FBDB16D0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65BBD1-8648-43B5-B582-0604EE209AA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40380517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17BC-5BB9-4C29-AD8D-32C158AF97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F82FEC-A951-4D8C-AE1E-BDE3AE53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0B5435-6C7C-4885-B164-B5E9E804C9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800756-433C-46D9-8C2D-ABFAF158CD3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E5021F95-C869-4F40-B469-F59CBA631D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F97EE-654E-476B-BA32-B04913E8AF24}"/>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0826503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D946-156E-4741-B1B5-C870A3650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6D166-3A84-4249-B569-C14800F5D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5C8B-E363-4B6A-AA6F-54E752E9C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93A102-3BAC-4229-8D84-66D360668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032A6-6F88-415E-AF1D-505D90B1B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87F4D5-422E-4B1D-B531-F7E8D74125CD}"/>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8" name="Footer Placeholder 7">
            <a:extLst>
              <a:ext uri="{FF2B5EF4-FFF2-40B4-BE49-F238E27FC236}">
                <a16:creationId xmlns:a16="http://schemas.microsoft.com/office/drawing/2014/main" id="{1B1B1A9B-0C21-4A86-BB73-50295391F3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8CCD9C-EA1C-4B74-A4CF-C03C0F2D234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5751041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9C07-69B5-42AC-9BD3-F041AFD969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32C421-DB49-41A0-BEC2-E20587B49F56}"/>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4" name="Footer Placeholder 3">
            <a:extLst>
              <a:ext uri="{FF2B5EF4-FFF2-40B4-BE49-F238E27FC236}">
                <a16:creationId xmlns:a16="http://schemas.microsoft.com/office/drawing/2014/main" id="{20F3AF6C-0534-49FA-9FE3-FB62B7B8B5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A2EB39-2555-4D91-963B-B6F9EDCC33CE}"/>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3158707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04B59-D775-41B3-96BE-77A9A72201C4}"/>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3" name="Footer Placeholder 2">
            <a:extLst>
              <a:ext uri="{FF2B5EF4-FFF2-40B4-BE49-F238E27FC236}">
                <a16:creationId xmlns:a16="http://schemas.microsoft.com/office/drawing/2014/main" id="{5FD27223-0CBF-4D78-B269-7D19C89F17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B0B591-9DC3-4C78-89D6-AA2F219ABF4B}"/>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759583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D78D-5886-4A5B-B5C5-4E86C129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A72C43-D5FB-41FF-8D32-FA5350D9D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7312A0-776B-4FF4-99C3-113836D8D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42DB2-8068-4BCD-B7A4-9B648E6BB3DC}"/>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D55D6FA9-D37A-40D2-B998-DD4E6FDFC0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9CC58-0C39-4E2D-99A7-461A4F5F35CD}"/>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32506122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EDA0-5F22-47D2-A13D-06400971E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FEA482-AC92-4F5F-9BEE-6DCA19B51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3442AB-5529-46E0-A77E-6ABDD21D2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2EB8-0E6C-498B-80EE-84573F71BC81}"/>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7F5EFA47-BC41-40A3-8C23-602A6F2F7B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4C5F5-8647-46E0-BDA2-3939B66C9A38}"/>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2841008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617F-13BE-4DDD-82E7-B43FC69B58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220F8A-3533-4E37-9A79-95E8FCE90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21CF7-ACB2-4ECC-94DE-99FA6094ED37}"/>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342F63F7-37C5-4E00-86A1-A0C2EA80FF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A13C3-A0F5-4FA9-A7A4-991B61E92EB3}"/>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8952247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B06E1C-47A2-4853-AF3D-2067E56DB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FB5A07-2163-446B-A8CB-7EDB38E39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449175-8A54-457F-8D10-9A959C1C2713}"/>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015F9068-8F8E-40D6-98FD-A1D7A8CB8F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808658-4C7F-400C-BAFB-343826DFD5C9}"/>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88837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04B59-D775-41B3-96BE-77A9A72201C4}"/>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3" name="Footer Placeholder 2">
            <a:extLst>
              <a:ext uri="{FF2B5EF4-FFF2-40B4-BE49-F238E27FC236}">
                <a16:creationId xmlns:a16="http://schemas.microsoft.com/office/drawing/2014/main" id="{5FD27223-0CBF-4D78-B269-7D19C89F17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B0B591-9DC3-4C78-89D6-AA2F219ABF4B}"/>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6252799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622911" y="879186"/>
            <a:ext cx="5099632" cy="5099628"/>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1413444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2251105" y="-1360991"/>
            <a:ext cx="8458200" cy="8458194"/>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5996591" y="1911838"/>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6207095" y="3989894"/>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9284572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1762EF-5B64-48B4-9883-C21789DE660F}"/>
              </a:ext>
            </a:extLst>
          </p:cNvPr>
          <p:cNvSpPr>
            <a:spLocks noGrp="1"/>
          </p:cNvSpPr>
          <p:nvPr>
            <p:ph type="pic" sz="quarter" idx="13"/>
          </p:nvPr>
        </p:nvSpPr>
        <p:spPr>
          <a:xfrm>
            <a:off x="4005129" y="671558"/>
            <a:ext cx="4181742" cy="4181740"/>
          </a:xfrm>
          <a:prstGeom prst="flowChartConnector">
            <a:avLst/>
          </a:prstGeom>
          <a:solidFill>
            <a:schemeClr val="bg1"/>
          </a:solidFill>
        </p:spPr>
        <p:txBody>
          <a:bodyPr/>
          <a:lstStyle>
            <a:lvl1pPr marL="0" indent="0">
              <a:buFontTx/>
              <a:buNone/>
              <a:defRPr/>
            </a:lvl1pPr>
          </a:lstStyle>
          <a:p>
            <a:endParaRPr lang="en-GB" dirty="0"/>
          </a:p>
        </p:txBody>
      </p:sp>
      <p:sp>
        <p:nvSpPr>
          <p:cNvPr id="9" name="Text Placeholder 8">
            <a:extLst>
              <a:ext uri="{FF2B5EF4-FFF2-40B4-BE49-F238E27FC236}">
                <a16:creationId xmlns:a16="http://schemas.microsoft.com/office/drawing/2014/main" id="{372312A5-03EA-42AB-91F3-28E33C501EE3}"/>
              </a:ext>
            </a:extLst>
          </p:cNvPr>
          <p:cNvSpPr>
            <a:spLocks noGrp="1"/>
          </p:cNvSpPr>
          <p:nvPr>
            <p:ph type="body" sz="quarter" idx="14"/>
          </p:nvPr>
        </p:nvSpPr>
        <p:spPr>
          <a:xfrm>
            <a:off x="3602488" y="5165409"/>
            <a:ext cx="6195409" cy="1250603"/>
          </a:xfrm>
        </p:spPr>
        <p:txBody>
          <a:bodyPr>
            <a:normAutofit/>
          </a:bodyPr>
          <a:lstStyle>
            <a:lvl1pPr marL="0" indent="0">
              <a:buFontTx/>
              <a:buNone/>
              <a:defRPr sz="4000">
                <a:solidFill>
                  <a:schemeClr val="bg1"/>
                </a:solidFill>
              </a:defRPr>
            </a:lvl1pPr>
          </a:lstStyle>
          <a:p>
            <a:pPr lvl="0"/>
            <a:r>
              <a:rPr lang="en-US" dirty="0"/>
              <a:t>Click to edit Master text</a:t>
            </a:r>
            <a:endParaRPr lang="en-GB" dirty="0"/>
          </a:p>
        </p:txBody>
      </p:sp>
      <p:sp>
        <p:nvSpPr>
          <p:cNvPr id="17" name="Text Placeholder 10">
            <a:extLst>
              <a:ext uri="{FF2B5EF4-FFF2-40B4-BE49-F238E27FC236}">
                <a16:creationId xmlns:a16="http://schemas.microsoft.com/office/drawing/2014/main" id="{2C00C5FC-BD55-47D9-A1A6-C2FE37778D89}"/>
              </a:ext>
            </a:extLst>
          </p:cNvPr>
          <p:cNvSpPr>
            <a:spLocks noGrp="1"/>
          </p:cNvSpPr>
          <p:nvPr>
            <p:ph type="body" sz="quarter" idx="20"/>
          </p:nvPr>
        </p:nvSpPr>
        <p:spPr>
          <a:xfrm>
            <a:off x="3678261" y="6036291"/>
            <a:ext cx="5616575" cy="454125"/>
          </a:xfrm>
        </p:spPr>
        <p:txBody>
          <a:bodyPr/>
          <a:lstStyle>
            <a:lvl1pPr marL="0" indent="0">
              <a:buFontTx/>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4801647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6024126" y="200025"/>
            <a:ext cx="5982574" cy="6457950"/>
          </a:xfrm>
        </p:spPr>
        <p:txBody>
          <a:bodyPr/>
          <a:lstStyle/>
          <a:p>
            <a:endParaRPr lang="en-GB"/>
          </a:p>
        </p:txBody>
      </p:sp>
    </p:spTree>
    <p:extLst>
      <p:ext uri="{BB962C8B-B14F-4D97-AF65-F5344CB8AC3E}">
        <p14:creationId xmlns:p14="http://schemas.microsoft.com/office/powerpoint/2010/main" val="6067675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rot="325581">
            <a:off x="6213068" y="707958"/>
            <a:ext cx="4318000" cy="5442083"/>
          </a:xfrm>
        </p:spPr>
        <p:txBody>
          <a:bodyPr/>
          <a:lstStyle/>
          <a:p>
            <a:endParaRPr lang="en-GB"/>
          </a:p>
        </p:txBody>
      </p:sp>
    </p:spTree>
    <p:extLst>
      <p:ext uri="{BB962C8B-B14F-4D97-AF65-F5344CB8AC3E}">
        <p14:creationId xmlns:p14="http://schemas.microsoft.com/office/powerpoint/2010/main" val="7197020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1318775" y="1288425"/>
            <a:ext cx="4281150" cy="4281150"/>
          </a:xfrm>
        </p:spPr>
        <p:txBody>
          <a:bodyPr/>
          <a:lstStyle/>
          <a:p>
            <a:endParaRPr lang="en-GB"/>
          </a:p>
        </p:txBody>
      </p:sp>
    </p:spTree>
    <p:extLst>
      <p:ext uri="{BB962C8B-B14F-4D97-AF65-F5344CB8AC3E}">
        <p14:creationId xmlns:p14="http://schemas.microsoft.com/office/powerpoint/2010/main" val="25326161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
        <p:nvSpPr>
          <p:cNvPr id="6" name="Picture Placeholder 2">
            <a:extLst>
              <a:ext uri="{FF2B5EF4-FFF2-40B4-BE49-F238E27FC236}">
                <a16:creationId xmlns:a16="http://schemas.microsoft.com/office/drawing/2014/main" id="{F704D096-0201-4EC7-8642-F7463FA35932}"/>
              </a:ext>
            </a:extLst>
          </p:cNvPr>
          <p:cNvSpPr>
            <a:spLocks noGrp="1"/>
          </p:cNvSpPr>
          <p:nvPr>
            <p:ph type="pic" sz="quarter" idx="12"/>
          </p:nvPr>
        </p:nvSpPr>
        <p:spPr>
          <a:xfrm>
            <a:off x="6235580" y="205099"/>
            <a:ext cx="5731380" cy="6447802"/>
          </a:xfrm>
        </p:spPr>
        <p:txBody>
          <a:bodyPr/>
          <a:lstStyle/>
          <a:p>
            <a:endParaRPr lang="en-GB"/>
          </a:p>
        </p:txBody>
      </p:sp>
    </p:spTree>
    <p:extLst>
      <p:ext uri="{BB962C8B-B14F-4D97-AF65-F5344CB8AC3E}">
        <p14:creationId xmlns:p14="http://schemas.microsoft.com/office/powerpoint/2010/main" val="6224089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466B5597-730C-4777-914F-F77C4A29FE0A}"/>
              </a:ext>
            </a:extLst>
          </p:cNvPr>
          <p:cNvSpPr>
            <a:spLocks noGrp="1"/>
          </p:cNvSpPr>
          <p:nvPr>
            <p:ph type="pic" sz="quarter" idx="11"/>
          </p:nvPr>
        </p:nvSpPr>
        <p:spPr>
          <a:xfrm>
            <a:off x="225040" y="205099"/>
            <a:ext cx="5731380" cy="6447802"/>
          </a:xfrm>
        </p:spPr>
        <p:txBody>
          <a:bodyPr/>
          <a:lstStyle/>
          <a:p>
            <a:endParaRPr lang="en-GB"/>
          </a:p>
        </p:txBody>
      </p:sp>
    </p:spTree>
    <p:extLst>
      <p:ext uri="{BB962C8B-B14F-4D97-AF65-F5344CB8AC3E}">
        <p14:creationId xmlns:p14="http://schemas.microsoft.com/office/powerpoint/2010/main" val="15081658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836F35-F6F4-48BD-845C-2B3CF32868B9}"/>
              </a:ext>
            </a:extLst>
          </p:cNvPr>
          <p:cNvSpPr>
            <a:spLocks noGrp="1"/>
          </p:cNvSpPr>
          <p:nvPr>
            <p:ph type="pic" sz="quarter" idx="10"/>
          </p:nvPr>
        </p:nvSpPr>
        <p:spPr>
          <a:xfrm>
            <a:off x="0" y="0"/>
            <a:ext cx="6096000" cy="3429000"/>
          </a:xfrm>
        </p:spPr>
        <p:txBody>
          <a:bodyPr/>
          <a:lstStyle/>
          <a:p>
            <a:endParaRPr lang="en-GB"/>
          </a:p>
        </p:txBody>
      </p:sp>
      <p:sp>
        <p:nvSpPr>
          <p:cNvPr id="8" name="Picture Placeholder 6">
            <a:extLst>
              <a:ext uri="{FF2B5EF4-FFF2-40B4-BE49-F238E27FC236}">
                <a16:creationId xmlns:a16="http://schemas.microsoft.com/office/drawing/2014/main" id="{61E5AA44-35F6-4ADC-ADCB-FDABB12D73FD}"/>
              </a:ext>
            </a:extLst>
          </p:cNvPr>
          <p:cNvSpPr>
            <a:spLocks noGrp="1"/>
          </p:cNvSpPr>
          <p:nvPr>
            <p:ph type="pic" sz="quarter" idx="11"/>
          </p:nvPr>
        </p:nvSpPr>
        <p:spPr>
          <a:xfrm>
            <a:off x="0" y="3429000"/>
            <a:ext cx="6096000" cy="3429000"/>
          </a:xfrm>
        </p:spPr>
        <p:txBody>
          <a:bodyPr/>
          <a:lstStyle/>
          <a:p>
            <a:endParaRPr lang="en-GB"/>
          </a:p>
        </p:txBody>
      </p:sp>
      <p:sp>
        <p:nvSpPr>
          <p:cNvPr id="9" name="Picture Placeholder 6">
            <a:extLst>
              <a:ext uri="{FF2B5EF4-FFF2-40B4-BE49-F238E27FC236}">
                <a16:creationId xmlns:a16="http://schemas.microsoft.com/office/drawing/2014/main" id="{F4D773C2-659A-481A-B12C-AB00BC572032}"/>
              </a:ext>
            </a:extLst>
          </p:cNvPr>
          <p:cNvSpPr>
            <a:spLocks noGrp="1"/>
          </p:cNvSpPr>
          <p:nvPr>
            <p:ph type="pic" sz="quarter" idx="12"/>
          </p:nvPr>
        </p:nvSpPr>
        <p:spPr>
          <a:xfrm>
            <a:off x="6096000" y="0"/>
            <a:ext cx="6096000" cy="3429000"/>
          </a:xfrm>
        </p:spPr>
        <p:txBody>
          <a:bodyPr/>
          <a:lstStyle/>
          <a:p>
            <a:endParaRPr lang="en-GB"/>
          </a:p>
        </p:txBody>
      </p:sp>
      <p:sp>
        <p:nvSpPr>
          <p:cNvPr id="10" name="Picture Placeholder 6">
            <a:extLst>
              <a:ext uri="{FF2B5EF4-FFF2-40B4-BE49-F238E27FC236}">
                <a16:creationId xmlns:a16="http://schemas.microsoft.com/office/drawing/2014/main" id="{61E8C6FD-9C40-45F1-B97D-9F07662548C2}"/>
              </a:ext>
            </a:extLst>
          </p:cNvPr>
          <p:cNvSpPr>
            <a:spLocks noGrp="1"/>
          </p:cNvSpPr>
          <p:nvPr>
            <p:ph type="pic" sz="quarter" idx="13"/>
          </p:nvPr>
        </p:nvSpPr>
        <p:spPr>
          <a:xfrm>
            <a:off x="6096000" y="3429000"/>
            <a:ext cx="6096000" cy="3429000"/>
          </a:xfrm>
        </p:spPr>
        <p:txBody>
          <a:bodyPr/>
          <a:lstStyle/>
          <a:p>
            <a:endParaRPr lang="en-GB"/>
          </a:p>
        </p:txBody>
      </p:sp>
    </p:spTree>
    <p:extLst>
      <p:ext uri="{BB962C8B-B14F-4D97-AF65-F5344CB8AC3E}">
        <p14:creationId xmlns:p14="http://schemas.microsoft.com/office/powerpoint/2010/main" val="32070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D78D-5886-4A5B-B5C5-4E86C129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A72C43-D5FB-41FF-8D32-FA5350D9D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7312A0-776B-4FF4-99C3-113836D8D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42DB2-8068-4BCD-B7A4-9B648E6BB3DC}"/>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D55D6FA9-D37A-40D2-B998-DD4E6FDFC0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9CC58-0C39-4E2D-99A7-461A4F5F35CD}"/>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298263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EDA0-5F22-47D2-A13D-06400971E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FEA482-AC92-4F5F-9BEE-6DCA19B51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3442AB-5529-46E0-A77E-6ABDD21D2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2EB8-0E6C-498B-80EE-84573F71BC81}"/>
              </a:ext>
            </a:extLst>
          </p:cNvPr>
          <p:cNvSpPr>
            <a:spLocks noGrp="1"/>
          </p:cNvSpPr>
          <p:nvPr>
            <p:ph type="dt" sz="half" idx="10"/>
          </p:nvPr>
        </p:nvSpPr>
        <p:spPr/>
        <p:txBody>
          <a:bodyPr/>
          <a:lstStyle/>
          <a:p>
            <a:fld id="{B5D6550B-1DC0-4700-857F-4427C3D6A02A}" type="datetimeFigureOut">
              <a:rPr lang="en-GB" smtClean="0"/>
              <a:t>25/03/2022</a:t>
            </a:fld>
            <a:endParaRPr lang="en-GB"/>
          </a:p>
        </p:txBody>
      </p:sp>
      <p:sp>
        <p:nvSpPr>
          <p:cNvPr id="6" name="Footer Placeholder 5">
            <a:extLst>
              <a:ext uri="{FF2B5EF4-FFF2-40B4-BE49-F238E27FC236}">
                <a16:creationId xmlns:a16="http://schemas.microsoft.com/office/drawing/2014/main" id="{7F5EFA47-BC41-40A3-8C23-602A6F2F7B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4C5F5-8647-46E0-BDA2-3939B66C9A38}"/>
              </a:ext>
            </a:extLst>
          </p:cNvPr>
          <p:cNvSpPr>
            <a:spLocks noGrp="1"/>
          </p:cNvSpPr>
          <p:nvPr>
            <p:ph type="sldNum" sz="quarter" idx="12"/>
          </p:nvPr>
        </p:nvSpPr>
        <p:spPr/>
        <p:txBody>
          <a:bodyPr/>
          <a:lstStyle/>
          <a:p>
            <a:fld id="{7C598759-2E07-4507-9B53-894437B8F4DA}" type="slidenum">
              <a:rPr lang="en-GB" smtClean="0"/>
              <a:t>‹#›</a:t>
            </a:fld>
            <a:endParaRPr lang="en-GB"/>
          </a:p>
        </p:txBody>
      </p:sp>
    </p:spTree>
    <p:extLst>
      <p:ext uri="{BB962C8B-B14F-4D97-AF65-F5344CB8AC3E}">
        <p14:creationId xmlns:p14="http://schemas.microsoft.com/office/powerpoint/2010/main" val="193367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3.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theme" Target="../theme/theme4.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EAAFE-E41F-4F8F-BFC4-0475F472A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CF5BE0-FC90-4C1E-B9A5-5E83ACF42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19EEAC-6A17-46A1-A05D-BBD753001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77327D57-4815-4184-886F-BF8C51F20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817FCB-3B73-4584-A06C-ED46C502A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98759-2E07-4507-9B53-894437B8F4DA}" type="slidenum">
              <a:rPr lang="en-GB" smtClean="0"/>
              <a:t>‹#›</a:t>
            </a:fld>
            <a:endParaRPr lang="en-GB"/>
          </a:p>
        </p:txBody>
      </p:sp>
    </p:spTree>
    <p:extLst>
      <p:ext uri="{BB962C8B-B14F-4D97-AF65-F5344CB8AC3E}">
        <p14:creationId xmlns:p14="http://schemas.microsoft.com/office/powerpoint/2010/main" val="1418002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15D1D-681D-412D-AD69-AB6DE773A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31BB5-8ABE-4170-B031-CE02CF1CB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E9062E-51BB-47E5-BBEF-41E0B9332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A740D-5C2A-4F1D-B82A-9ABAE18340D9}" type="datetimeFigureOut">
              <a:rPr lang="en-GB" smtClean="0"/>
              <a:t>25/03/2022</a:t>
            </a:fld>
            <a:endParaRPr lang="en-GB"/>
          </a:p>
        </p:txBody>
      </p:sp>
      <p:sp>
        <p:nvSpPr>
          <p:cNvPr id="5" name="Footer Placeholder 4">
            <a:extLst>
              <a:ext uri="{FF2B5EF4-FFF2-40B4-BE49-F238E27FC236}">
                <a16:creationId xmlns:a16="http://schemas.microsoft.com/office/drawing/2014/main" id="{64004441-3C96-4292-9150-732567C2C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5C0AD2-9217-4DBC-AC51-2ED348AEF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1462A-495E-4E84-B7D2-F25738525BBA}" type="slidenum">
              <a:rPr lang="en-GB" smtClean="0"/>
              <a:t>‹#›</a:t>
            </a:fld>
            <a:endParaRPr lang="en-GB"/>
          </a:p>
        </p:txBody>
      </p:sp>
    </p:spTree>
    <p:extLst>
      <p:ext uri="{BB962C8B-B14F-4D97-AF65-F5344CB8AC3E}">
        <p14:creationId xmlns:p14="http://schemas.microsoft.com/office/powerpoint/2010/main" val="29294887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EAAFE-E41F-4F8F-BFC4-0475F472A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CF5BE0-FC90-4C1E-B9A5-5E83ACF42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19EEAC-6A17-46A1-A05D-BBD753001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77327D57-4815-4184-886F-BF8C51F20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817FCB-3B73-4584-A06C-ED46C502A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98759-2E07-4507-9B53-894437B8F4DA}" type="slidenum">
              <a:rPr lang="en-GB" smtClean="0"/>
              <a:t>‹#›</a:t>
            </a:fld>
            <a:endParaRPr lang="en-GB"/>
          </a:p>
        </p:txBody>
      </p:sp>
    </p:spTree>
    <p:extLst>
      <p:ext uri="{BB962C8B-B14F-4D97-AF65-F5344CB8AC3E}">
        <p14:creationId xmlns:p14="http://schemas.microsoft.com/office/powerpoint/2010/main" val="4952016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7" r:id="rId22"/>
    <p:sldLayoutId id="214748373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EAAFE-E41F-4F8F-BFC4-0475F472A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CF5BE0-FC90-4C1E-B9A5-5E83ACF42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19EEAC-6A17-46A1-A05D-BBD753001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6550B-1DC0-4700-857F-4427C3D6A02A}" type="datetimeFigureOut">
              <a:rPr lang="en-GB" smtClean="0"/>
              <a:t>25/03/2022</a:t>
            </a:fld>
            <a:endParaRPr lang="en-GB"/>
          </a:p>
        </p:txBody>
      </p:sp>
      <p:sp>
        <p:nvSpPr>
          <p:cNvPr id="5" name="Footer Placeholder 4">
            <a:extLst>
              <a:ext uri="{FF2B5EF4-FFF2-40B4-BE49-F238E27FC236}">
                <a16:creationId xmlns:a16="http://schemas.microsoft.com/office/drawing/2014/main" id="{77327D57-4815-4184-886F-BF8C51F20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817FCB-3B73-4584-A06C-ED46C502A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98759-2E07-4507-9B53-894437B8F4DA}" type="slidenum">
              <a:rPr lang="en-GB" smtClean="0"/>
              <a:t>‹#›</a:t>
            </a:fld>
            <a:endParaRPr lang="en-GB"/>
          </a:p>
        </p:txBody>
      </p:sp>
    </p:spTree>
    <p:extLst>
      <p:ext uri="{BB962C8B-B14F-4D97-AF65-F5344CB8AC3E}">
        <p14:creationId xmlns:p14="http://schemas.microsoft.com/office/powerpoint/2010/main" val="6209153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hyperlink" Target="https://www.wartaekonomi.co.id/tag4047/properti" TargetMode="External"/><Relationship Id="rId2" Type="http://schemas.openxmlformats.org/officeDocument/2006/relationships/hyperlink" Target="https://www.wartaekonomi.co.id/tag29620/ciputra" TargetMode="External"/><Relationship Id="rId1" Type="http://schemas.openxmlformats.org/officeDocument/2006/relationships/slideLayout" Target="../slideLayouts/slideLayout65.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3.xml"/><Relationship Id="rId6" Type="http://schemas.openxmlformats.org/officeDocument/2006/relationships/image" Target="../media/image20.jp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hyperlink" Target="https://www.tribunnews.com/tag/satyalencana" TargetMode="External"/><Relationship Id="rId1" Type="http://schemas.openxmlformats.org/officeDocument/2006/relationships/slideLayout" Target="../slideLayouts/slideLayout73.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8.sv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hyperlink" Target="https://seputarcibubur.pikiran-rakyat.com/tag/Ciputra" TargetMode="External"/><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54.xml"/><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E07B-0DE6-454A-B85A-1A8A60AB6DEF}"/>
              </a:ext>
            </a:extLst>
          </p:cNvPr>
          <p:cNvSpPr/>
          <p:nvPr/>
        </p:nvSpPr>
        <p:spPr>
          <a:xfrm>
            <a:off x="9785" y="0"/>
            <a:ext cx="12192000" cy="57814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Graphic 32">
            <a:extLst>
              <a:ext uri="{FF2B5EF4-FFF2-40B4-BE49-F238E27FC236}">
                <a16:creationId xmlns:a16="http://schemas.microsoft.com/office/drawing/2014/main" id="{1E18D3D3-7A68-4F59-9B91-6D206CEE82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927520" y="-1196377"/>
            <a:ext cx="5963208" cy="5565661"/>
          </a:xfrm>
          <a:prstGeom prst="rect">
            <a:avLst/>
          </a:prstGeom>
        </p:spPr>
      </p:pic>
      <p:sp>
        <p:nvSpPr>
          <p:cNvPr id="10" name="Title 1">
            <a:extLst>
              <a:ext uri="{FF2B5EF4-FFF2-40B4-BE49-F238E27FC236}">
                <a16:creationId xmlns:a16="http://schemas.microsoft.com/office/drawing/2014/main" id="{5C703969-60B0-4806-97F9-AF61ABCAF265}"/>
              </a:ext>
            </a:extLst>
          </p:cNvPr>
          <p:cNvSpPr txBox="1">
            <a:spLocks/>
          </p:cNvSpPr>
          <p:nvPr/>
        </p:nvSpPr>
        <p:spPr>
          <a:xfrm>
            <a:off x="252697" y="1004634"/>
            <a:ext cx="5453109" cy="3355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sz="6600" b="1" dirty="0" err="1">
                <a:solidFill>
                  <a:prstClr val="white"/>
                </a:solidFill>
                <a:latin typeface="Raleway" panose="020B0503030101060003" pitchFamily="34" charset="0"/>
              </a:rPr>
              <a:t>Dr.</a:t>
            </a:r>
            <a:r>
              <a:rPr lang="en-GB" sz="6600" b="1" dirty="0">
                <a:solidFill>
                  <a:prstClr val="white"/>
                </a:solidFill>
                <a:latin typeface="Raleway" panose="020B0503030101060003" pitchFamily="34" charset="0"/>
              </a:rPr>
              <a:t> Ir. </a:t>
            </a:r>
            <a:r>
              <a:rPr lang="en-GB" sz="6600" b="1" dirty="0" err="1">
                <a:solidFill>
                  <a:prstClr val="white"/>
                </a:solidFill>
                <a:latin typeface="Raleway" panose="020B0503030101060003" pitchFamily="34" charset="0"/>
              </a:rPr>
              <a:t>Ciputra</a:t>
            </a:r>
            <a:endParaRPr kumimoji="0" lang="en-GB" sz="6600" b="1" i="0" u="none" strike="noStrike" kern="1200" cap="none" spc="0" normalizeH="0" baseline="0" noProof="0" dirty="0">
              <a:ln>
                <a:noFill/>
              </a:ln>
              <a:solidFill>
                <a:prstClr val="white"/>
              </a:solidFill>
              <a:effectLst/>
              <a:uLnTx/>
              <a:uFillTx/>
              <a:latin typeface="Raleway" panose="020B0503030101060003" pitchFamily="34" charset="0"/>
              <a:ea typeface="+mj-ea"/>
              <a:cs typeface="+mj-cs"/>
            </a:endParaRPr>
          </a:p>
        </p:txBody>
      </p:sp>
      <p:pic>
        <p:nvPicPr>
          <p:cNvPr id="13" name="Graphic 12" descr="Open quotation mark">
            <a:extLst>
              <a:ext uri="{FF2B5EF4-FFF2-40B4-BE49-F238E27FC236}">
                <a16:creationId xmlns:a16="http://schemas.microsoft.com/office/drawing/2014/main" id="{932CB042-BC72-4836-9FA8-21F5B58AF2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810" y="723364"/>
            <a:ext cx="914400" cy="914400"/>
          </a:xfrm>
          <a:prstGeom prst="rect">
            <a:avLst/>
          </a:prstGeom>
        </p:spPr>
      </p:pic>
      <p:pic>
        <p:nvPicPr>
          <p:cNvPr id="14" name="Graphic 13" descr="Open quotation mark">
            <a:extLst>
              <a:ext uri="{FF2B5EF4-FFF2-40B4-BE49-F238E27FC236}">
                <a16:creationId xmlns:a16="http://schemas.microsoft.com/office/drawing/2014/main" id="{895E82E4-46BF-4513-BED6-FCC97FA9E1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912655" y="3583491"/>
            <a:ext cx="914400" cy="914400"/>
          </a:xfrm>
          <a:prstGeom prst="rect">
            <a:avLst/>
          </a:prstGeom>
        </p:spPr>
      </p:pic>
      <p:pic>
        <p:nvPicPr>
          <p:cNvPr id="8" name="Picture Placeholder 7">
            <a:extLst>
              <a:ext uri="{FF2B5EF4-FFF2-40B4-BE49-F238E27FC236}">
                <a16:creationId xmlns:a16="http://schemas.microsoft.com/office/drawing/2014/main" id="{5DD3B0E9-1B23-40D8-B618-585D3B6FFC30}"/>
              </a:ext>
            </a:extLst>
          </p:cNvPr>
          <p:cNvPicPr>
            <a:picLocks noGrp="1" noChangeAspect="1"/>
          </p:cNvPicPr>
          <p:nvPr>
            <p:ph type="pic" sz="quarter" idx="10"/>
          </p:nvPr>
        </p:nvPicPr>
        <p:blipFill rotWithShape="1">
          <a:blip r:embed="rId6">
            <a:extLst>
              <a:ext uri="{28A0092B-C50C-407E-A947-70E740481C1C}">
                <a14:useLocalDpi xmlns:a14="http://schemas.microsoft.com/office/drawing/2010/main" val="0"/>
              </a:ext>
            </a:extLst>
          </a:blip>
          <a:srcRect l="22778" r="28430" b="12962"/>
          <a:stretch/>
        </p:blipFill>
        <p:spPr>
          <a:xfrm rot="416645">
            <a:off x="6012476" y="744774"/>
            <a:ext cx="4524849" cy="5347598"/>
          </a:xfrm>
        </p:spPr>
      </p:pic>
      <p:sp>
        <p:nvSpPr>
          <p:cNvPr id="6" name="Rectangle 5">
            <a:extLst>
              <a:ext uri="{FF2B5EF4-FFF2-40B4-BE49-F238E27FC236}">
                <a16:creationId xmlns:a16="http://schemas.microsoft.com/office/drawing/2014/main" id="{1BAA20DE-8867-415E-A938-C176C55718BA}"/>
              </a:ext>
            </a:extLst>
          </p:cNvPr>
          <p:cNvSpPr/>
          <p:nvPr/>
        </p:nvSpPr>
        <p:spPr>
          <a:xfrm rot="401582">
            <a:off x="6057136" y="786154"/>
            <a:ext cx="4480885" cy="5295301"/>
          </a:xfrm>
          <a:prstGeom prst="rect">
            <a:avLst/>
          </a:prstGeom>
          <a:noFill/>
          <a:ln w="104775">
            <a:solidFill>
              <a:schemeClr val="bg1"/>
            </a:solidFill>
          </a:ln>
          <a:effectLst>
            <a:outerShdw blurRad="165100" dist="38100" dir="2700000" sx="101000" sy="101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aphic 22">
            <a:extLst>
              <a:ext uri="{FF2B5EF4-FFF2-40B4-BE49-F238E27FC236}">
                <a16:creationId xmlns:a16="http://schemas.microsoft.com/office/drawing/2014/main" id="{697A75FB-4B57-4621-B8EA-A9191116C5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8977" y="551039"/>
            <a:ext cx="1783213" cy="1035415"/>
          </a:xfrm>
          <a:prstGeom prst="rect">
            <a:avLst/>
          </a:prstGeom>
        </p:spPr>
      </p:pic>
      <p:sp>
        <p:nvSpPr>
          <p:cNvPr id="11" name="Title 1">
            <a:extLst>
              <a:ext uri="{FF2B5EF4-FFF2-40B4-BE49-F238E27FC236}">
                <a16:creationId xmlns:a16="http://schemas.microsoft.com/office/drawing/2014/main" id="{1FC9C1BD-8C67-45AE-95B0-48BB053FB3DC}"/>
              </a:ext>
            </a:extLst>
          </p:cNvPr>
          <p:cNvSpPr txBox="1">
            <a:spLocks/>
          </p:cNvSpPr>
          <p:nvPr/>
        </p:nvSpPr>
        <p:spPr>
          <a:xfrm>
            <a:off x="961136" y="3111428"/>
            <a:ext cx="4751387" cy="3355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endParaRPr kumimoji="0" lang="en-GB" sz="6600" b="1" i="0" u="none" strike="noStrike" kern="1200" cap="none" spc="0" normalizeH="0" baseline="0" noProof="0" dirty="0">
              <a:ln>
                <a:noFill/>
              </a:ln>
              <a:solidFill>
                <a:prstClr val="white"/>
              </a:solidFill>
              <a:effectLst/>
              <a:uLnTx/>
              <a:uFillTx/>
              <a:latin typeface="Raleway" panose="020B0503030101060003" pitchFamily="34" charset="0"/>
              <a:ea typeface="+mj-ea"/>
              <a:cs typeface="+mj-cs"/>
            </a:endParaRPr>
          </a:p>
        </p:txBody>
      </p:sp>
    </p:spTree>
    <p:extLst>
      <p:ext uri="{BB962C8B-B14F-4D97-AF65-F5344CB8AC3E}">
        <p14:creationId xmlns:p14="http://schemas.microsoft.com/office/powerpoint/2010/main" val="35551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2945CF-C9CF-441E-A08E-8DAFED221FBC}"/>
              </a:ext>
            </a:extLst>
          </p:cNvPr>
          <p:cNvSpPr/>
          <p:nvPr/>
        </p:nvSpPr>
        <p:spPr>
          <a:xfrm>
            <a:off x="0" y="0"/>
            <a:ext cx="997527"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321A564-0BC0-474D-9E93-2A483AA1D799}"/>
              </a:ext>
            </a:extLst>
          </p:cNvPr>
          <p:cNvSpPr/>
          <p:nvPr/>
        </p:nvSpPr>
        <p:spPr>
          <a:xfrm>
            <a:off x="997527" y="0"/>
            <a:ext cx="997527"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E8BE573-B2DC-4378-82A8-831462A4B76B}"/>
              </a:ext>
            </a:extLst>
          </p:cNvPr>
          <p:cNvSpPr/>
          <p:nvPr/>
        </p:nvSpPr>
        <p:spPr>
          <a:xfrm>
            <a:off x="1995054" y="0"/>
            <a:ext cx="9975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3D07D25-0E5F-41E6-A9C5-4A963CAA1861}"/>
              </a:ext>
            </a:extLst>
          </p:cNvPr>
          <p:cNvSpPr/>
          <p:nvPr/>
        </p:nvSpPr>
        <p:spPr>
          <a:xfrm>
            <a:off x="2992580" y="0"/>
            <a:ext cx="99752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B712760A-2D06-4050-8759-EDCBBC6CB5A7}"/>
              </a:ext>
            </a:extLst>
          </p:cNvPr>
          <p:cNvSpPr/>
          <p:nvPr/>
        </p:nvSpPr>
        <p:spPr>
          <a:xfrm>
            <a:off x="157163" y="3701092"/>
            <a:ext cx="3645678" cy="244799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BA1265F5-8DB7-4CA9-A133-33D86E8BEFD6}"/>
              </a:ext>
            </a:extLst>
          </p:cNvPr>
          <p:cNvSpPr txBox="1"/>
          <p:nvPr/>
        </p:nvSpPr>
        <p:spPr>
          <a:xfrm>
            <a:off x="5196689" y="3898461"/>
            <a:ext cx="6336429" cy="1631216"/>
          </a:xfrm>
          <a:prstGeom prst="rect">
            <a:avLst/>
          </a:prstGeom>
          <a:noFill/>
        </p:spPr>
        <p:txBody>
          <a:bodyPr wrap="square" rtlCol="0">
            <a:spAutoFit/>
          </a:bodyPr>
          <a:lstStyle/>
          <a:p>
            <a:pPr lvl="0" algn="ctr"/>
            <a:r>
              <a:rPr lang="id-ID" sz="2000" dirty="0">
                <a:solidFill>
                  <a:schemeClr val="bg1"/>
                </a:solidFill>
                <a:latin typeface="Raleway" pitchFamily="2" charset="0"/>
              </a:rPr>
              <a:t>Dr. Ir. Ciputra lahir di kota kecil Parigi, Sulawesi Tengah pada tanggal 24 Agustus 1931 dengan nama Tjie Tjin Hoan, ia anak ke 3 dari pasangan Tjie Sim Poe dan Lie Eng Nio yang juga berlatar belakang keluarga sederhana.</a:t>
            </a:r>
            <a:endParaRPr lang="en-GB" sz="2000" dirty="0">
              <a:solidFill>
                <a:schemeClr val="bg1"/>
              </a:solidFill>
              <a:latin typeface="Raleway" pitchFamily="2" charset="0"/>
            </a:endParaRPr>
          </a:p>
        </p:txBody>
      </p:sp>
      <p:sp>
        <p:nvSpPr>
          <p:cNvPr id="46" name="TextBox 45">
            <a:extLst>
              <a:ext uri="{FF2B5EF4-FFF2-40B4-BE49-F238E27FC236}">
                <a16:creationId xmlns:a16="http://schemas.microsoft.com/office/drawing/2014/main" id="{1BE27FC2-1239-43E3-ADB2-370D5F00F27F}"/>
              </a:ext>
            </a:extLst>
          </p:cNvPr>
          <p:cNvSpPr txBox="1"/>
          <p:nvPr/>
        </p:nvSpPr>
        <p:spPr>
          <a:xfrm>
            <a:off x="5620255" y="1082306"/>
            <a:ext cx="568810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600" noProof="0" dirty="0">
                <a:solidFill>
                  <a:prstClr val="white"/>
                </a:solidFill>
                <a:latin typeface="Aharoni" panose="02010803020104030203" pitchFamily="2" charset="-79"/>
                <a:cs typeface="Aharoni" panose="02010803020104030203" pitchFamily="2" charset="-79"/>
              </a:rPr>
              <a:t>CIPUTRA</a:t>
            </a:r>
            <a:endParaRPr kumimoji="0" lang="en-GB" sz="9600" b="0" i="0" u="none" strike="noStrike" kern="1200" cap="none" spc="0" normalizeH="0" baseline="0" noProof="0" dirty="0">
              <a:ln>
                <a:noFill/>
              </a:ln>
              <a:solidFill>
                <a:prstClr val="white"/>
              </a:solidFill>
              <a:effectLst/>
              <a:uLnTx/>
              <a:uFillTx/>
              <a:latin typeface="Aharoni" panose="02010803020104030203" pitchFamily="2" charset="-79"/>
              <a:ea typeface="+mn-ea"/>
              <a:cs typeface="Aharoni" panose="02010803020104030203" pitchFamily="2" charset="-79"/>
            </a:endParaRPr>
          </a:p>
        </p:txBody>
      </p:sp>
      <p:sp>
        <p:nvSpPr>
          <p:cNvPr id="15" name="TextBox 14">
            <a:extLst>
              <a:ext uri="{FF2B5EF4-FFF2-40B4-BE49-F238E27FC236}">
                <a16:creationId xmlns:a16="http://schemas.microsoft.com/office/drawing/2014/main" id="{49785B58-C65B-458A-B9DC-C67B3EA907D3}"/>
              </a:ext>
            </a:extLst>
          </p:cNvPr>
          <p:cNvSpPr txBox="1"/>
          <p:nvPr/>
        </p:nvSpPr>
        <p:spPr>
          <a:xfrm>
            <a:off x="287862" y="4177985"/>
            <a:ext cx="3312588" cy="147732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Raleway" pitchFamily="2" charset="0"/>
              </a:rPr>
              <a:t>T</a:t>
            </a:r>
            <a:r>
              <a:rPr lang="id-ID" b="0" i="0" dirty="0">
                <a:solidFill>
                  <a:schemeClr val="bg1"/>
                </a:solidFill>
                <a:effectLst/>
                <a:latin typeface="Raleway" pitchFamily="2" charset="0"/>
              </a:rPr>
              <a:t>erkenal sebagai pengusaha properti yang sukses, antara lain pada Jaya Group, Metropolitan Group, dan Ciputra Group.</a:t>
            </a:r>
            <a:endParaRPr lang="en-GB" dirty="0">
              <a:solidFill>
                <a:schemeClr val="bg1"/>
              </a:solidFill>
              <a:latin typeface="Raleway" pitchFamily="2" charset="0"/>
            </a:endParaRPr>
          </a:p>
        </p:txBody>
      </p:sp>
      <p:pic>
        <p:nvPicPr>
          <p:cNvPr id="16" name="Graphic 15">
            <a:extLst>
              <a:ext uri="{FF2B5EF4-FFF2-40B4-BE49-F238E27FC236}">
                <a16:creationId xmlns:a16="http://schemas.microsoft.com/office/drawing/2014/main" id="{A0BA31CE-6799-42B5-A6C8-D3FE94C70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0" y="-14796"/>
            <a:ext cx="4161447" cy="3884017"/>
          </a:xfrm>
          <a:prstGeom prst="rect">
            <a:avLst/>
          </a:prstGeom>
        </p:spPr>
      </p:pic>
      <p:pic>
        <p:nvPicPr>
          <p:cNvPr id="21" name="Picture Placeholder 20">
            <a:extLst>
              <a:ext uri="{FF2B5EF4-FFF2-40B4-BE49-F238E27FC236}">
                <a16:creationId xmlns:a16="http://schemas.microsoft.com/office/drawing/2014/main" id="{923059D5-949C-4931-A17B-15965CE551CB}"/>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0147" b="10147"/>
          <a:stretch/>
        </p:blipFill>
        <p:spPr>
          <a:xfrm flipH="1">
            <a:off x="883637" y="1081395"/>
            <a:ext cx="2203202" cy="22032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Graphic 27" descr="Open quotation mark">
            <a:extLst>
              <a:ext uri="{FF2B5EF4-FFF2-40B4-BE49-F238E27FC236}">
                <a16:creationId xmlns:a16="http://schemas.microsoft.com/office/drawing/2014/main" id="{35ED3441-8853-4841-A217-BAB9D6D86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6449" y="3131918"/>
            <a:ext cx="914400" cy="914400"/>
          </a:xfrm>
          <a:prstGeom prst="rect">
            <a:avLst/>
          </a:prstGeom>
        </p:spPr>
      </p:pic>
      <p:pic>
        <p:nvPicPr>
          <p:cNvPr id="29" name="Graphic 28" descr="Open quotation mark">
            <a:extLst>
              <a:ext uri="{FF2B5EF4-FFF2-40B4-BE49-F238E27FC236}">
                <a16:creationId xmlns:a16="http://schemas.microsoft.com/office/drawing/2014/main" id="{9400D66B-DFA1-4582-9387-E4DBA51A6B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0196946" y="5432425"/>
            <a:ext cx="914400" cy="914400"/>
          </a:xfrm>
          <a:prstGeom prst="rect">
            <a:avLst/>
          </a:prstGeom>
        </p:spPr>
      </p:pic>
      <p:sp>
        <p:nvSpPr>
          <p:cNvPr id="31" name="Oval 30">
            <a:extLst>
              <a:ext uri="{FF2B5EF4-FFF2-40B4-BE49-F238E27FC236}">
                <a16:creationId xmlns:a16="http://schemas.microsoft.com/office/drawing/2014/main" id="{D7747AC3-813E-4FC5-A399-4304E11E4FA0}"/>
              </a:ext>
            </a:extLst>
          </p:cNvPr>
          <p:cNvSpPr/>
          <p:nvPr/>
        </p:nvSpPr>
        <p:spPr>
          <a:xfrm>
            <a:off x="1574883" y="6346825"/>
            <a:ext cx="266700" cy="266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C5CCC9B2-C5EA-49BA-8C50-2B323F4C1BFC}"/>
              </a:ext>
            </a:extLst>
          </p:cNvPr>
          <p:cNvSpPr/>
          <p:nvPr/>
        </p:nvSpPr>
        <p:spPr>
          <a:xfrm>
            <a:off x="1944169" y="6346825"/>
            <a:ext cx="266700"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2B691982-13A9-4FB2-8C4D-87B5D95BCDEA}"/>
              </a:ext>
            </a:extLst>
          </p:cNvPr>
          <p:cNvSpPr/>
          <p:nvPr/>
        </p:nvSpPr>
        <p:spPr>
          <a:xfrm>
            <a:off x="2308511" y="6346825"/>
            <a:ext cx="266700" cy="266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7E2DA40-AD17-4BC5-B823-0B5F7BFB3518}"/>
              </a:ext>
            </a:extLst>
          </p:cNvPr>
          <p:cNvSpPr/>
          <p:nvPr/>
        </p:nvSpPr>
        <p:spPr>
          <a:xfrm>
            <a:off x="793066" y="998599"/>
            <a:ext cx="2368796" cy="2368794"/>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cxnSp>
        <p:nvCxnSpPr>
          <p:cNvPr id="69" name="Straight Connector 68">
            <a:extLst>
              <a:ext uri="{FF2B5EF4-FFF2-40B4-BE49-F238E27FC236}">
                <a16:creationId xmlns:a16="http://schemas.microsoft.com/office/drawing/2014/main" id="{6575683A-3F1F-48A0-A010-BFAC4E8D8C1B}"/>
              </a:ext>
            </a:extLst>
          </p:cNvPr>
          <p:cNvCxnSpPr/>
          <p:nvPr/>
        </p:nvCxnSpPr>
        <p:spPr>
          <a:xfrm>
            <a:off x="2855369" y="3278468"/>
            <a:ext cx="586651"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6299952-E1F4-4EBC-8727-2C7A5E75E122}"/>
              </a:ext>
            </a:extLst>
          </p:cNvPr>
          <p:cNvCxnSpPr>
            <a:cxnSpLocks/>
          </p:cNvCxnSpPr>
          <p:nvPr/>
        </p:nvCxnSpPr>
        <p:spPr>
          <a:xfrm>
            <a:off x="2801580" y="3131918"/>
            <a:ext cx="36028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EEBF33-9D36-4102-B3FD-4EBAEEC87D96}"/>
              </a:ext>
            </a:extLst>
          </p:cNvPr>
          <p:cNvCxnSpPr>
            <a:cxnSpLocks/>
          </p:cNvCxnSpPr>
          <p:nvPr/>
        </p:nvCxnSpPr>
        <p:spPr>
          <a:xfrm>
            <a:off x="429258" y="1711207"/>
            <a:ext cx="36028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F2961EC-36C8-4EFE-9EC9-9FFBEAAB38E2}"/>
              </a:ext>
            </a:extLst>
          </p:cNvPr>
          <p:cNvCxnSpPr>
            <a:cxnSpLocks/>
          </p:cNvCxnSpPr>
          <p:nvPr/>
        </p:nvCxnSpPr>
        <p:spPr>
          <a:xfrm>
            <a:off x="429258" y="1567772"/>
            <a:ext cx="16241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3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ppt_x"/>
                                          </p:val>
                                        </p:tav>
                                        <p:tav tm="100000">
                                          <p:val>
                                            <p:strVal val="#ppt_x"/>
                                          </p:val>
                                        </p:tav>
                                      </p:tavLst>
                                    </p:anim>
                                    <p:anim calcmode="lin" valueType="num">
                                      <p:cBhvr additive="base">
                                        <p:cTn id="12" dur="125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50" fill="hold"/>
                                        <p:tgtEl>
                                          <p:spTgt spid="13"/>
                                        </p:tgtEl>
                                        <p:attrNameLst>
                                          <p:attrName>ppt_x</p:attrName>
                                        </p:attrNameLst>
                                      </p:cBhvr>
                                      <p:tavLst>
                                        <p:tav tm="0">
                                          <p:val>
                                            <p:strVal val="#ppt_x"/>
                                          </p:val>
                                        </p:tav>
                                        <p:tav tm="100000">
                                          <p:val>
                                            <p:strVal val="#ppt_x"/>
                                          </p:val>
                                        </p:tav>
                                      </p:tavLst>
                                    </p:anim>
                                    <p:anim calcmode="lin" valueType="num">
                                      <p:cBhvr additive="base">
                                        <p:cTn id="16" dur="12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2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50" fill="hold"/>
                                        <p:tgtEl>
                                          <p:spTgt spid="14"/>
                                        </p:tgtEl>
                                        <p:attrNameLst>
                                          <p:attrName>ppt_x</p:attrName>
                                        </p:attrNameLst>
                                      </p:cBhvr>
                                      <p:tavLst>
                                        <p:tav tm="0">
                                          <p:val>
                                            <p:strVal val="#ppt_x"/>
                                          </p:val>
                                        </p:tav>
                                        <p:tav tm="100000">
                                          <p:val>
                                            <p:strVal val="#ppt_x"/>
                                          </p:val>
                                        </p:tav>
                                      </p:tavLst>
                                    </p:anim>
                                    <p:anim calcmode="lin" valueType="num">
                                      <p:cBhvr additive="base">
                                        <p:cTn id="20" dur="125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46" grpId="0"/>
      <p:bldP spid="31"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3EE044-4E22-43AA-902B-A756C420F1B5}"/>
              </a:ext>
            </a:extLst>
          </p:cNvPr>
          <p:cNvSpPr/>
          <p:nvPr/>
        </p:nvSpPr>
        <p:spPr>
          <a:xfrm flipV="1">
            <a:off x="5495020" y="1566314"/>
            <a:ext cx="1945431" cy="83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5EF8657-1513-41E7-8989-8155FB8F6636}"/>
              </a:ext>
            </a:extLst>
          </p:cNvPr>
          <p:cNvSpPr txBox="1"/>
          <p:nvPr/>
        </p:nvSpPr>
        <p:spPr>
          <a:xfrm>
            <a:off x="985062" y="3043884"/>
            <a:ext cx="333045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bg1"/>
                </a:solidFill>
                <a:latin typeface="Raleway" pitchFamily="2" charset="0"/>
              </a:rPr>
              <a:t>Ia</a:t>
            </a:r>
            <a:r>
              <a:rPr lang="en-US" dirty="0">
                <a:solidFill>
                  <a:schemeClr val="bg1"/>
                </a:solidFill>
                <a:latin typeface="Raleway" pitchFamily="2" charset="0"/>
              </a:rPr>
              <a:t> </a:t>
            </a:r>
            <a:r>
              <a:rPr lang="id-ID" b="0" i="0" dirty="0">
                <a:solidFill>
                  <a:schemeClr val="bg1"/>
                </a:solidFill>
                <a:effectLst/>
                <a:latin typeface="Raleway" pitchFamily="2" charset="0"/>
              </a:rPr>
              <a:t>bersekolah di Sekolah Menengah Pertama dan Sekolah Menengah Atas Frater Don Bosco di Manado, Sulawesi Utara.</a:t>
            </a:r>
            <a:endParaRPr kumimoji="0" lang="en-GB" sz="1800" b="0" i="0" u="none" strike="noStrike" kern="1200" cap="none" spc="0" normalizeH="0" baseline="0" noProof="0" dirty="0">
              <a:ln>
                <a:noFill/>
              </a:ln>
              <a:solidFill>
                <a:schemeClr val="bg1"/>
              </a:solidFill>
              <a:effectLst/>
              <a:uLnTx/>
              <a:uFillTx/>
              <a:latin typeface="Raleway" pitchFamily="2" charset="0"/>
            </a:endParaRPr>
          </a:p>
        </p:txBody>
      </p:sp>
      <p:sp>
        <p:nvSpPr>
          <p:cNvPr id="19" name="Rectangle 18">
            <a:extLst>
              <a:ext uri="{FF2B5EF4-FFF2-40B4-BE49-F238E27FC236}">
                <a16:creationId xmlns:a16="http://schemas.microsoft.com/office/drawing/2014/main" id="{3CD79C94-E572-47A7-8B10-929519D7FE23}"/>
              </a:ext>
            </a:extLst>
          </p:cNvPr>
          <p:cNvSpPr/>
          <p:nvPr/>
        </p:nvSpPr>
        <p:spPr>
          <a:xfrm>
            <a:off x="139700" y="127000"/>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FDEFC8FF-8F34-49D3-BF44-DD49320E2EC9}"/>
              </a:ext>
            </a:extLst>
          </p:cNvPr>
          <p:cNvSpPr txBox="1">
            <a:spLocks/>
          </p:cNvSpPr>
          <p:nvPr/>
        </p:nvSpPr>
        <p:spPr>
          <a:xfrm>
            <a:off x="991980" y="615240"/>
            <a:ext cx="8682214" cy="1035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5400" b="1" dirty="0">
                <a:solidFill>
                  <a:prstClr val="white"/>
                </a:solidFill>
                <a:latin typeface="Raleway" panose="020B0503030101060003" pitchFamily="34" charset="0"/>
                <a:cs typeface="Raavi" panose="020B0502040204020203" pitchFamily="34" charset="0"/>
              </a:rPr>
              <a:t>Pendidikan</a:t>
            </a:r>
            <a:r>
              <a:rPr kumimoji="0" lang="en-GB" sz="5400" b="1" i="0" u="none" strike="noStrike" kern="1200" cap="none" spc="0" normalizeH="0" baseline="0" noProof="0" dirty="0">
                <a:ln>
                  <a:noFill/>
                </a:ln>
                <a:solidFill>
                  <a:prstClr val="white"/>
                </a:solidFill>
                <a:effectLst/>
                <a:uLnTx/>
                <a:uFillTx/>
                <a:latin typeface="Raleway" panose="020B0503030101060003" pitchFamily="34" charset="0"/>
                <a:ea typeface="+mj-ea"/>
                <a:cs typeface="Raavi" panose="020B0502040204020203" pitchFamily="34" charset="0"/>
              </a:rPr>
              <a:t> &amp; </a:t>
            </a:r>
            <a:r>
              <a:rPr kumimoji="0" lang="en-GB" sz="5400" b="1" i="0" u="none" strike="noStrike" kern="1200" cap="none" spc="0" normalizeH="0" baseline="0" noProof="0" dirty="0" err="1">
                <a:ln>
                  <a:noFill/>
                </a:ln>
                <a:solidFill>
                  <a:prstClr val="white"/>
                </a:solidFill>
                <a:effectLst/>
                <a:uLnTx/>
                <a:uFillTx/>
                <a:latin typeface="Raleway" panose="020B0503030101060003" pitchFamily="34" charset="0"/>
                <a:ea typeface="+mj-ea"/>
                <a:cs typeface="Raavi" panose="020B0502040204020203" pitchFamily="34" charset="0"/>
              </a:rPr>
              <a:t>Karir</a:t>
            </a:r>
            <a:endParaRPr kumimoji="0" lang="en-GB" sz="5400" b="1" i="0" u="none" strike="noStrike" kern="1200" cap="none" spc="0" normalizeH="0" baseline="0" noProof="0" dirty="0">
              <a:ln>
                <a:noFill/>
              </a:ln>
              <a:solidFill>
                <a:prstClr val="white"/>
              </a:solidFill>
              <a:effectLst/>
              <a:uLnTx/>
              <a:uFillTx/>
              <a:latin typeface="Raleway" panose="020B0503030101060003" pitchFamily="34" charset="0"/>
              <a:ea typeface="+mj-ea"/>
              <a:cs typeface="Raavi" panose="020B0502040204020203" pitchFamily="34" charset="0"/>
            </a:endParaRPr>
          </a:p>
        </p:txBody>
      </p:sp>
      <p:sp>
        <p:nvSpPr>
          <p:cNvPr id="12" name="TextBox 11">
            <a:extLst>
              <a:ext uri="{FF2B5EF4-FFF2-40B4-BE49-F238E27FC236}">
                <a16:creationId xmlns:a16="http://schemas.microsoft.com/office/drawing/2014/main" id="{3FEED767-119A-460F-B3DF-9302A5914F30}"/>
              </a:ext>
            </a:extLst>
          </p:cNvPr>
          <p:cNvSpPr txBox="1"/>
          <p:nvPr/>
        </p:nvSpPr>
        <p:spPr>
          <a:xfrm>
            <a:off x="4664335" y="3043884"/>
            <a:ext cx="3330457"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Raleway" pitchFamily="2" charset="0"/>
              </a:rPr>
              <a:t> Setelah</a:t>
            </a:r>
            <a:r>
              <a:rPr lang="id-ID" b="0" i="0" dirty="0">
                <a:solidFill>
                  <a:schemeClr val="bg1"/>
                </a:solidFill>
                <a:effectLst/>
                <a:latin typeface="Raleway" pitchFamily="2" charset="0"/>
              </a:rPr>
              <a:t> menempuh pendidikan SMA, ia melanjutkan studi dan diterima di perguruan tinggi di Institute Teknologi Bandung. Pada tingkat empat, ia bersama Budi Brasali dan Ismail Sofyan mendirikan usaha konsultan arsitektur bangunan yang berkantor di sebuah garasi.</a:t>
            </a:r>
            <a:endParaRPr kumimoji="0" lang="en-GB" sz="1800" b="0" i="0" u="none" strike="noStrike" kern="1200" cap="none" spc="0" normalizeH="0" baseline="0" noProof="0" dirty="0">
              <a:ln>
                <a:noFill/>
              </a:ln>
              <a:solidFill>
                <a:schemeClr val="bg1"/>
              </a:solidFill>
              <a:effectLst/>
              <a:uLnTx/>
              <a:uFillTx/>
              <a:latin typeface="Raleway" pitchFamily="2" charset="0"/>
            </a:endParaRPr>
          </a:p>
        </p:txBody>
      </p:sp>
      <p:sp>
        <p:nvSpPr>
          <p:cNvPr id="16" name="TextBox 15">
            <a:extLst>
              <a:ext uri="{FF2B5EF4-FFF2-40B4-BE49-F238E27FC236}">
                <a16:creationId xmlns:a16="http://schemas.microsoft.com/office/drawing/2014/main" id="{AC2C9264-2F8B-442E-BB1A-34C579BEEB93}"/>
              </a:ext>
            </a:extLst>
          </p:cNvPr>
          <p:cNvSpPr txBox="1"/>
          <p:nvPr/>
        </p:nvSpPr>
        <p:spPr>
          <a:xfrm>
            <a:off x="8343608" y="3043884"/>
            <a:ext cx="3330457"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b="0" i="0" dirty="0">
                <a:solidFill>
                  <a:schemeClr val="bg1"/>
                </a:solidFill>
                <a:effectLst/>
                <a:latin typeface="Raleway" pitchFamily="2" charset="0"/>
              </a:rPr>
              <a:t>Setelah Ciputra meraih gelar insinyur pada tahun 1960, Ciputra mengawali kariernya di Jaya Group, perusahaan daerah milik Pemda DKI Jakarta. Di sana, dia bekerja hingga usia 65 tahun dan menduduki kursi direksi, yang selanjutnya ditetapkan sebagai penasehat</a:t>
            </a:r>
            <a:endParaRPr kumimoji="0" lang="en-GB" sz="1800" b="0" i="0" u="none" strike="noStrike" kern="1200" cap="none" spc="0" normalizeH="0" baseline="0" noProof="0" dirty="0">
              <a:ln>
                <a:noFill/>
              </a:ln>
              <a:solidFill>
                <a:schemeClr val="bg1"/>
              </a:solidFill>
              <a:effectLst/>
              <a:uLnTx/>
              <a:uFillTx/>
              <a:latin typeface="Raleway" pitchFamily="2" charset="0"/>
            </a:endParaRPr>
          </a:p>
        </p:txBody>
      </p:sp>
      <p:pic>
        <p:nvPicPr>
          <p:cNvPr id="5" name="Graphic 4" descr="Books on shelf">
            <a:extLst>
              <a:ext uri="{FF2B5EF4-FFF2-40B4-BE49-F238E27FC236}">
                <a16:creationId xmlns:a16="http://schemas.microsoft.com/office/drawing/2014/main" id="{AEF6F160-EEAB-478A-AD9E-B9C33DD912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8172" y="1878312"/>
            <a:ext cx="914400" cy="914400"/>
          </a:xfrm>
          <a:prstGeom prst="rect">
            <a:avLst/>
          </a:prstGeom>
        </p:spPr>
      </p:pic>
      <p:pic>
        <p:nvPicPr>
          <p:cNvPr id="8" name="Graphic 7" descr="Graduation cap">
            <a:extLst>
              <a:ext uri="{FF2B5EF4-FFF2-40B4-BE49-F238E27FC236}">
                <a16:creationId xmlns:a16="http://schemas.microsoft.com/office/drawing/2014/main" id="{53689A48-7639-4320-9703-1D34D3ED6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3315" y="1878312"/>
            <a:ext cx="974802" cy="974802"/>
          </a:xfrm>
          <a:prstGeom prst="rect">
            <a:avLst/>
          </a:prstGeom>
        </p:spPr>
      </p:pic>
      <p:pic>
        <p:nvPicPr>
          <p:cNvPr id="17" name="Graphic 16" descr="Diploma roll">
            <a:extLst>
              <a:ext uri="{FF2B5EF4-FFF2-40B4-BE49-F238E27FC236}">
                <a16:creationId xmlns:a16="http://schemas.microsoft.com/office/drawing/2014/main" id="{E10B4AA6-45F6-4073-B17F-FF3AE221F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7600" y="2002812"/>
            <a:ext cx="914400" cy="914400"/>
          </a:xfrm>
          <a:prstGeom prst="rect">
            <a:avLst/>
          </a:prstGeom>
        </p:spPr>
      </p:pic>
      <p:sp>
        <p:nvSpPr>
          <p:cNvPr id="14" name="Rectangle 13">
            <a:extLst>
              <a:ext uri="{FF2B5EF4-FFF2-40B4-BE49-F238E27FC236}">
                <a16:creationId xmlns:a16="http://schemas.microsoft.com/office/drawing/2014/main" id="{D577B035-0EAA-4333-84CA-EEB029651FD1}"/>
              </a:ext>
            </a:extLst>
          </p:cNvPr>
          <p:cNvSpPr/>
          <p:nvPr/>
        </p:nvSpPr>
        <p:spPr>
          <a:xfrm>
            <a:off x="10272000" y="6597000"/>
            <a:ext cx="1296000" cy="26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a:extLst>
              <a:ext uri="{FF2B5EF4-FFF2-40B4-BE49-F238E27FC236}">
                <a16:creationId xmlns:a16="http://schemas.microsoft.com/office/drawing/2014/main" id="{C3A83DBF-7E3D-443D-A633-699F337E22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42783" y="6176791"/>
            <a:ext cx="904018" cy="256010"/>
          </a:xfrm>
          <a:prstGeom prst="rect">
            <a:avLst/>
          </a:prstGeom>
        </p:spPr>
      </p:pic>
    </p:spTree>
    <p:extLst>
      <p:ext uri="{BB962C8B-B14F-4D97-AF65-F5344CB8AC3E}">
        <p14:creationId xmlns:p14="http://schemas.microsoft.com/office/powerpoint/2010/main" val="150789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Google Shape;1659;p227">
            <a:extLst>
              <a:ext uri="{FF2B5EF4-FFF2-40B4-BE49-F238E27FC236}">
                <a16:creationId xmlns:a16="http://schemas.microsoft.com/office/drawing/2014/main" id="{448AE08D-FB6D-443E-92EA-D6C49372D38A}"/>
              </a:ext>
            </a:extLst>
          </p:cNvPr>
          <p:cNvSpPr/>
          <p:nvPr/>
        </p:nvSpPr>
        <p:spPr>
          <a:xfrm>
            <a:off x="36286" y="21772"/>
            <a:ext cx="12119428" cy="6771203"/>
          </a:xfrm>
          <a:prstGeom prst="rect">
            <a:avLst/>
          </a:prstGeom>
          <a:noFill/>
          <a:ln w="155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 name="Google Shape;1660;p227">
            <a:extLst>
              <a:ext uri="{FF2B5EF4-FFF2-40B4-BE49-F238E27FC236}">
                <a16:creationId xmlns:a16="http://schemas.microsoft.com/office/drawing/2014/main" id="{1BC76320-444D-4F32-ADDA-9A83493892C0}"/>
              </a:ext>
            </a:extLst>
          </p:cNvPr>
          <p:cNvSpPr/>
          <p:nvPr/>
        </p:nvSpPr>
        <p:spPr>
          <a:xfrm>
            <a:off x="10308286" y="6575229"/>
            <a:ext cx="1296000" cy="261000"/>
          </a:xfrm>
          <a:prstGeom prst="rect">
            <a:avLst/>
          </a:prstGeom>
          <a:solidFill>
            <a:srgbClr val="FFC0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 name="Google Shape;1661;p227">
            <a:extLst>
              <a:ext uri="{FF2B5EF4-FFF2-40B4-BE49-F238E27FC236}">
                <a16:creationId xmlns:a16="http://schemas.microsoft.com/office/drawing/2014/main" id="{234FAB09-1B9B-4BE5-8B63-84BB647D1F65}"/>
              </a:ext>
            </a:extLst>
          </p:cNvPr>
          <p:cNvSpPr txBox="1"/>
          <p:nvPr/>
        </p:nvSpPr>
        <p:spPr>
          <a:xfrm>
            <a:off x="5431169" y="1870287"/>
            <a:ext cx="5114845" cy="40298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rtl="0">
              <a:lnSpc>
                <a:spcPct val="100000"/>
              </a:lnSpc>
              <a:spcBef>
                <a:spcPts val="0"/>
              </a:spcBef>
              <a:spcAft>
                <a:spcPts val="0"/>
              </a:spcAft>
              <a:buClr>
                <a:srgbClr val="FFFFFF"/>
              </a:buClr>
              <a:buSzPts val="1800"/>
              <a:buFont typeface="Raleway"/>
              <a:buNone/>
            </a:pPr>
            <a:r>
              <a:rPr lang="en-US" sz="2400" b="1" i="0" u="none" strike="noStrike" dirty="0">
                <a:solidFill>
                  <a:schemeClr val="bg1"/>
                </a:solidFill>
                <a:effectLst/>
                <a:latin typeface="Raleway" pitchFamily="2" charset="0"/>
              </a:rPr>
              <a:t>       </a:t>
            </a:r>
            <a:r>
              <a:rPr lang="id-ID" sz="2400" b="1" i="0" u="none" strike="noStrike" dirty="0">
                <a:solidFill>
                  <a:schemeClr val="bg1"/>
                </a:solidFill>
                <a:effectLst/>
                <a:latin typeface="Raleway" pitchFamily="2" charset="0"/>
              </a:rPr>
              <a:t>Ciputra Group</a:t>
            </a:r>
            <a:r>
              <a:rPr lang="id-ID" sz="2400" b="0" i="0" dirty="0">
                <a:solidFill>
                  <a:schemeClr val="bg1"/>
                </a:solidFill>
                <a:effectLst/>
                <a:latin typeface="Raleway" pitchFamily="2" charset="0"/>
              </a:rPr>
              <a:t> lahir dari tangan dingin seorang </a:t>
            </a:r>
            <a:r>
              <a:rPr lang="id-ID" sz="2400" b="1" i="0" u="none" strike="noStrike" dirty="0">
                <a:solidFill>
                  <a:schemeClr val="bg1"/>
                </a:solidFill>
                <a:effectLst/>
                <a:latin typeface="Raleway" pitchFamily="2" charset="0"/>
                <a:hlinkClick r:id="rId2">
                  <a:extLst>
                    <a:ext uri="{A12FA001-AC4F-418D-AE19-62706E023703}">
                      <ahyp:hlinkClr xmlns:ahyp="http://schemas.microsoft.com/office/drawing/2018/hyperlinkcolor" val="tx"/>
                    </a:ext>
                  </a:extLst>
                </a:hlinkClick>
              </a:rPr>
              <a:t>Ciputra</a:t>
            </a:r>
            <a:r>
              <a:rPr lang="en-US" sz="2400" b="1" dirty="0">
                <a:solidFill>
                  <a:schemeClr val="bg1"/>
                </a:solidFill>
                <a:latin typeface="Raleway" pitchFamily="2" charset="0"/>
              </a:rPr>
              <a:t> </a:t>
            </a:r>
            <a:r>
              <a:rPr lang="id-ID" sz="2400" b="0" i="0" dirty="0">
                <a:solidFill>
                  <a:schemeClr val="bg1"/>
                </a:solidFill>
                <a:effectLst/>
                <a:latin typeface="Raleway" pitchFamily="2" charset="0"/>
              </a:rPr>
              <a:t>sosok taipan yang dikenal dengan konglomerasi bisnisnya di bidang </a:t>
            </a:r>
            <a:r>
              <a:rPr lang="id-ID" sz="2400" b="1" i="0" u="none" strike="noStrike" dirty="0">
                <a:solidFill>
                  <a:schemeClr val="bg1"/>
                </a:solidFill>
                <a:effectLst/>
                <a:latin typeface="Raleway" pitchFamily="2" charset="0"/>
                <a:hlinkClick r:id="rId3">
                  <a:extLst>
                    <a:ext uri="{A12FA001-AC4F-418D-AE19-62706E023703}">
                      <ahyp:hlinkClr xmlns:ahyp="http://schemas.microsoft.com/office/drawing/2018/hyperlinkcolor" val="tx"/>
                    </a:ext>
                  </a:extLst>
                </a:hlinkClick>
              </a:rPr>
              <a:t>properti</a:t>
            </a:r>
            <a:r>
              <a:rPr lang="id-ID" sz="2400" b="0" i="0" dirty="0">
                <a:solidFill>
                  <a:schemeClr val="bg1"/>
                </a:solidFill>
                <a:effectLst/>
                <a:latin typeface="Raleway" pitchFamily="2" charset="0"/>
              </a:rPr>
              <a:t>. Tahun 2016 silam, tiga perusahaan milik Ciputra dilebur menjadi satu, yakni PT Ciputra Development Tbk (CTRA), PT Ciputra Surya Tbk (CTRS), dan PT Ciputra Property Tbk (CTRP).</a:t>
            </a:r>
            <a:endParaRPr dirty="0">
              <a:solidFill>
                <a:schemeClr val="bg1"/>
              </a:solidFill>
              <a:latin typeface="Raleway" pitchFamily="2" charset="0"/>
            </a:endParaRPr>
          </a:p>
        </p:txBody>
      </p:sp>
      <p:pic>
        <p:nvPicPr>
          <p:cNvPr id="5" name="Google Shape;1662;p227">
            <a:extLst>
              <a:ext uri="{FF2B5EF4-FFF2-40B4-BE49-F238E27FC236}">
                <a16:creationId xmlns:a16="http://schemas.microsoft.com/office/drawing/2014/main" id="{B1E81D5B-C31D-43C2-ADAA-8A08D7838DCB}"/>
              </a:ext>
            </a:extLst>
          </p:cNvPr>
          <p:cNvPicPr preferRelativeResize="0"/>
          <p:nvPr/>
        </p:nvPicPr>
        <p:blipFill>
          <a:blip r:embed="rId4">
            <a:extLst>
              <a:ext uri="{BEBA8EAE-BF5A-486C-A8C5-ECC9F3942E4B}">
                <a14:imgProps xmlns:a14="http://schemas.microsoft.com/office/drawing/2010/main">
                  <a14:imgLayer r:embed="rId5">
                    <a14:imgEffect>
                      <a14:backgroundRemoval t="10000" b="90000" l="10000" r="90000">
                        <a14:backgroundMark x1="40084" y1="44000" x2="40084" y2="44000"/>
                        <a14:backgroundMark x1="39030" y1="44923" x2="39030" y2="44923"/>
                        <a14:backgroundMark x1="32700" y1="74154" x2="32700" y2="74154"/>
                        <a14:backgroundMark x1="47890" y1="73846" x2="47890" y2="73846"/>
                      </a14:backgroundRemoval>
                    </a14:imgEffect>
                  </a14:imgLayer>
                </a14:imgProps>
              </a:ext>
              <a:ext uri="{28A0092B-C50C-407E-A947-70E740481C1C}">
                <a14:useLocalDpi xmlns:a14="http://schemas.microsoft.com/office/drawing/2010/main" val="0"/>
              </a:ext>
            </a:extLst>
          </a:blip>
          <a:srcRect/>
          <a:stretch/>
        </p:blipFill>
        <p:spPr>
          <a:xfrm>
            <a:off x="491395" y="1565846"/>
            <a:ext cx="5371171" cy="3682764"/>
          </a:xfrm>
          <a:prstGeom prst="rect">
            <a:avLst/>
          </a:prstGeom>
          <a:noFill/>
          <a:ln>
            <a:noFill/>
          </a:ln>
        </p:spPr>
      </p:pic>
      <p:sp>
        <p:nvSpPr>
          <p:cNvPr id="6" name="Google Shape;1663;p227">
            <a:extLst>
              <a:ext uri="{FF2B5EF4-FFF2-40B4-BE49-F238E27FC236}">
                <a16:creationId xmlns:a16="http://schemas.microsoft.com/office/drawing/2014/main" id="{5C772FED-ED01-4314-B8E1-F9DC20E007AB}"/>
              </a:ext>
            </a:extLst>
          </p:cNvPr>
          <p:cNvSpPr txBox="1"/>
          <p:nvPr/>
        </p:nvSpPr>
        <p:spPr>
          <a:xfrm>
            <a:off x="4036786" y="562254"/>
            <a:ext cx="7296149" cy="8617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5000"/>
              <a:buFont typeface="Raleway"/>
              <a:buNone/>
            </a:pPr>
            <a:r>
              <a:rPr lang="en-GB" sz="5000" b="1" i="0" u="none" strike="noStrike" cap="none" dirty="0" err="1">
                <a:solidFill>
                  <a:srgbClr val="FFFFFF"/>
                </a:solidFill>
                <a:latin typeface="Raleway"/>
                <a:ea typeface="Raleway"/>
                <a:cs typeface="Raleway"/>
                <a:sym typeface="Raleway"/>
              </a:rPr>
              <a:t>Ciputra</a:t>
            </a:r>
            <a:r>
              <a:rPr lang="en-GB" sz="5000" b="1" i="0" u="none" strike="noStrike" cap="none" dirty="0">
                <a:solidFill>
                  <a:srgbClr val="FFFFFF"/>
                </a:solidFill>
                <a:latin typeface="Raleway"/>
                <a:ea typeface="Raleway"/>
                <a:cs typeface="Raleway"/>
                <a:sym typeface="Raleway"/>
              </a:rPr>
              <a:t> Group</a:t>
            </a:r>
            <a:endParaRPr sz="5000" b="1" i="0" u="none" strike="noStrike" cap="none" dirty="0">
              <a:solidFill>
                <a:srgbClr val="FFFFFF"/>
              </a:solidFill>
              <a:latin typeface="Raleway"/>
              <a:ea typeface="Raleway"/>
              <a:cs typeface="Raleway"/>
              <a:sym typeface="Raleway"/>
            </a:endParaRPr>
          </a:p>
        </p:txBody>
      </p:sp>
      <p:pic>
        <p:nvPicPr>
          <p:cNvPr id="7" name="Google Shape;1664;p227">
            <a:extLst>
              <a:ext uri="{FF2B5EF4-FFF2-40B4-BE49-F238E27FC236}">
                <a16:creationId xmlns:a16="http://schemas.microsoft.com/office/drawing/2014/main" id="{0CD23B0B-E6D4-475B-A37E-5E991B8C49DD}"/>
              </a:ext>
            </a:extLst>
          </p:cNvPr>
          <p:cNvPicPr preferRelativeResize="0"/>
          <p:nvPr/>
        </p:nvPicPr>
        <p:blipFill rotWithShape="1">
          <a:blip r:embed="rId6">
            <a:alphaModFix/>
          </a:blip>
          <a:srcRect/>
          <a:stretch/>
        </p:blipFill>
        <p:spPr>
          <a:xfrm>
            <a:off x="1105757" y="980507"/>
            <a:ext cx="904018" cy="139080"/>
          </a:xfrm>
          <a:prstGeom prst="rect">
            <a:avLst/>
          </a:prstGeom>
          <a:noFill/>
          <a:ln>
            <a:noFill/>
          </a:ln>
        </p:spPr>
      </p:pic>
      <p:pic>
        <p:nvPicPr>
          <p:cNvPr id="8" name="Google Shape;1665;p227">
            <a:extLst>
              <a:ext uri="{FF2B5EF4-FFF2-40B4-BE49-F238E27FC236}">
                <a16:creationId xmlns:a16="http://schemas.microsoft.com/office/drawing/2014/main" id="{03F263B6-C6CB-4DDD-9229-747A924D06C2}"/>
              </a:ext>
            </a:extLst>
          </p:cNvPr>
          <p:cNvPicPr preferRelativeResize="0"/>
          <p:nvPr/>
        </p:nvPicPr>
        <p:blipFill rotWithShape="1">
          <a:blip r:embed="rId6">
            <a:alphaModFix/>
          </a:blip>
          <a:srcRect/>
          <a:stretch/>
        </p:blipFill>
        <p:spPr>
          <a:xfrm>
            <a:off x="9856277" y="5900119"/>
            <a:ext cx="904018" cy="139080"/>
          </a:xfrm>
          <a:prstGeom prst="rect">
            <a:avLst/>
          </a:prstGeom>
          <a:noFill/>
          <a:ln>
            <a:noFill/>
          </a:ln>
        </p:spPr>
      </p:pic>
    </p:spTree>
    <p:extLst>
      <p:ext uri="{BB962C8B-B14F-4D97-AF65-F5344CB8AC3E}">
        <p14:creationId xmlns:p14="http://schemas.microsoft.com/office/powerpoint/2010/main" val="23478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77B035-0EAA-4333-84CA-EEB029651FD1}"/>
              </a:ext>
            </a:extLst>
          </p:cNvPr>
          <p:cNvSpPr/>
          <p:nvPr/>
        </p:nvSpPr>
        <p:spPr>
          <a:xfrm>
            <a:off x="10272000" y="6408350"/>
            <a:ext cx="1494870" cy="4496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73EE044-4E22-43AA-902B-A756C420F1B5}"/>
              </a:ext>
            </a:extLst>
          </p:cNvPr>
          <p:cNvSpPr/>
          <p:nvPr/>
        </p:nvSpPr>
        <p:spPr>
          <a:xfrm flipV="1">
            <a:off x="3738572" y="1113492"/>
            <a:ext cx="1945431" cy="83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5EF8657-1513-41E7-8989-8155FB8F6636}"/>
              </a:ext>
            </a:extLst>
          </p:cNvPr>
          <p:cNvSpPr txBox="1"/>
          <p:nvPr/>
        </p:nvSpPr>
        <p:spPr>
          <a:xfrm>
            <a:off x="425130" y="1297062"/>
            <a:ext cx="6189765" cy="5355312"/>
          </a:xfrm>
          <a:prstGeom prst="rect">
            <a:avLst/>
          </a:prstGeom>
          <a:noFill/>
        </p:spPr>
        <p:txBody>
          <a:bodyPr wrap="square" rtlCol="0">
            <a:spAutoFit/>
          </a:bodyPr>
          <a:lstStyle/>
          <a:p>
            <a:pPr algn="l"/>
            <a:r>
              <a:rPr lang="en-US" dirty="0">
                <a:solidFill>
                  <a:schemeClr val="bg1"/>
                </a:solidFill>
                <a:latin typeface="Raleway" pitchFamily="2" charset="0"/>
              </a:rPr>
              <a:t>         </a:t>
            </a:r>
            <a:r>
              <a:rPr lang="id-ID" dirty="0">
                <a:solidFill>
                  <a:schemeClr val="bg1"/>
                </a:solidFill>
                <a:latin typeface="Raleway" pitchFamily="2" charset="0"/>
              </a:rPr>
              <a:t>Dr. Ir. Ciputra lahir</a:t>
            </a:r>
            <a:r>
              <a:rPr lang="en-US" dirty="0">
                <a:solidFill>
                  <a:schemeClr val="bg1"/>
                </a:solidFill>
                <a:latin typeface="Raleway" pitchFamily="2" charset="0"/>
              </a:rPr>
              <a:t> </a:t>
            </a:r>
            <a:r>
              <a:rPr lang="en-US" dirty="0" err="1">
                <a:solidFill>
                  <a:schemeClr val="bg1"/>
                </a:solidFill>
                <a:latin typeface="Raleway" pitchFamily="2" charset="0"/>
              </a:rPr>
              <a:t>dengan</a:t>
            </a:r>
            <a:r>
              <a:rPr lang="en-US" dirty="0">
                <a:solidFill>
                  <a:schemeClr val="bg1"/>
                </a:solidFill>
                <a:latin typeface="Raleway" pitchFamily="2" charset="0"/>
              </a:rPr>
              <a:t> </a:t>
            </a:r>
            <a:r>
              <a:rPr lang="en-US" dirty="0" err="1">
                <a:solidFill>
                  <a:schemeClr val="bg1"/>
                </a:solidFill>
                <a:latin typeface="Raleway" pitchFamily="2" charset="0"/>
              </a:rPr>
              <a:t>nama</a:t>
            </a:r>
            <a:r>
              <a:rPr lang="en-US" dirty="0">
                <a:solidFill>
                  <a:schemeClr val="bg1"/>
                </a:solidFill>
                <a:latin typeface="Raleway" pitchFamily="2" charset="0"/>
              </a:rPr>
              <a:t> </a:t>
            </a:r>
            <a:r>
              <a:rPr lang="id-ID" dirty="0">
                <a:solidFill>
                  <a:schemeClr val="bg1"/>
                </a:solidFill>
                <a:latin typeface="Raleway" pitchFamily="2" charset="0"/>
              </a:rPr>
              <a:t>Tjie Tjin Hoan</a:t>
            </a:r>
            <a:r>
              <a:rPr lang="en-US" dirty="0">
                <a:solidFill>
                  <a:schemeClr val="bg1"/>
                </a:solidFill>
                <a:latin typeface="Raleway" pitchFamily="2" charset="0"/>
              </a:rPr>
              <a:t> . </a:t>
            </a:r>
            <a:r>
              <a:rPr lang="id-ID" b="0" i="0" dirty="0">
                <a:solidFill>
                  <a:schemeClr val="bg1"/>
                </a:solidFill>
                <a:effectLst/>
                <a:latin typeface="Raleway" pitchFamily="2" charset="0"/>
              </a:rPr>
              <a:t>Sejak kecil Ciputra sudah merasakan perjuangan yang berat. </a:t>
            </a:r>
            <a:r>
              <a:rPr lang="en-US" b="0" i="0" dirty="0">
                <a:solidFill>
                  <a:schemeClr val="bg1"/>
                </a:solidFill>
                <a:effectLst/>
                <a:latin typeface="Raleway" pitchFamily="2" charset="0"/>
              </a:rPr>
              <a:t> </a:t>
            </a:r>
            <a:r>
              <a:rPr lang="id-ID" b="0" i="0" dirty="0">
                <a:solidFill>
                  <a:schemeClr val="bg1"/>
                </a:solidFill>
                <a:effectLst/>
                <a:latin typeface="Raleway" pitchFamily="2" charset="0"/>
              </a:rPr>
              <a:t>Ayah dari Ciputra ditangkap oleh pasukan bersenjata tidak dikenal karena dituduh sebagai mata-mata Belanda dan tidak pernah ada kabar lagi setelah itu.</a:t>
            </a:r>
            <a:r>
              <a:rPr lang="en-US" b="0" i="0" dirty="0">
                <a:solidFill>
                  <a:schemeClr val="bg1"/>
                </a:solidFill>
                <a:effectLst/>
                <a:latin typeface="Raleway" pitchFamily="2" charset="0"/>
              </a:rPr>
              <a:t> </a:t>
            </a:r>
            <a:r>
              <a:rPr lang="id-ID" b="0" i="0" dirty="0">
                <a:solidFill>
                  <a:schemeClr val="bg1"/>
                </a:solidFill>
                <a:effectLst/>
                <a:latin typeface="Raleway" pitchFamily="2" charset="0"/>
              </a:rPr>
              <a:t>Ketika lulus SD di usia 16 tahun, Ciputra melanjutkan sekolahnya di SMP dan SMA Frater Don Bosco di Kota ManadoSetelah lulus SMA, Ia bertekad memiliki masa depan yang lebih baik dan memutuskan untuk pindah ke Jawa dan diterima sebagai mahasiswa di Institut Teknologi Bandung (ITB) jurusan Arsitektur.</a:t>
            </a:r>
            <a:r>
              <a:rPr lang="id-ID" b="0" i="0" u="none" strike="noStrike" dirty="0">
                <a:solidFill>
                  <a:schemeClr val="bg1"/>
                </a:solidFill>
                <a:effectLst/>
                <a:latin typeface="Raleway" pitchFamily="2" charset="0"/>
              </a:rPr>
              <a:t> Di tingkat empat, Ia bersama temannya, Budi Brasali dan Ismail Sofyan, mendirikan perusahaan PT Perentjana Dana. Akan tetapi, Ciputra tidak merasa puas akan pekerjaannya karena menunggu pekerjaan dari orang lain.</a:t>
            </a:r>
          </a:p>
          <a:p>
            <a:pPr algn="l"/>
            <a:r>
              <a:rPr lang="id-ID" b="0" i="0" u="none" strike="noStrike" dirty="0">
                <a:solidFill>
                  <a:schemeClr val="bg1"/>
                </a:solidFill>
                <a:effectLst/>
                <a:latin typeface="Raleway" pitchFamily="2" charset="0"/>
              </a:rPr>
              <a:t>Lalu Ia pun mendirikan PT Pembangunan Jaya yang bekerja sama dengan pemerintah DKI Jakarta.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chemeClr val="bg1"/>
              </a:solidFill>
              <a:effectLst/>
              <a:uLnTx/>
              <a:uFillTx/>
              <a:latin typeface="Raleway" pitchFamily="2" charset="0"/>
            </a:endParaRPr>
          </a:p>
        </p:txBody>
      </p:sp>
      <p:sp>
        <p:nvSpPr>
          <p:cNvPr id="19" name="Rectangle 18">
            <a:extLst>
              <a:ext uri="{FF2B5EF4-FFF2-40B4-BE49-F238E27FC236}">
                <a16:creationId xmlns:a16="http://schemas.microsoft.com/office/drawing/2014/main" id="{3CD79C94-E572-47A7-8B10-929519D7FE23}"/>
              </a:ext>
            </a:extLst>
          </p:cNvPr>
          <p:cNvSpPr/>
          <p:nvPr/>
        </p:nvSpPr>
        <p:spPr>
          <a:xfrm>
            <a:off x="139700" y="127000"/>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FDEFC8FF-8F34-49D3-BF44-DD49320E2EC9}"/>
              </a:ext>
            </a:extLst>
          </p:cNvPr>
          <p:cNvSpPr txBox="1">
            <a:spLocks/>
          </p:cNvSpPr>
          <p:nvPr/>
        </p:nvSpPr>
        <p:spPr>
          <a:xfrm>
            <a:off x="934830" y="310570"/>
            <a:ext cx="8682214" cy="1035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5400" b="1" i="0" u="none" strike="noStrike" kern="1200" cap="none" spc="0" normalizeH="0" baseline="0" noProof="0" dirty="0">
                <a:ln>
                  <a:noFill/>
                </a:ln>
                <a:solidFill>
                  <a:prstClr val="white"/>
                </a:solidFill>
                <a:effectLst/>
                <a:uLnTx/>
                <a:uFillTx/>
                <a:latin typeface="Raleway" panose="020B0503030101060003" pitchFamily="34" charset="0"/>
                <a:ea typeface="+mj-ea"/>
                <a:cs typeface="Raavi" panose="020B0502040204020203" pitchFamily="34" charset="0"/>
              </a:rPr>
              <a:t>Personal Life</a:t>
            </a:r>
          </a:p>
        </p:txBody>
      </p:sp>
      <p:pic>
        <p:nvPicPr>
          <p:cNvPr id="8" name="Graphic 7">
            <a:extLst>
              <a:ext uri="{FF2B5EF4-FFF2-40B4-BE49-F238E27FC236}">
                <a16:creationId xmlns:a16="http://schemas.microsoft.com/office/drawing/2014/main" id="{57F17569-3805-4368-84A9-0B7559A9E7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1947" y="6408350"/>
            <a:ext cx="904018" cy="139080"/>
          </a:xfrm>
          <a:prstGeom prst="rect">
            <a:avLst/>
          </a:prstGeom>
        </p:spPr>
      </p:pic>
      <p:pic>
        <p:nvPicPr>
          <p:cNvPr id="9" name="Graphic 8">
            <a:extLst>
              <a:ext uri="{FF2B5EF4-FFF2-40B4-BE49-F238E27FC236}">
                <a16:creationId xmlns:a16="http://schemas.microsoft.com/office/drawing/2014/main" id="{2A8323FD-AD2F-4C5E-8688-B0050D74A7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77876" y="5321278"/>
            <a:ext cx="485254" cy="1027596"/>
          </a:xfrm>
          <a:prstGeom prst="rect">
            <a:avLst/>
          </a:prstGeom>
        </p:spPr>
      </p:pic>
      <p:pic>
        <p:nvPicPr>
          <p:cNvPr id="3" name="Picture 2">
            <a:extLst>
              <a:ext uri="{FF2B5EF4-FFF2-40B4-BE49-F238E27FC236}">
                <a16:creationId xmlns:a16="http://schemas.microsoft.com/office/drawing/2014/main" id="{1D586A2A-7204-4A47-8214-2B83FA33124B}"/>
              </a:ext>
            </a:extLst>
          </p:cNvPr>
          <p:cNvPicPr>
            <a:picLocks noChangeAspect="1"/>
          </p:cNvPicPr>
          <p:nvPr/>
        </p:nvPicPr>
        <p:blipFill rotWithShape="1">
          <a:blip r:embed="rId6">
            <a:extLst>
              <a:ext uri="{28A0092B-C50C-407E-A947-70E740481C1C}">
                <a14:useLocalDpi xmlns:a14="http://schemas.microsoft.com/office/drawing/2010/main" val="0"/>
              </a:ext>
            </a:extLst>
          </a:blip>
          <a:srcRect l="38356" t="6599" r="21725" b="15156"/>
          <a:stretch/>
        </p:blipFill>
        <p:spPr>
          <a:xfrm>
            <a:off x="6783252" y="301836"/>
            <a:ext cx="5126090" cy="6286430"/>
          </a:xfrm>
          <a:prstGeom prst="rect">
            <a:avLst/>
          </a:prstGeom>
        </p:spPr>
      </p:pic>
    </p:spTree>
    <p:extLst>
      <p:ext uri="{BB962C8B-B14F-4D97-AF65-F5344CB8AC3E}">
        <p14:creationId xmlns:p14="http://schemas.microsoft.com/office/powerpoint/2010/main" val="225939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3EE044-4E22-43AA-902B-A756C420F1B5}"/>
              </a:ext>
            </a:extLst>
          </p:cNvPr>
          <p:cNvSpPr/>
          <p:nvPr/>
        </p:nvSpPr>
        <p:spPr>
          <a:xfrm flipV="1">
            <a:off x="5495020" y="1566314"/>
            <a:ext cx="1945431" cy="83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5EF8657-1513-41E7-8989-8155FB8F6636}"/>
              </a:ext>
            </a:extLst>
          </p:cNvPr>
          <p:cNvSpPr txBox="1"/>
          <p:nvPr/>
        </p:nvSpPr>
        <p:spPr>
          <a:xfrm>
            <a:off x="985062" y="3043884"/>
            <a:ext cx="3330457" cy="2246769"/>
          </a:xfrm>
          <a:prstGeom prst="rect">
            <a:avLst/>
          </a:prstGeom>
          <a:noFill/>
        </p:spPr>
        <p:txBody>
          <a:bodyPr wrap="square" rtlCol="0">
            <a:spAutoFit/>
          </a:bodyPr>
          <a:lstStyle/>
          <a:p>
            <a:pPr algn="l"/>
            <a:r>
              <a:rPr lang="en-US" sz="2000" dirty="0">
                <a:solidFill>
                  <a:schemeClr val="bg1"/>
                </a:solidFill>
                <a:latin typeface="Raleway" pitchFamily="2" charset="0"/>
              </a:rPr>
              <a:t>A</a:t>
            </a:r>
            <a:r>
              <a:rPr lang="id-ID" sz="2000" b="0" i="0" dirty="0">
                <a:solidFill>
                  <a:schemeClr val="bg1"/>
                </a:solidFill>
                <a:effectLst/>
                <a:latin typeface="Raleway" pitchFamily="2" charset="0"/>
              </a:rPr>
              <a:t>tas dedikasi dan prestasi Ciputra di industri properti, Channel NewsAsia memberikan penghargaan bergengsi berupa Lifetime Achievement Luminary Award pada 2013</a:t>
            </a:r>
          </a:p>
        </p:txBody>
      </p:sp>
      <p:sp>
        <p:nvSpPr>
          <p:cNvPr id="19" name="Rectangle 18">
            <a:extLst>
              <a:ext uri="{FF2B5EF4-FFF2-40B4-BE49-F238E27FC236}">
                <a16:creationId xmlns:a16="http://schemas.microsoft.com/office/drawing/2014/main" id="{3CD79C94-E572-47A7-8B10-929519D7FE23}"/>
              </a:ext>
            </a:extLst>
          </p:cNvPr>
          <p:cNvSpPr/>
          <p:nvPr/>
        </p:nvSpPr>
        <p:spPr>
          <a:xfrm>
            <a:off x="139700" y="127000"/>
            <a:ext cx="11938000" cy="6618803"/>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FDEFC8FF-8F34-49D3-BF44-DD49320E2EC9}"/>
              </a:ext>
            </a:extLst>
          </p:cNvPr>
          <p:cNvSpPr txBox="1">
            <a:spLocks/>
          </p:cNvSpPr>
          <p:nvPr/>
        </p:nvSpPr>
        <p:spPr>
          <a:xfrm>
            <a:off x="991980" y="615240"/>
            <a:ext cx="8682214" cy="1035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GB" sz="5400" b="1" dirty="0">
                <a:solidFill>
                  <a:prstClr val="white"/>
                </a:solidFill>
                <a:latin typeface="Raleway" panose="020B0503030101060003" pitchFamily="34" charset="0"/>
                <a:cs typeface="Raavi" panose="020B0502040204020203" pitchFamily="34" charset="0"/>
              </a:rPr>
              <a:t>Awards &amp; Achievements</a:t>
            </a:r>
          </a:p>
        </p:txBody>
      </p:sp>
      <p:sp>
        <p:nvSpPr>
          <p:cNvPr id="12" name="TextBox 11">
            <a:extLst>
              <a:ext uri="{FF2B5EF4-FFF2-40B4-BE49-F238E27FC236}">
                <a16:creationId xmlns:a16="http://schemas.microsoft.com/office/drawing/2014/main" id="{3FEED767-119A-460F-B3DF-9302A5914F30}"/>
              </a:ext>
            </a:extLst>
          </p:cNvPr>
          <p:cNvSpPr txBox="1"/>
          <p:nvPr/>
        </p:nvSpPr>
        <p:spPr>
          <a:xfrm>
            <a:off x="4664335" y="3043884"/>
            <a:ext cx="3330457" cy="1938992"/>
          </a:xfrm>
          <a:prstGeom prst="rect">
            <a:avLst/>
          </a:prstGeom>
          <a:noFill/>
        </p:spPr>
        <p:txBody>
          <a:bodyPr wrap="square" rtlCol="0">
            <a:spAutoFit/>
          </a:bodyPr>
          <a:lstStyle/>
          <a:p>
            <a:pPr algn="l"/>
            <a:r>
              <a:rPr lang="id-ID" sz="2000" b="0" i="0" dirty="0">
                <a:solidFill>
                  <a:schemeClr val="bg1"/>
                </a:solidFill>
                <a:effectLst/>
                <a:latin typeface="Raleway" pitchFamily="2" charset="0"/>
              </a:rPr>
              <a:t>- Lencana Karya Pembangunan Jaya</a:t>
            </a:r>
            <a:br>
              <a:rPr lang="id-ID" sz="2000" dirty="0">
                <a:solidFill>
                  <a:schemeClr val="bg1"/>
                </a:solidFill>
                <a:latin typeface="Raleway" pitchFamily="2" charset="0"/>
              </a:rPr>
            </a:br>
            <a:r>
              <a:rPr lang="id-ID" sz="2000" b="0" i="0" dirty="0">
                <a:solidFill>
                  <a:schemeClr val="bg1"/>
                </a:solidFill>
                <a:effectLst/>
                <a:latin typeface="Raleway" pitchFamily="2" charset="0"/>
              </a:rPr>
              <a:t>- Tanda Kehormatan </a:t>
            </a:r>
            <a:r>
              <a:rPr lang="id-ID" sz="2000" b="0" i="0" u="none" strike="noStrike" dirty="0">
                <a:solidFill>
                  <a:schemeClr val="bg1"/>
                </a:solidFill>
                <a:effectLst/>
                <a:latin typeface="Raleway" pitchFamily="2" charset="0"/>
                <a:hlinkClick r:id="rId2">
                  <a:extLst>
                    <a:ext uri="{A12FA001-AC4F-418D-AE19-62706E023703}">
                      <ahyp:hlinkClr xmlns:ahyp="http://schemas.microsoft.com/office/drawing/2018/hyperlinkcolor" val="tx"/>
                    </a:ext>
                  </a:extLst>
                </a:hlinkClick>
              </a:rPr>
              <a:t>Satyalencana</a:t>
            </a:r>
            <a:r>
              <a:rPr lang="id-ID" sz="2000" b="0" i="0" dirty="0">
                <a:solidFill>
                  <a:schemeClr val="bg1"/>
                </a:solidFill>
                <a:effectLst/>
                <a:latin typeface="Raleway" pitchFamily="2" charset="0"/>
              </a:rPr>
              <a:t> Pembangunan dari Presiden RI </a:t>
            </a:r>
            <a:r>
              <a:rPr lang="id-ID" sz="2000" b="0" i="0" u="none" strike="noStrike" dirty="0">
                <a:solidFill>
                  <a:schemeClr val="bg1"/>
                </a:solidFill>
                <a:effectLst/>
                <a:latin typeface="Raleway" pitchFamily="2" charset="0"/>
              </a:rPr>
              <a:t>Soeharto</a:t>
            </a:r>
            <a:endParaRPr lang="id-ID" sz="2000" b="0" i="0" dirty="0">
              <a:solidFill>
                <a:schemeClr val="bg1"/>
              </a:solidFill>
              <a:effectLst/>
              <a:latin typeface="Raleway" pitchFamily="2" charset="0"/>
            </a:endParaRPr>
          </a:p>
        </p:txBody>
      </p:sp>
      <p:sp>
        <p:nvSpPr>
          <p:cNvPr id="16" name="TextBox 15">
            <a:extLst>
              <a:ext uri="{FF2B5EF4-FFF2-40B4-BE49-F238E27FC236}">
                <a16:creationId xmlns:a16="http://schemas.microsoft.com/office/drawing/2014/main" id="{AC2C9264-2F8B-442E-BB1A-34C579BEEB93}"/>
              </a:ext>
            </a:extLst>
          </p:cNvPr>
          <p:cNvSpPr txBox="1"/>
          <p:nvPr/>
        </p:nvSpPr>
        <p:spPr>
          <a:xfrm>
            <a:off x="8343608" y="3043884"/>
            <a:ext cx="333045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bg1"/>
                </a:solidFill>
                <a:effectLst/>
                <a:latin typeface="Roboto" panose="02000000000000000000" pitchFamily="2" charset="0"/>
              </a:rPr>
              <a:t>Plaque Of Appreciation from Asia </a:t>
            </a:r>
            <a:r>
              <a:rPr lang="en-US" sz="2000" b="0" i="0" dirty="0" err="1">
                <a:solidFill>
                  <a:schemeClr val="bg1"/>
                </a:solidFill>
                <a:effectLst/>
                <a:latin typeface="Roboto" panose="02000000000000000000" pitchFamily="2" charset="0"/>
              </a:rPr>
              <a:t>Pasific</a:t>
            </a:r>
            <a:r>
              <a:rPr lang="en-US" sz="2000" b="0" i="0" dirty="0">
                <a:solidFill>
                  <a:schemeClr val="bg1"/>
                </a:solidFill>
                <a:effectLst/>
                <a:latin typeface="Roboto" panose="02000000000000000000" pitchFamily="2" charset="0"/>
              </a:rPr>
              <a:t> Real Estate Federation (APREF) di Makati, Filipina</a:t>
            </a:r>
            <a:endParaRPr kumimoji="0" lang="en-GB" sz="2000" b="0" i="0" u="none" strike="noStrike" kern="1200" cap="none" spc="0" normalizeH="0" baseline="0" noProof="0" dirty="0">
              <a:ln>
                <a:noFill/>
              </a:ln>
              <a:solidFill>
                <a:schemeClr val="bg1"/>
              </a:solidFill>
              <a:effectLst/>
              <a:uLnTx/>
              <a:uFillTx/>
              <a:latin typeface="Raleway" panose="020B0503030101060003" pitchFamily="34" charset="0"/>
              <a:ea typeface="+mn-ea"/>
              <a:cs typeface="+mn-cs"/>
            </a:endParaRPr>
          </a:p>
        </p:txBody>
      </p:sp>
      <p:sp>
        <p:nvSpPr>
          <p:cNvPr id="14" name="Rectangle 13">
            <a:extLst>
              <a:ext uri="{FF2B5EF4-FFF2-40B4-BE49-F238E27FC236}">
                <a16:creationId xmlns:a16="http://schemas.microsoft.com/office/drawing/2014/main" id="{D577B035-0EAA-4333-84CA-EEB029651FD1}"/>
              </a:ext>
            </a:extLst>
          </p:cNvPr>
          <p:cNvSpPr/>
          <p:nvPr/>
        </p:nvSpPr>
        <p:spPr>
          <a:xfrm>
            <a:off x="10272000" y="6597000"/>
            <a:ext cx="1296000" cy="26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a:extLst>
              <a:ext uri="{FF2B5EF4-FFF2-40B4-BE49-F238E27FC236}">
                <a16:creationId xmlns:a16="http://schemas.microsoft.com/office/drawing/2014/main" id="{C3A83DBF-7E3D-443D-A633-699F337E2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7991" y="6026963"/>
            <a:ext cx="904018" cy="139080"/>
          </a:xfrm>
          <a:prstGeom prst="rect">
            <a:avLst/>
          </a:prstGeom>
        </p:spPr>
      </p:pic>
      <p:pic>
        <p:nvPicPr>
          <p:cNvPr id="9" name="Graphic 8" descr="Trophy">
            <a:extLst>
              <a:ext uri="{FF2B5EF4-FFF2-40B4-BE49-F238E27FC236}">
                <a16:creationId xmlns:a16="http://schemas.microsoft.com/office/drawing/2014/main" id="{59E677C4-B324-41BA-A337-4C49B68CAF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02790" y="2017287"/>
            <a:ext cx="914400" cy="914400"/>
          </a:xfrm>
          <a:prstGeom prst="rect">
            <a:avLst/>
          </a:prstGeom>
        </p:spPr>
      </p:pic>
      <p:pic>
        <p:nvPicPr>
          <p:cNvPr id="15" name="Graphic 14" descr="Diploma">
            <a:extLst>
              <a:ext uri="{FF2B5EF4-FFF2-40B4-BE49-F238E27FC236}">
                <a16:creationId xmlns:a16="http://schemas.microsoft.com/office/drawing/2014/main" id="{2FF71C0E-1CB7-42A4-8519-EEC749E5AB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3717" y="2017287"/>
            <a:ext cx="914400" cy="914400"/>
          </a:xfrm>
          <a:prstGeom prst="rect">
            <a:avLst/>
          </a:prstGeom>
        </p:spPr>
      </p:pic>
      <p:pic>
        <p:nvPicPr>
          <p:cNvPr id="21" name="Graphic 20" descr="Wreath">
            <a:extLst>
              <a:ext uri="{FF2B5EF4-FFF2-40B4-BE49-F238E27FC236}">
                <a16:creationId xmlns:a16="http://schemas.microsoft.com/office/drawing/2014/main" id="{22D75E4D-FAB6-4AB3-BFF3-00DD690518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94390" y="2017287"/>
            <a:ext cx="914400" cy="914400"/>
          </a:xfrm>
          <a:prstGeom prst="rect">
            <a:avLst/>
          </a:prstGeom>
        </p:spPr>
      </p:pic>
      <p:sp>
        <p:nvSpPr>
          <p:cNvPr id="24" name="TextBox 23">
            <a:extLst>
              <a:ext uri="{FF2B5EF4-FFF2-40B4-BE49-F238E27FC236}">
                <a16:creationId xmlns:a16="http://schemas.microsoft.com/office/drawing/2014/main" id="{1B2F2583-20DB-4E84-80A4-CFFF3431B126}"/>
              </a:ext>
            </a:extLst>
          </p:cNvPr>
          <p:cNvSpPr txBox="1"/>
          <p:nvPr/>
        </p:nvSpPr>
        <p:spPr>
          <a:xfrm>
            <a:off x="1730806" y="5365754"/>
            <a:ext cx="19089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C000"/>
                </a:solidFill>
                <a:effectLst/>
                <a:uLnTx/>
                <a:uFillTx/>
                <a:latin typeface="Raleway" panose="020B0503030101060003" pitchFamily="34" charset="0"/>
                <a:ea typeface="+mn-ea"/>
                <a:cs typeface="+mn-cs"/>
              </a:rPr>
              <a:t>Year :  2013</a:t>
            </a:r>
          </a:p>
        </p:txBody>
      </p:sp>
      <p:sp>
        <p:nvSpPr>
          <p:cNvPr id="25" name="TextBox 24">
            <a:extLst>
              <a:ext uri="{FF2B5EF4-FFF2-40B4-BE49-F238E27FC236}">
                <a16:creationId xmlns:a16="http://schemas.microsoft.com/office/drawing/2014/main" id="{398B35F6-9CC7-4211-A491-57C9C767BFCA}"/>
              </a:ext>
            </a:extLst>
          </p:cNvPr>
          <p:cNvSpPr txBox="1"/>
          <p:nvPr/>
        </p:nvSpPr>
        <p:spPr>
          <a:xfrm>
            <a:off x="5333087" y="5365754"/>
            <a:ext cx="19089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C000"/>
                </a:solidFill>
                <a:effectLst/>
                <a:uLnTx/>
                <a:uFillTx/>
                <a:latin typeface="Raleway" panose="020B0503030101060003" pitchFamily="34" charset="0"/>
                <a:ea typeface="+mn-ea"/>
                <a:cs typeface="+mn-cs"/>
              </a:rPr>
              <a:t>Year : 1968</a:t>
            </a:r>
          </a:p>
        </p:txBody>
      </p:sp>
      <p:sp>
        <p:nvSpPr>
          <p:cNvPr id="26" name="TextBox 25">
            <a:extLst>
              <a:ext uri="{FF2B5EF4-FFF2-40B4-BE49-F238E27FC236}">
                <a16:creationId xmlns:a16="http://schemas.microsoft.com/office/drawing/2014/main" id="{414B28CC-3162-4FCF-9706-3654F42B00F6}"/>
              </a:ext>
            </a:extLst>
          </p:cNvPr>
          <p:cNvSpPr txBox="1"/>
          <p:nvPr/>
        </p:nvSpPr>
        <p:spPr>
          <a:xfrm>
            <a:off x="8719709" y="5365754"/>
            <a:ext cx="19089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C000"/>
                </a:solidFill>
                <a:effectLst/>
                <a:uLnTx/>
                <a:uFillTx/>
                <a:latin typeface="Raleway" panose="020B0503030101060003" pitchFamily="34" charset="0"/>
                <a:ea typeface="+mn-ea"/>
                <a:cs typeface="+mn-cs"/>
              </a:rPr>
              <a:t>Year : 1975</a:t>
            </a:r>
          </a:p>
        </p:txBody>
      </p:sp>
    </p:spTree>
    <p:extLst>
      <p:ext uri="{BB962C8B-B14F-4D97-AF65-F5344CB8AC3E}">
        <p14:creationId xmlns:p14="http://schemas.microsoft.com/office/powerpoint/2010/main" val="5790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8D2EAF0-AA2F-4CCE-9D66-EA2D1FBCF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23308" y="-88167"/>
            <a:ext cx="7302500" cy="6815667"/>
          </a:xfrm>
          <a:prstGeom prst="rect">
            <a:avLst/>
          </a:prstGeom>
        </p:spPr>
      </p:pic>
      <p:sp>
        <p:nvSpPr>
          <p:cNvPr id="14" name="Rectangle 13">
            <a:extLst>
              <a:ext uri="{FF2B5EF4-FFF2-40B4-BE49-F238E27FC236}">
                <a16:creationId xmlns:a16="http://schemas.microsoft.com/office/drawing/2014/main" id="{D577B035-0EAA-4333-84CA-EEB029651FD1}"/>
              </a:ext>
            </a:extLst>
          </p:cNvPr>
          <p:cNvSpPr/>
          <p:nvPr/>
        </p:nvSpPr>
        <p:spPr>
          <a:xfrm>
            <a:off x="10272000" y="6597000"/>
            <a:ext cx="1296000" cy="261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A6FA211-16EB-41A7-8B4A-91069C1CF479}"/>
              </a:ext>
            </a:extLst>
          </p:cNvPr>
          <p:cNvSpPr txBox="1"/>
          <p:nvPr/>
        </p:nvSpPr>
        <p:spPr>
          <a:xfrm>
            <a:off x="5330746" y="2502036"/>
            <a:ext cx="6489700" cy="230832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a:ln>
                  <a:noFill/>
                </a:ln>
                <a:solidFill>
                  <a:schemeClr val="bg1"/>
                </a:solidFill>
                <a:effectLst/>
                <a:uLnTx/>
                <a:uFillTx/>
                <a:latin typeface="Raleway" pitchFamily="2" charset="0"/>
              </a:rPr>
              <a:t>Beliau</a:t>
            </a:r>
            <a:r>
              <a:rPr kumimoji="0" lang="en-GB" sz="2400" b="0" i="0" u="none" strike="noStrike" kern="1200" cap="none" spc="0" normalizeH="0" baseline="0" noProof="0" dirty="0">
                <a:ln>
                  <a:noFill/>
                </a:ln>
                <a:solidFill>
                  <a:schemeClr val="bg1"/>
                </a:solidFill>
                <a:effectLst/>
                <a:uLnTx/>
                <a:uFillTx/>
                <a:latin typeface="Raleway" pitchFamily="2" charset="0"/>
              </a:rPr>
              <a:t> </a:t>
            </a:r>
            <a:r>
              <a:rPr kumimoji="0" lang="en-GB" sz="2400" b="0" i="0" u="none" strike="noStrike" kern="1200" cap="none" spc="0" normalizeH="0" baseline="0" noProof="0" dirty="0" err="1">
                <a:ln>
                  <a:noFill/>
                </a:ln>
                <a:solidFill>
                  <a:schemeClr val="bg1"/>
                </a:solidFill>
                <a:effectLst/>
                <a:uLnTx/>
                <a:uFillTx/>
                <a:latin typeface="Raleway" pitchFamily="2" charset="0"/>
              </a:rPr>
              <a:t>meninggal</a:t>
            </a:r>
            <a:r>
              <a:rPr kumimoji="0" lang="en-GB" sz="2400" b="0" i="0" u="none" strike="noStrike" kern="1200" cap="none" spc="0" normalizeH="0" baseline="0" noProof="0" dirty="0">
                <a:ln>
                  <a:noFill/>
                </a:ln>
                <a:solidFill>
                  <a:schemeClr val="bg1"/>
                </a:solidFill>
                <a:effectLst/>
                <a:uLnTx/>
                <a:uFillTx/>
                <a:latin typeface="Raleway" pitchFamily="2" charset="0"/>
              </a:rPr>
              <a:t> </a:t>
            </a:r>
            <a:r>
              <a:rPr lang="id-ID" sz="2400" b="0" i="0" dirty="0">
                <a:solidFill>
                  <a:schemeClr val="bg1"/>
                </a:solidFill>
                <a:effectLst/>
                <a:latin typeface="Raleway" pitchFamily="2" charset="0"/>
              </a:rPr>
              <a:t>bukan karena penyakit tertentu. Melainkan karena usianya yang sudah tua menginjak 88 tahun.</a:t>
            </a:r>
            <a:endParaRPr lang="en-US" sz="2400" b="0" i="0" dirty="0">
              <a:solidFill>
                <a:schemeClr val="bg1"/>
              </a:solidFill>
              <a:effectLst/>
              <a:latin typeface="Raleway"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effectLst/>
                <a:latin typeface="Raleway" pitchFamily="2" charset="0"/>
              </a:rPr>
              <a:t>DI </a:t>
            </a:r>
            <a:r>
              <a:rPr lang="en-US" sz="2400" b="0" i="0" dirty="0" err="1">
                <a:solidFill>
                  <a:schemeClr val="bg1"/>
                </a:solidFill>
                <a:effectLst/>
                <a:latin typeface="Raleway" pitchFamily="2" charset="0"/>
              </a:rPr>
              <a:t>makamkan</a:t>
            </a:r>
            <a:r>
              <a:rPr lang="en-US" sz="2400" b="0" i="0" dirty="0">
                <a:solidFill>
                  <a:schemeClr val="bg1"/>
                </a:solidFill>
                <a:effectLst/>
                <a:latin typeface="Raleway" pitchFamily="2" charset="0"/>
              </a:rPr>
              <a:t> </a:t>
            </a:r>
            <a:r>
              <a:rPr lang="id-ID" sz="2400" b="0" i="0" dirty="0">
                <a:solidFill>
                  <a:schemeClr val="bg1"/>
                </a:solidFill>
                <a:effectLst/>
                <a:latin typeface="Raleway" pitchFamily="2" charset="0"/>
              </a:rPr>
              <a:t>di pemakaman keluarga </a:t>
            </a:r>
            <a:r>
              <a:rPr lang="id-ID" sz="2400" b="0" i="0" strike="noStrike" dirty="0">
                <a:solidFill>
                  <a:schemeClr val="bg1"/>
                </a:solidFill>
                <a:effectLst/>
                <a:latin typeface="Raleway" pitchFamily="2" charset="0"/>
                <a:hlinkClick r:id="rId4">
                  <a:extLst>
                    <a:ext uri="{A12FA001-AC4F-418D-AE19-62706E023703}">
                      <ahyp:hlinkClr xmlns:ahyp="http://schemas.microsoft.com/office/drawing/2018/hyperlinkcolor" val="tx"/>
                    </a:ext>
                  </a:extLst>
                </a:hlinkClick>
              </a:rPr>
              <a:t>Ciputra</a:t>
            </a:r>
            <a:r>
              <a:rPr lang="id-ID" sz="2400" b="0" i="0" dirty="0">
                <a:solidFill>
                  <a:schemeClr val="bg1"/>
                </a:solidFill>
                <a:effectLst/>
                <a:latin typeface="Raleway" pitchFamily="2" charset="0"/>
              </a:rPr>
              <a:t> di CiputraIndah City, Jonggol, Kab. Bogor.</a:t>
            </a:r>
            <a:endParaRPr kumimoji="0" lang="en-GB" sz="2400" b="0" i="0" u="none" strike="noStrike" kern="1200" cap="none" spc="0" normalizeH="0" baseline="0" noProof="0" dirty="0">
              <a:ln>
                <a:noFill/>
              </a:ln>
              <a:solidFill>
                <a:schemeClr val="bg1"/>
              </a:solidFill>
              <a:effectLst/>
              <a:uLnTx/>
              <a:uFillTx/>
              <a:latin typeface="Raleway" pitchFamily="2" charset="0"/>
            </a:endParaRPr>
          </a:p>
        </p:txBody>
      </p:sp>
      <p:sp>
        <p:nvSpPr>
          <p:cNvPr id="5" name="Rectangle 4">
            <a:extLst>
              <a:ext uri="{FF2B5EF4-FFF2-40B4-BE49-F238E27FC236}">
                <a16:creationId xmlns:a16="http://schemas.microsoft.com/office/drawing/2014/main" id="{CC6412CE-B530-44D0-865B-081ABA1E599E}"/>
              </a:ext>
            </a:extLst>
          </p:cNvPr>
          <p:cNvSpPr/>
          <p:nvPr/>
        </p:nvSpPr>
        <p:spPr>
          <a:xfrm flipV="1">
            <a:off x="6296688" y="1951418"/>
            <a:ext cx="1005811" cy="1186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062C13B4-55E3-4582-9F9F-DA28F0477316}"/>
              </a:ext>
            </a:extLst>
          </p:cNvPr>
          <p:cNvSpPr txBox="1">
            <a:spLocks/>
          </p:cNvSpPr>
          <p:nvPr/>
        </p:nvSpPr>
        <p:spPr>
          <a:xfrm>
            <a:off x="4727684" y="851395"/>
            <a:ext cx="6337435" cy="1035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5400" b="1" i="0" u="none" strike="noStrike" kern="1200" cap="none" spc="0" normalizeH="0" baseline="0" noProof="0" dirty="0">
              <a:ln>
                <a:noFill/>
              </a:ln>
              <a:solidFill>
                <a:prstClr val="white"/>
              </a:solidFill>
              <a:effectLst/>
              <a:uLnTx/>
              <a:uFillTx/>
              <a:latin typeface="Raleway" panose="020B0503030101060003" pitchFamily="34" charset="0"/>
              <a:ea typeface="+mj-ea"/>
              <a:cs typeface="Raavi" panose="020B0502040204020203" pitchFamily="34" charset="0"/>
            </a:endParaRPr>
          </a:p>
        </p:txBody>
      </p:sp>
      <p:pic>
        <p:nvPicPr>
          <p:cNvPr id="10" name="Graphic 9">
            <a:extLst>
              <a:ext uri="{FF2B5EF4-FFF2-40B4-BE49-F238E27FC236}">
                <a16:creationId xmlns:a16="http://schemas.microsoft.com/office/drawing/2014/main" id="{41423EDD-3806-485F-91EB-F910DD5E4A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3329" y="1049451"/>
            <a:ext cx="904018" cy="139080"/>
          </a:xfrm>
          <a:prstGeom prst="rect">
            <a:avLst/>
          </a:prstGeom>
        </p:spPr>
      </p:pic>
      <p:grpSp>
        <p:nvGrpSpPr>
          <p:cNvPr id="17" name="Group 16">
            <a:extLst>
              <a:ext uri="{FF2B5EF4-FFF2-40B4-BE49-F238E27FC236}">
                <a16:creationId xmlns:a16="http://schemas.microsoft.com/office/drawing/2014/main" id="{886A97E9-29B1-431E-A29E-8FC8130BFA9C}"/>
              </a:ext>
            </a:extLst>
          </p:cNvPr>
          <p:cNvGrpSpPr/>
          <p:nvPr/>
        </p:nvGrpSpPr>
        <p:grpSpPr>
          <a:xfrm>
            <a:off x="2431753" y="2291234"/>
            <a:ext cx="1768288" cy="1736144"/>
            <a:chOff x="2477300" y="2494563"/>
            <a:chExt cx="1430945" cy="1404933"/>
          </a:xfrm>
          <a:solidFill>
            <a:schemeClr val="accent4">
              <a:lumMod val="85000"/>
            </a:schemeClr>
          </a:solidFill>
        </p:grpSpPr>
        <p:pic>
          <p:nvPicPr>
            <p:cNvPr id="3" name="Graphic 2" descr="Gravestone">
              <a:extLst>
                <a:ext uri="{FF2B5EF4-FFF2-40B4-BE49-F238E27FC236}">
                  <a16:creationId xmlns:a16="http://schemas.microsoft.com/office/drawing/2014/main" id="{5C5EEA23-70EA-4531-930A-E0E0138D0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77300" y="2494563"/>
              <a:ext cx="1404933" cy="1404933"/>
            </a:xfrm>
            <a:prstGeom prst="rect">
              <a:avLst/>
            </a:prstGeom>
          </p:spPr>
        </p:pic>
        <p:pic>
          <p:nvPicPr>
            <p:cNvPr id="16" name="Graphic 15" descr="Plant">
              <a:extLst>
                <a:ext uri="{FF2B5EF4-FFF2-40B4-BE49-F238E27FC236}">
                  <a16:creationId xmlns:a16="http://schemas.microsoft.com/office/drawing/2014/main" id="{F25510C2-AEC0-46E5-BCB4-3F7BD06C84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64147" y="3377079"/>
              <a:ext cx="444098" cy="444098"/>
            </a:xfrm>
            <a:prstGeom prst="rect">
              <a:avLst/>
            </a:prstGeom>
          </p:spPr>
        </p:pic>
      </p:grpSp>
      <p:sp>
        <p:nvSpPr>
          <p:cNvPr id="19" name="Title 1">
            <a:extLst>
              <a:ext uri="{FF2B5EF4-FFF2-40B4-BE49-F238E27FC236}">
                <a16:creationId xmlns:a16="http://schemas.microsoft.com/office/drawing/2014/main" id="{B4CCEEB4-4E1D-4835-B058-2FDF90133EDD}"/>
              </a:ext>
            </a:extLst>
          </p:cNvPr>
          <p:cNvSpPr txBox="1">
            <a:spLocks/>
          </p:cNvSpPr>
          <p:nvPr/>
        </p:nvSpPr>
        <p:spPr>
          <a:xfrm>
            <a:off x="1039690" y="4027378"/>
            <a:ext cx="4175083" cy="142092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GB" sz="4000" b="1" dirty="0">
                <a:solidFill>
                  <a:prstClr val="white"/>
                </a:solidFill>
                <a:latin typeface="Raleway" pitchFamily="2" charset="0"/>
                <a:cs typeface="Raavi" panose="020B0502040204020203" pitchFamily="34" charset="0"/>
              </a:rPr>
              <a:t>Date : </a:t>
            </a:r>
            <a:r>
              <a:rPr lang="id-ID" sz="4000" b="0" i="0" dirty="0">
                <a:solidFill>
                  <a:srgbClr val="E8EAED"/>
                </a:solidFill>
                <a:effectLst/>
                <a:latin typeface="Raleway" pitchFamily="2" charset="0"/>
              </a:rPr>
              <a:t>27 November 2019</a:t>
            </a:r>
            <a:r>
              <a:rPr lang="en-US" sz="4000" b="1" i="0" dirty="0">
                <a:solidFill>
                  <a:prstClr val="white"/>
                </a:solidFill>
                <a:effectLst/>
                <a:latin typeface="Raleway" pitchFamily="2" charset="0"/>
                <a:cs typeface="Raavi" panose="020B0502040204020203" pitchFamily="34" charset="0"/>
              </a:rPr>
              <a:t> </a:t>
            </a:r>
            <a:r>
              <a:rPr lang="en-US" sz="4000" b="1" dirty="0">
                <a:solidFill>
                  <a:prstClr val="white"/>
                </a:solidFill>
                <a:latin typeface="Raleway" pitchFamily="2" charset="0"/>
                <a:cs typeface="Raavi" panose="020B0502040204020203" pitchFamily="34" charset="0"/>
              </a:rPr>
              <a:t>(88 </a:t>
            </a:r>
            <a:r>
              <a:rPr lang="en-US" sz="4000" b="1" dirty="0" err="1">
                <a:solidFill>
                  <a:prstClr val="white"/>
                </a:solidFill>
                <a:latin typeface="Raleway" pitchFamily="2" charset="0"/>
                <a:cs typeface="Raavi" panose="020B0502040204020203" pitchFamily="34" charset="0"/>
              </a:rPr>
              <a:t>tahun</a:t>
            </a:r>
            <a:r>
              <a:rPr lang="en-US" sz="4000" b="1" dirty="0">
                <a:solidFill>
                  <a:prstClr val="white"/>
                </a:solidFill>
                <a:latin typeface="Raleway" pitchFamily="2" charset="0"/>
                <a:cs typeface="Raavi" panose="020B0502040204020203" pitchFamily="34" charset="0"/>
              </a:rPr>
              <a:t>)</a:t>
            </a:r>
            <a:r>
              <a:rPr lang="en-GB" sz="4000" b="1" dirty="0">
                <a:solidFill>
                  <a:prstClr val="white"/>
                </a:solidFill>
                <a:latin typeface="Raleway" pitchFamily="2" charset="0"/>
                <a:cs typeface="Raavi" panose="020B0502040204020203" pitchFamily="34" charset="0"/>
              </a:rPr>
              <a:t> </a:t>
            </a:r>
            <a:endParaRPr kumimoji="0" lang="en-GB" sz="4000" b="1" i="0" u="none" strike="noStrike" kern="1200" cap="none" spc="0" normalizeH="0" baseline="0" noProof="0" dirty="0">
              <a:ln>
                <a:noFill/>
              </a:ln>
              <a:solidFill>
                <a:prstClr val="white"/>
              </a:solidFill>
              <a:effectLst/>
              <a:uLnTx/>
              <a:uFillTx/>
              <a:latin typeface="Raleway" pitchFamily="2" charset="0"/>
              <a:cs typeface="Raavi" panose="020B0502040204020203" pitchFamily="34" charset="0"/>
            </a:endParaRPr>
          </a:p>
        </p:txBody>
      </p:sp>
      <p:sp>
        <p:nvSpPr>
          <p:cNvPr id="13" name="TextBox 12">
            <a:extLst>
              <a:ext uri="{FF2B5EF4-FFF2-40B4-BE49-F238E27FC236}">
                <a16:creationId xmlns:a16="http://schemas.microsoft.com/office/drawing/2014/main" id="{08C15729-C662-4B4F-912B-2E95FC123B15}"/>
              </a:ext>
            </a:extLst>
          </p:cNvPr>
          <p:cNvSpPr txBox="1"/>
          <p:nvPr/>
        </p:nvSpPr>
        <p:spPr>
          <a:xfrm>
            <a:off x="5047296" y="969904"/>
            <a:ext cx="6307930" cy="923330"/>
          </a:xfrm>
          <a:prstGeom prst="rect">
            <a:avLst/>
          </a:prstGeom>
          <a:noFill/>
        </p:spPr>
        <p:txBody>
          <a:bodyPr wrap="square">
            <a:spAutoFit/>
          </a:bodyPr>
          <a:lstStyle/>
          <a:p>
            <a:r>
              <a:rPr lang="en-US" sz="5400" b="1" dirty="0" err="1">
                <a:solidFill>
                  <a:srgbClr val="E8EAED"/>
                </a:solidFill>
                <a:latin typeface="Raleway" pitchFamily="2" charset="0"/>
              </a:rPr>
              <a:t>Wafat</a:t>
            </a:r>
            <a:endParaRPr lang="id-ID" sz="5400" b="1" dirty="0"/>
          </a:p>
        </p:txBody>
      </p:sp>
    </p:spTree>
    <p:extLst>
      <p:ext uri="{BB962C8B-B14F-4D97-AF65-F5344CB8AC3E}">
        <p14:creationId xmlns:p14="http://schemas.microsoft.com/office/powerpoint/2010/main" val="124740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65CD09FE-A67F-4A25-AC66-7CDA25819C82}"/>
              </a:ext>
            </a:extLst>
          </p:cNvPr>
          <p:cNvSpPr txBox="1">
            <a:spLocks/>
          </p:cNvSpPr>
          <p:nvPr/>
        </p:nvSpPr>
        <p:spPr>
          <a:xfrm>
            <a:off x="5476421" y="3375381"/>
            <a:ext cx="5616575" cy="45412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1"/>
                </a:solidFill>
              </a:rPr>
              <a:t>This Presentation is Prepared by</a:t>
            </a:r>
          </a:p>
        </p:txBody>
      </p:sp>
      <p:sp>
        <p:nvSpPr>
          <p:cNvPr id="8" name="Rectangle 7">
            <a:extLst>
              <a:ext uri="{FF2B5EF4-FFF2-40B4-BE49-F238E27FC236}">
                <a16:creationId xmlns:a16="http://schemas.microsoft.com/office/drawing/2014/main" id="{B14FD909-F9B3-4009-9F70-90D87EC302D6}"/>
              </a:ext>
            </a:extLst>
          </p:cNvPr>
          <p:cNvSpPr/>
          <p:nvPr/>
        </p:nvSpPr>
        <p:spPr>
          <a:xfrm>
            <a:off x="0" y="0"/>
            <a:ext cx="617077"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8">
            <a:extLst>
              <a:ext uri="{FF2B5EF4-FFF2-40B4-BE49-F238E27FC236}">
                <a16:creationId xmlns:a16="http://schemas.microsoft.com/office/drawing/2014/main" id="{60B118AE-7902-4098-A51F-B921BA3A9E63}"/>
              </a:ext>
            </a:extLst>
          </p:cNvPr>
          <p:cNvSpPr/>
          <p:nvPr/>
        </p:nvSpPr>
        <p:spPr>
          <a:xfrm>
            <a:off x="11422743" y="6036936"/>
            <a:ext cx="769257" cy="821064"/>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6996B965-5F2A-4A88-8036-944B5D770E46}"/>
              </a:ext>
            </a:extLst>
          </p:cNvPr>
          <p:cNvSpPr/>
          <p:nvPr/>
        </p:nvSpPr>
        <p:spPr>
          <a:xfrm rot="16200000">
            <a:off x="11396840" y="-25903"/>
            <a:ext cx="769257" cy="821064"/>
          </a:xfrm>
          <a:prstGeom prst="triangle">
            <a:avLst>
              <a:gd name="adj"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4">
            <a:extLst>
              <a:ext uri="{FF2B5EF4-FFF2-40B4-BE49-F238E27FC236}">
                <a16:creationId xmlns:a16="http://schemas.microsoft.com/office/drawing/2014/main" id="{747E2402-3FFC-428E-8BFF-C5F078EE8303}"/>
              </a:ext>
            </a:extLst>
          </p:cNvPr>
          <p:cNvSpPr txBox="1">
            <a:spLocks/>
          </p:cNvSpPr>
          <p:nvPr/>
        </p:nvSpPr>
        <p:spPr>
          <a:xfrm>
            <a:off x="5593694" y="3884241"/>
            <a:ext cx="5616575" cy="454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dirty="0">
                <a:solidFill>
                  <a:srgbClr val="00B0F0"/>
                </a:solidFill>
              </a:rPr>
              <a:t>“M. Ghozi Syah Putra”</a:t>
            </a:r>
          </a:p>
        </p:txBody>
      </p:sp>
      <p:pic>
        <p:nvPicPr>
          <p:cNvPr id="17" name="Picture Placeholder 16" descr="Pencil">
            <a:extLst>
              <a:ext uri="{FF2B5EF4-FFF2-40B4-BE49-F238E27FC236}">
                <a16:creationId xmlns:a16="http://schemas.microsoft.com/office/drawing/2014/main" id="{520CF142-844A-402D-84AC-CBA2010CE09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 b="19"/>
          <a:stretch>
            <a:fillRect/>
          </a:stretch>
        </p:blipFill>
        <p:spPr>
          <a:xfrm>
            <a:off x="2308215" y="2126949"/>
            <a:ext cx="2453185" cy="2453185"/>
          </a:xfrm>
        </p:spPr>
      </p:pic>
      <p:sp>
        <p:nvSpPr>
          <p:cNvPr id="18" name="Oval 17">
            <a:extLst>
              <a:ext uri="{FF2B5EF4-FFF2-40B4-BE49-F238E27FC236}">
                <a16:creationId xmlns:a16="http://schemas.microsoft.com/office/drawing/2014/main" id="{16F02C87-B381-40E9-AB22-D829447E7DDB}"/>
              </a:ext>
            </a:extLst>
          </p:cNvPr>
          <p:cNvSpPr/>
          <p:nvPr/>
        </p:nvSpPr>
        <p:spPr>
          <a:xfrm>
            <a:off x="160205" y="1887156"/>
            <a:ext cx="296666" cy="296666"/>
          </a:xfrm>
          <a:prstGeom prst="ellipse">
            <a:avLst/>
          </a:prstGeom>
          <a:solidFill>
            <a:schemeClr val="bg2">
              <a:lumMod val="10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4AD27EC-705F-4319-8E38-17B353235D04}"/>
              </a:ext>
            </a:extLst>
          </p:cNvPr>
          <p:cNvSpPr/>
          <p:nvPr/>
        </p:nvSpPr>
        <p:spPr>
          <a:xfrm>
            <a:off x="160205" y="4738559"/>
            <a:ext cx="296666" cy="296666"/>
          </a:xfrm>
          <a:prstGeom prst="ellipse">
            <a:avLst/>
          </a:prstGeom>
          <a:solidFill>
            <a:schemeClr val="bg2">
              <a:lumMod val="10000"/>
            </a:schemeClr>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3C0FBFB7-8B9B-470F-98A2-ED0E64E35D5C}"/>
              </a:ext>
            </a:extLst>
          </p:cNvPr>
          <p:cNvCxnSpPr/>
          <p:nvPr/>
        </p:nvCxnSpPr>
        <p:spPr>
          <a:xfrm>
            <a:off x="308538" y="2149023"/>
            <a:ext cx="0" cy="2643686"/>
          </a:xfrm>
          <a:prstGeom prst="line">
            <a:avLst/>
          </a:prstGeom>
          <a:ln w="136525"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FE157063-317B-41B1-BEF5-0E912E8F2B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9687" y="2074770"/>
            <a:ext cx="4962525" cy="1181100"/>
          </a:xfrm>
          <a:prstGeom prst="rect">
            <a:avLst/>
          </a:prstGeom>
        </p:spPr>
      </p:pic>
    </p:spTree>
    <p:extLst>
      <p:ext uri="{BB962C8B-B14F-4D97-AF65-F5344CB8AC3E}">
        <p14:creationId xmlns:p14="http://schemas.microsoft.com/office/powerpoint/2010/main" val="1084045052"/>
      </p:ext>
    </p:extLst>
  </p:cSld>
  <p:clrMapOvr>
    <a:masterClrMapping/>
  </p:clrMapOvr>
</p:sld>
</file>

<file path=ppt/theme/theme1.xml><?xml version="1.0" encoding="utf-8"?>
<a:theme xmlns:a="http://schemas.openxmlformats.org/drawingml/2006/main" name="1_Office Theme">
  <a:themeElements>
    <a:clrScheme name="Custom 7">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Custom 7">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Custom 7">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503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Aharoni</vt:lpstr>
      <vt:lpstr>Arial</vt:lpstr>
      <vt:lpstr>Calibri</vt:lpstr>
      <vt:lpstr>Calibri Light</vt:lpstr>
      <vt:lpstr>Raleway</vt:lpstr>
      <vt:lpstr>Roboto</vt:lpstr>
      <vt:lpstr>1_Office Theme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Malhotra</dc:creator>
  <cp:lastModifiedBy>M.Ghozi Syah Putra</cp:lastModifiedBy>
  <cp:revision>26</cp:revision>
  <dcterms:created xsi:type="dcterms:W3CDTF">2019-05-16T08:50:18Z</dcterms:created>
  <dcterms:modified xsi:type="dcterms:W3CDTF">2022-03-25T07:28:10Z</dcterms:modified>
</cp:coreProperties>
</file>