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9" r:id="rId3"/>
    <p:sldId id="269" r:id="rId4"/>
    <p:sldId id="260" r:id="rId5"/>
    <p:sldId id="273" r:id="rId6"/>
    <p:sldId id="264" r:id="rId7"/>
    <p:sldId id="285" r:id="rId8"/>
    <p:sldId id="262" r:id="rId9"/>
    <p:sldId id="289" r:id="rId10"/>
    <p:sldId id="288" r:id="rId11"/>
  </p:sldIdLst>
  <p:sldSz cx="9144000" cy="5143500" type="screen16x9"/>
  <p:notesSz cx="6858000" cy="9144000"/>
  <p:embeddedFontLst>
    <p:embeddedFont>
      <p:font typeface="Be Vietnam" panose="00000500000000000000" pitchFamily="2" charset="0"/>
      <p:regular r:id="rId13"/>
      <p:bold r:id="rId14"/>
      <p:italic r:id="rId15"/>
      <p:boldItalic r:id="rId16"/>
    </p:embeddedFont>
    <p:embeddedFont>
      <p:font typeface="Be Vietnam Pro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tamaran" panose="020B0604020202020204" charset="0"/>
      <p:regular r:id="rId25"/>
      <p:bold r:id="rId26"/>
    </p:embeddedFont>
    <p:embeddedFont>
      <p:font typeface="Libre Franklin" pitchFamily="2" charset="0"/>
      <p:regular r:id="rId27"/>
      <p:bold r:id="rId28"/>
      <p:italic r:id="rId29"/>
      <p:boldItalic r:id="rId30"/>
    </p:embeddedFont>
    <p:embeddedFont>
      <p:font typeface="Libre Franklin Medium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969696"/>
    <a:srgbClr val="FFC1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72DC5-4CCC-48D0-9AF7-EA21A74D6C90}">
  <a:tblStyle styleId="{D2772DC5-4CCC-48D0-9AF7-EA21A74D6C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a0f900027_1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a0f900027_1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5fd4b45418938cd5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5fd4b45418938cd5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b3a69c5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b3a69c5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g92ff37ea2c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2" name="Google Shape;3272;g92ff37ea2c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 rot="7057689" flipH="1">
            <a:off x="4749232" y="3482137"/>
            <a:ext cx="976212" cy="462278"/>
          </a:xfrm>
          <a:prstGeom prst="triangle">
            <a:avLst>
              <a:gd name="adj" fmla="val 67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 rot="593356" flipH="1">
            <a:off x="4530915" y="1856236"/>
            <a:ext cx="2415795" cy="1849932"/>
          </a:xfrm>
          <a:prstGeom prst="triangle">
            <a:avLst>
              <a:gd name="adj" fmla="val 67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 rot="-3742311" flipH="1">
            <a:off x="3418556" y="1971064"/>
            <a:ext cx="976212" cy="462278"/>
          </a:xfrm>
          <a:prstGeom prst="triangle">
            <a:avLst>
              <a:gd name="adj" fmla="val 67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-10206644" flipH="1">
            <a:off x="2197290" y="2209309"/>
            <a:ext cx="2415795" cy="1849932"/>
          </a:xfrm>
          <a:prstGeom prst="triangle">
            <a:avLst>
              <a:gd name="adj" fmla="val 67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2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idx="3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4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5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idx="6" hasCustomPrompt="1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9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7927565" flipH="1">
            <a:off x="2252299" y="2285486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8"/>
          <p:cNvSpPr/>
          <p:nvPr/>
        </p:nvSpPr>
        <p:spPr>
          <a:xfrm rot="-5399499" flipH="1">
            <a:off x="3783294" y="1696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 rot="10800000" flipH="1">
            <a:off x="7043794" y="3484328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-9064387" flipH="1">
            <a:off x="5647909" y="4453399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-376090" flipH="1">
            <a:off x="4281592" y="1689367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60" r:id="rId6"/>
    <p:sldLayoutId id="2147483671" r:id="rId7"/>
    <p:sldLayoutId id="2147483673" r:id="rId8"/>
    <p:sldLayoutId id="2147483674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98158" y="1129171"/>
            <a:ext cx="4983699" cy="3967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latin typeface="Be Vietnam Pro" pitchFamily="2" charset="0"/>
              </a:rPr>
              <a:t>Tugas</a:t>
            </a:r>
            <a:r>
              <a:rPr lang="en-US" sz="4800" dirty="0">
                <a:latin typeface="Be Vietnam Pro" pitchFamily="2" charset="0"/>
              </a:rPr>
              <a:t> </a:t>
            </a:r>
            <a:br>
              <a:rPr lang="en-US" sz="4800" dirty="0">
                <a:latin typeface="Be Vietnam Pro" pitchFamily="2" charset="0"/>
              </a:rPr>
            </a:br>
            <a:r>
              <a:rPr lang="en-US" sz="4800" dirty="0" err="1">
                <a:latin typeface="Be Vietnam Pro" pitchFamily="2" charset="0"/>
              </a:rPr>
              <a:t>Kewirausahaan</a:t>
            </a:r>
            <a:endParaRPr sz="4800" dirty="0">
              <a:latin typeface="Be Vietnam Pro" pitchFamily="2" charset="0"/>
            </a:endParaRPr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latin typeface="Be Vietnam Pro" pitchFamily="2" charset="0"/>
              </a:rPr>
              <a:t>Kelompok</a:t>
            </a:r>
            <a:r>
              <a:rPr lang="en-GB" sz="2000" dirty="0">
                <a:latin typeface="Be Vietnam Pro" pitchFamily="2" charset="0"/>
              </a:rPr>
              <a:t> </a:t>
            </a:r>
            <a:r>
              <a:rPr lang="en-GB" dirty="0">
                <a:latin typeface="Be Vietnam Pro" pitchFamily="2" charset="0"/>
              </a:rPr>
              <a:t>5</a:t>
            </a:r>
          </a:p>
        </p:txBody>
      </p:sp>
      <p:grpSp>
        <p:nvGrpSpPr>
          <p:cNvPr id="251" name="Google Shape;251;p41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 Vietnam Pro" pitchFamily="2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  <a:endParaRPr dirty="0"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6E8F8AA-5E92-4673-83FF-8D58EF9E3C2D}"/>
              </a:ext>
            </a:extLst>
          </p:cNvPr>
          <p:cNvSpPr/>
          <p:nvPr/>
        </p:nvSpPr>
        <p:spPr>
          <a:xfrm rot="19923296">
            <a:off x="-164679" y="3350479"/>
            <a:ext cx="4706608" cy="187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4BD20-28B8-493A-A3B5-7ADC7A8EF304}"/>
              </a:ext>
            </a:extLst>
          </p:cNvPr>
          <p:cNvSpPr/>
          <p:nvPr/>
        </p:nvSpPr>
        <p:spPr>
          <a:xfrm>
            <a:off x="226142" y="3457227"/>
            <a:ext cx="1179871" cy="78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08" name="Google Shape;3308;p73"/>
          <p:cNvSpPr txBox="1">
            <a:spLocks noGrp="1"/>
          </p:cNvSpPr>
          <p:nvPr>
            <p:ph type="subTitle" idx="1"/>
          </p:nvPr>
        </p:nvSpPr>
        <p:spPr>
          <a:xfrm>
            <a:off x="752243" y="2064803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Do you have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</a:rPr>
              <a:t>any questions?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rot="2165494" flipH="1">
            <a:off x="-2259845" y="-1518148"/>
            <a:ext cx="8425593" cy="7037544"/>
          </a:xfrm>
          <a:prstGeom prst="rect">
            <a:avLst/>
          </a:prstGeom>
        </p:spPr>
        <p:txBody>
          <a:bodyPr spcFirstLastPara="1" wrap="square" lIns="91425" tIns="91425" rIns="1125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300" dirty="0"/>
              <a:t>5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157416" y="458462"/>
            <a:ext cx="4719383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Kelompok</a:t>
            </a:r>
            <a:r>
              <a:rPr lang="en-US" dirty="0">
                <a:solidFill>
                  <a:schemeClr val="dk1"/>
                </a:solidFill>
              </a:rPr>
              <a:t> 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3715564" y="323850"/>
            <a:ext cx="4991101" cy="4819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e Vietnam Pro" pitchFamily="2" charset="0"/>
              </a:rPr>
              <a:t>M. Ghozi Syah Putra - 029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e Vietnam Pro" pitchFamily="2" charset="0"/>
              </a:rPr>
              <a:t>Muhammad </a:t>
            </a:r>
            <a:r>
              <a:rPr lang="en-US" sz="2000" dirty="0" err="1">
                <a:latin typeface="Be Vietnam Pro" pitchFamily="2" charset="0"/>
              </a:rPr>
              <a:t>Rinande</a:t>
            </a:r>
            <a:r>
              <a:rPr lang="en-US" sz="2000" dirty="0">
                <a:latin typeface="Be Vietnam Pro" pitchFamily="2" charset="0"/>
              </a:rPr>
              <a:t> </a:t>
            </a:r>
            <a:r>
              <a:rPr lang="en-US" sz="2000" dirty="0" err="1">
                <a:latin typeface="Be Vietnam Pro" pitchFamily="2" charset="0"/>
              </a:rPr>
              <a:t>Ansutia</a:t>
            </a:r>
            <a:r>
              <a:rPr lang="en-US" sz="2000" dirty="0">
                <a:latin typeface="Be Vietnam Pro" pitchFamily="2" charset="0"/>
              </a:rPr>
              <a:t> -008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e Vietnam Pro" pitchFamily="2" charset="0"/>
              </a:rPr>
              <a:t>Nanda </a:t>
            </a:r>
            <a:r>
              <a:rPr lang="en-US" sz="2000" dirty="0" err="1">
                <a:latin typeface="Be Vietnam Pro" pitchFamily="2" charset="0"/>
              </a:rPr>
              <a:t>Anggiana</a:t>
            </a:r>
            <a:r>
              <a:rPr lang="en-US" sz="2000" dirty="0">
                <a:latin typeface="Be Vietnam Pro" pitchFamily="2" charset="0"/>
              </a:rPr>
              <a:t> Lestari </a:t>
            </a:r>
            <a:r>
              <a:rPr lang="en-US" sz="2000" dirty="0" err="1">
                <a:latin typeface="Be Vietnam Pro" pitchFamily="2" charset="0"/>
              </a:rPr>
              <a:t>Rambe</a:t>
            </a:r>
            <a:r>
              <a:rPr lang="en-US" sz="2000" dirty="0">
                <a:latin typeface="Be Vietnam Pro" pitchFamily="2" charset="0"/>
              </a:rPr>
              <a:t> - 002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Be Vietnam Pro" pitchFamily="2" charset="0"/>
              </a:rPr>
              <a:t>Anafis</a:t>
            </a:r>
            <a:r>
              <a:rPr lang="en-US" sz="2000" dirty="0">
                <a:latin typeface="Be Vietnam Pro" pitchFamily="2" charset="0"/>
              </a:rPr>
              <a:t> Al Ghani – 023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Be Vietnam Pro" pitchFamily="2" charset="0"/>
              </a:rPr>
              <a:t>Fidnando</a:t>
            </a:r>
            <a:r>
              <a:rPr lang="en-US" sz="2000" dirty="0">
                <a:latin typeface="Be Vietnam Pro" pitchFamily="2" charset="0"/>
              </a:rPr>
              <a:t> </a:t>
            </a:r>
            <a:r>
              <a:rPr lang="en-US" sz="2000" dirty="0" err="1">
                <a:latin typeface="Be Vietnam Pro" pitchFamily="2" charset="0"/>
              </a:rPr>
              <a:t>Alfarel</a:t>
            </a:r>
            <a:r>
              <a:rPr lang="en-US" sz="2000" dirty="0">
                <a:latin typeface="Be Vietnam Pro" pitchFamily="2" charset="0"/>
              </a:rPr>
              <a:t> </a:t>
            </a:r>
            <a:r>
              <a:rPr lang="en-US" sz="2000" dirty="0" err="1">
                <a:latin typeface="Be Vietnam Pro" pitchFamily="2" charset="0"/>
              </a:rPr>
              <a:t>Pariski</a:t>
            </a:r>
            <a:r>
              <a:rPr lang="en-US" sz="2000" dirty="0">
                <a:latin typeface="Be Vietnam Pro" pitchFamily="2" charset="0"/>
              </a:rPr>
              <a:t> – 027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B4CF9A-C474-45F5-AF6D-F0498026F482}"/>
              </a:ext>
            </a:extLst>
          </p:cNvPr>
          <p:cNvSpPr/>
          <p:nvPr/>
        </p:nvSpPr>
        <p:spPr>
          <a:xfrm rot="19296581">
            <a:off x="-346717" y="1265708"/>
            <a:ext cx="10766567" cy="4202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75" name="Google Shape;975;p54"/>
          <p:cNvSpPr txBox="1">
            <a:spLocks noGrp="1"/>
          </p:cNvSpPr>
          <p:nvPr>
            <p:ph type="title"/>
          </p:nvPr>
        </p:nvSpPr>
        <p:spPr>
          <a:xfrm>
            <a:off x="513906" y="1045861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Minuman</a:t>
            </a:r>
            <a:r>
              <a:rPr lang="en-US" sz="4800" dirty="0"/>
              <a:t> Es Mangga </a:t>
            </a:r>
            <a:br>
              <a:rPr lang="en-US" sz="4800" dirty="0"/>
            </a:br>
            <a:r>
              <a:rPr lang="en-US" sz="4800" dirty="0"/>
              <a:t>Jelly</a:t>
            </a:r>
            <a:endParaRPr sz="4800" dirty="0"/>
          </a:p>
        </p:txBody>
      </p:sp>
      <p:sp>
        <p:nvSpPr>
          <p:cNvPr id="119" name="Google Shape;975;p54">
            <a:extLst>
              <a:ext uri="{FF2B5EF4-FFF2-40B4-BE49-F238E27FC236}">
                <a16:creationId xmlns:a16="http://schemas.microsoft.com/office/drawing/2014/main" id="{B8333CFF-79FD-4B1C-A1E6-224E4CE15153}"/>
              </a:ext>
            </a:extLst>
          </p:cNvPr>
          <p:cNvSpPr txBox="1">
            <a:spLocks/>
          </p:cNvSpPr>
          <p:nvPr/>
        </p:nvSpPr>
        <p:spPr>
          <a:xfrm>
            <a:off x="0" y="189175"/>
            <a:ext cx="5147886" cy="88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80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GB" sz="5400" dirty="0"/>
              <a:t>Ide </a:t>
            </a:r>
            <a:r>
              <a:rPr lang="en-GB" sz="5400" dirty="0" err="1"/>
              <a:t>Bisnis</a:t>
            </a:r>
            <a:r>
              <a:rPr lang="en-GB" sz="5400" dirty="0"/>
              <a:t> :</a:t>
            </a:r>
          </a:p>
        </p:txBody>
      </p:sp>
      <p:sp>
        <p:nvSpPr>
          <p:cNvPr id="976" name="Google Shape;976;p54"/>
          <p:cNvSpPr/>
          <p:nvPr/>
        </p:nvSpPr>
        <p:spPr>
          <a:xfrm>
            <a:off x="6638506" y="2608773"/>
            <a:ext cx="428700" cy="42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54"/>
          <p:cNvGrpSpPr/>
          <p:nvPr/>
        </p:nvGrpSpPr>
        <p:grpSpPr>
          <a:xfrm>
            <a:off x="5333963" y="1248671"/>
            <a:ext cx="2469459" cy="2519805"/>
            <a:chOff x="1404500" y="453700"/>
            <a:chExt cx="4742575" cy="4835550"/>
          </a:xfrm>
        </p:grpSpPr>
        <p:sp>
          <p:nvSpPr>
            <p:cNvPr id="978" name="Google Shape;978;p54"/>
            <p:cNvSpPr/>
            <p:nvPr/>
          </p:nvSpPr>
          <p:spPr>
            <a:xfrm>
              <a:off x="1404500" y="2551425"/>
              <a:ext cx="4742575" cy="2737825"/>
            </a:xfrm>
            <a:custGeom>
              <a:avLst/>
              <a:gdLst/>
              <a:ahLst/>
              <a:cxnLst/>
              <a:rect l="l" t="t" r="r" b="b"/>
              <a:pathLst>
                <a:path w="189703" h="109513" extrusionOk="0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54675" y="3844850"/>
              <a:ext cx="1470250" cy="849800"/>
            </a:xfrm>
            <a:custGeom>
              <a:avLst/>
              <a:gdLst/>
              <a:ahLst/>
              <a:cxnLst/>
              <a:rect l="l" t="t" r="r" b="b"/>
              <a:pathLst>
                <a:path w="58810" h="33992" extrusionOk="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3701150" y="2967575"/>
              <a:ext cx="1524450" cy="1613675"/>
            </a:xfrm>
            <a:custGeom>
              <a:avLst/>
              <a:gdLst/>
              <a:ahLst/>
              <a:cxnLst/>
              <a:rect l="l" t="t" r="r" b="b"/>
              <a:pathLst>
                <a:path w="60978" h="64547" extrusionOk="0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3827900" y="2756575"/>
              <a:ext cx="719700" cy="870650"/>
            </a:xfrm>
            <a:custGeom>
              <a:avLst/>
              <a:gdLst/>
              <a:ahLst/>
              <a:cxnLst/>
              <a:rect l="l" t="t" r="r" b="b"/>
              <a:pathLst>
                <a:path w="28788" h="34826" extrusionOk="0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3912975" y="2796600"/>
              <a:ext cx="634625" cy="830625"/>
            </a:xfrm>
            <a:custGeom>
              <a:avLst/>
              <a:gdLst/>
              <a:ahLst/>
              <a:cxnLst/>
              <a:rect l="l" t="t" r="r" b="b"/>
              <a:pathLst>
                <a:path w="25385" h="33225" extrusionOk="0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4155650" y="3980125"/>
              <a:ext cx="105925" cy="231475"/>
            </a:xfrm>
            <a:custGeom>
              <a:avLst/>
              <a:gdLst/>
              <a:ahLst/>
              <a:cxnLst/>
              <a:rect l="l" t="t" r="r" b="b"/>
              <a:pathLst>
                <a:path w="4237" h="9259" extrusionOk="0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4277400" y="3932625"/>
              <a:ext cx="93425" cy="207275"/>
            </a:xfrm>
            <a:custGeom>
              <a:avLst/>
              <a:gdLst/>
              <a:ahLst/>
              <a:cxnLst/>
              <a:rect l="l" t="t" r="r" b="b"/>
              <a:pathLst>
                <a:path w="3737" h="8291" extrusionOk="0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4385800" y="3835900"/>
              <a:ext cx="94250" cy="242275"/>
            </a:xfrm>
            <a:custGeom>
              <a:avLst/>
              <a:gdLst/>
              <a:ahLst/>
              <a:cxnLst/>
              <a:rect l="l" t="t" r="r" b="b"/>
              <a:pathLst>
                <a:path w="3770" h="9691" extrusionOk="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4490050" y="3781900"/>
              <a:ext cx="124275" cy="236225"/>
            </a:xfrm>
            <a:custGeom>
              <a:avLst/>
              <a:gdLst/>
              <a:ahLst/>
              <a:cxnLst/>
              <a:rect l="l" t="t" r="r" b="b"/>
              <a:pathLst>
                <a:path w="4971" h="9449" extrusionOk="0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4618475" y="3711425"/>
              <a:ext cx="110100" cy="212975"/>
            </a:xfrm>
            <a:custGeom>
              <a:avLst/>
              <a:gdLst/>
              <a:ahLst/>
              <a:cxnLst/>
              <a:rect l="l" t="t" r="r" b="b"/>
              <a:pathLst>
                <a:path w="4404" h="8519" extrusionOk="0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746900" y="3627625"/>
              <a:ext cx="95075" cy="241225"/>
            </a:xfrm>
            <a:custGeom>
              <a:avLst/>
              <a:gdLst/>
              <a:ahLst/>
              <a:cxnLst/>
              <a:rect l="l" t="t" r="r" b="b"/>
              <a:pathLst>
                <a:path w="3803" h="9649" extrusionOk="0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4860300" y="359740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4914525" y="3565700"/>
              <a:ext cx="32525" cy="207250"/>
            </a:xfrm>
            <a:custGeom>
              <a:avLst/>
              <a:gdLst/>
              <a:ahLst/>
              <a:cxnLst/>
              <a:rect l="l" t="t" r="r" b="b"/>
              <a:pathLst>
                <a:path w="1301" h="8290" extrusionOk="0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4968725" y="353485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3994700" y="3772725"/>
              <a:ext cx="137625" cy="262100"/>
            </a:xfrm>
            <a:custGeom>
              <a:avLst/>
              <a:gdLst/>
              <a:ahLst/>
              <a:cxnLst/>
              <a:rect l="l" t="t" r="r" b="b"/>
              <a:pathLst>
                <a:path w="5505" h="10484" extrusionOk="0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4123950" y="3682450"/>
              <a:ext cx="118450" cy="252300"/>
            </a:xfrm>
            <a:custGeom>
              <a:avLst/>
              <a:gdLst/>
              <a:ahLst/>
              <a:cxnLst/>
              <a:rect l="l" t="t" r="r" b="b"/>
              <a:pathLst>
                <a:path w="4738" h="10092" extrusionOk="0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4249050" y="3609900"/>
              <a:ext cx="118425" cy="253125"/>
            </a:xfrm>
            <a:custGeom>
              <a:avLst/>
              <a:gdLst/>
              <a:ahLst/>
              <a:cxnLst/>
              <a:rect l="l" t="t" r="r" b="b"/>
              <a:pathLst>
                <a:path w="4737" h="10125" extrusionOk="0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4384975" y="3540675"/>
              <a:ext cx="105100" cy="267300"/>
            </a:xfrm>
            <a:custGeom>
              <a:avLst/>
              <a:gdLst/>
              <a:ahLst/>
              <a:cxnLst/>
              <a:rect l="l" t="t" r="r" b="b"/>
              <a:pathLst>
                <a:path w="4204" h="10692" extrusionOk="0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4512550" y="3459800"/>
              <a:ext cx="115950" cy="274800"/>
            </a:xfrm>
            <a:custGeom>
              <a:avLst/>
              <a:gdLst/>
              <a:ahLst/>
              <a:cxnLst/>
              <a:rect l="l" t="t" r="r" b="b"/>
              <a:pathLst>
                <a:path w="4638" h="10992" extrusionOk="0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4646000" y="3380775"/>
              <a:ext cx="117600" cy="252925"/>
            </a:xfrm>
            <a:custGeom>
              <a:avLst/>
              <a:gdLst/>
              <a:ahLst/>
              <a:cxnLst/>
              <a:rect l="l" t="t" r="r" b="b"/>
              <a:pathLst>
                <a:path w="4704" h="10117" extrusionOk="0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4781075" y="3349725"/>
              <a:ext cx="36725" cy="229750"/>
            </a:xfrm>
            <a:custGeom>
              <a:avLst/>
              <a:gdLst/>
              <a:ahLst/>
              <a:cxnLst/>
              <a:rect l="l" t="t" r="r" b="b"/>
              <a:pathLst>
                <a:path w="1469" h="9190" extrusionOk="0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4841125" y="3286800"/>
              <a:ext cx="124275" cy="236200"/>
            </a:xfrm>
            <a:custGeom>
              <a:avLst/>
              <a:gdLst/>
              <a:ahLst/>
              <a:cxnLst/>
              <a:rect l="l" t="t" r="r" b="b"/>
              <a:pathLst>
                <a:path w="4971" h="9448" extrusionOk="0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4987900" y="3184600"/>
              <a:ext cx="116775" cy="275625"/>
            </a:xfrm>
            <a:custGeom>
              <a:avLst/>
              <a:gdLst/>
              <a:ahLst/>
              <a:cxnLst/>
              <a:rect l="l" t="t" r="r" b="b"/>
              <a:pathLst>
                <a:path w="4671" h="11025" extrusionOk="0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3807050" y="3876575"/>
              <a:ext cx="105100" cy="383925"/>
            </a:xfrm>
            <a:custGeom>
              <a:avLst/>
              <a:gdLst/>
              <a:ahLst/>
              <a:cxnLst/>
              <a:rect l="l" t="t" r="r" b="b"/>
              <a:pathLst>
                <a:path w="4204" h="15357" extrusionOk="0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3800575" y="4284675"/>
              <a:ext cx="87200" cy="121125"/>
            </a:xfrm>
            <a:custGeom>
              <a:avLst/>
              <a:gdLst/>
              <a:ahLst/>
              <a:cxnLst/>
              <a:rect l="l" t="t" r="r" b="b"/>
              <a:pathLst>
                <a:path w="3488" h="4845" extrusionOk="0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3395100" y="3903425"/>
              <a:ext cx="168000" cy="83225"/>
            </a:xfrm>
            <a:custGeom>
              <a:avLst/>
              <a:gdLst/>
              <a:ahLst/>
              <a:cxnLst/>
              <a:rect l="l" t="t" r="r" b="b"/>
              <a:pathLst>
                <a:path w="6720" h="3329" extrusionOk="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3393250" y="3710675"/>
              <a:ext cx="184500" cy="84175"/>
            </a:xfrm>
            <a:custGeom>
              <a:avLst/>
              <a:gdLst/>
              <a:ahLst/>
              <a:cxnLst/>
              <a:rect l="l" t="t" r="r" b="b"/>
              <a:pathLst>
                <a:path w="7380" h="3367" extrusionOk="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3536375" y="3518875"/>
              <a:ext cx="106425" cy="146725"/>
            </a:xfrm>
            <a:custGeom>
              <a:avLst/>
              <a:gdLst/>
              <a:ahLst/>
              <a:cxnLst/>
              <a:rect l="l" t="t" r="r" b="b"/>
              <a:pathLst>
                <a:path w="4257" h="5869" extrusionOk="0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5304800" y="3491500"/>
              <a:ext cx="166650" cy="95700"/>
            </a:xfrm>
            <a:custGeom>
              <a:avLst/>
              <a:gdLst/>
              <a:ahLst/>
              <a:cxnLst/>
              <a:rect l="l" t="t" r="r" b="b"/>
              <a:pathLst>
                <a:path w="6666" h="3828" extrusionOk="0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5290850" y="3695250"/>
              <a:ext cx="185750" cy="67900"/>
            </a:xfrm>
            <a:custGeom>
              <a:avLst/>
              <a:gdLst/>
              <a:ahLst/>
              <a:cxnLst/>
              <a:rect l="l" t="t" r="r" b="b"/>
              <a:pathLst>
                <a:path w="7430" h="2716" extrusionOk="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5229325" y="3828550"/>
              <a:ext cx="108850" cy="135600"/>
            </a:xfrm>
            <a:custGeom>
              <a:avLst/>
              <a:gdLst/>
              <a:ahLst/>
              <a:cxnLst/>
              <a:rect l="l" t="t" r="r" b="b"/>
              <a:pathLst>
                <a:path w="4354" h="5424" extrusionOk="0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2908075" y="503300"/>
              <a:ext cx="554600" cy="652575"/>
            </a:xfrm>
            <a:custGeom>
              <a:avLst/>
              <a:gdLst/>
              <a:ahLst/>
              <a:cxnLst/>
              <a:rect l="l" t="t" r="r" b="b"/>
              <a:pathLst>
                <a:path w="22184" h="26103" extrusionOk="0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3306278" y="1060134"/>
              <a:ext cx="181825" cy="172850"/>
            </a:xfrm>
            <a:custGeom>
              <a:avLst/>
              <a:gdLst/>
              <a:ahLst/>
              <a:cxnLst/>
              <a:rect l="l" t="t" r="r" b="b"/>
              <a:pathLst>
                <a:path w="7273" h="6914" extrusionOk="0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3124900" y="619925"/>
              <a:ext cx="82575" cy="299550"/>
            </a:xfrm>
            <a:custGeom>
              <a:avLst/>
              <a:gdLst/>
              <a:ahLst/>
              <a:cxnLst/>
              <a:rect l="l" t="t" r="r" b="b"/>
              <a:pathLst>
                <a:path w="3303" h="11982" extrusionOk="0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3144275" y="938350"/>
              <a:ext cx="67825" cy="94300"/>
            </a:xfrm>
            <a:custGeom>
              <a:avLst/>
              <a:gdLst/>
              <a:ahLst/>
              <a:cxnLst/>
              <a:rect l="l" t="t" r="r" b="b"/>
              <a:pathLst>
                <a:path w="2713" h="3772" extrusionOk="0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5367325" y="719300"/>
              <a:ext cx="722225" cy="722200"/>
            </a:xfrm>
            <a:custGeom>
              <a:avLst/>
              <a:gdLst/>
              <a:ahLst/>
              <a:cxnLst/>
              <a:rect l="l" t="t" r="r" b="b"/>
              <a:pathLst>
                <a:path w="28889" h="28888" extrusionOk="0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5501600" y="878575"/>
              <a:ext cx="626300" cy="563125"/>
            </a:xfrm>
            <a:custGeom>
              <a:avLst/>
              <a:gdLst/>
              <a:ahLst/>
              <a:cxnLst/>
              <a:rect l="l" t="t" r="r" b="b"/>
              <a:pathLst>
                <a:path w="25052" h="22525" extrusionOk="0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5405700" y="1183800"/>
              <a:ext cx="273550" cy="1104975"/>
            </a:xfrm>
            <a:custGeom>
              <a:avLst/>
              <a:gdLst/>
              <a:ahLst/>
              <a:cxnLst/>
              <a:rect l="l" t="t" r="r" b="b"/>
              <a:pathLst>
                <a:path w="10942" h="44199" extrusionOk="0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5607500" y="1327225"/>
              <a:ext cx="356125" cy="962375"/>
            </a:xfrm>
            <a:custGeom>
              <a:avLst/>
              <a:gdLst/>
              <a:ahLst/>
              <a:cxnLst/>
              <a:rect l="l" t="t" r="r" b="b"/>
              <a:pathLst>
                <a:path w="14245" h="38495" extrusionOk="0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5607500" y="1746275"/>
              <a:ext cx="150975" cy="100525"/>
            </a:xfrm>
            <a:custGeom>
              <a:avLst/>
              <a:gdLst/>
              <a:ahLst/>
              <a:cxnLst/>
              <a:rect l="l" t="t" r="r" b="b"/>
              <a:pathLst>
                <a:path w="6039" h="4021" extrusionOk="0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5598575" y="1875675"/>
              <a:ext cx="150725" cy="100375"/>
            </a:xfrm>
            <a:custGeom>
              <a:avLst/>
              <a:gdLst/>
              <a:ahLst/>
              <a:cxnLst/>
              <a:rect l="l" t="t" r="r" b="b"/>
              <a:pathLst>
                <a:path w="6029" h="4015" extrusionOk="0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5589150" y="2005625"/>
              <a:ext cx="150975" cy="99675"/>
            </a:xfrm>
            <a:custGeom>
              <a:avLst/>
              <a:gdLst/>
              <a:ahLst/>
              <a:cxnLst/>
              <a:rect l="l" t="t" r="r" b="b"/>
              <a:pathLst>
                <a:path w="6039" h="3987" extrusionOk="0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5257250" y="730600"/>
              <a:ext cx="713050" cy="854325"/>
            </a:xfrm>
            <a:custGeom>
              <a:avLst/>
              <a:gdLst/>
              <a:ahLst/>
              <a:cxnLst/>
              <a:rect l="l" t="t" r="r" b="b"/>
              <a:pathLst>
                <a:path w="28522" h="34173" extrusionOk="0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5679225" y="1149600"/>
              <a:ext cx="291075" cy="436175"/>
            </a:xfrm>
            <a:custGeom>
              <a:avLst/>
              <a:gdLst/>
              <a:ahLst/>
              <a:cxnLst/>
              <a:rect l="l" t="t" r="r" b="b"/>
              <a:pathLst>
                <a:path w="11643" h="17447" extrusionOk="0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4938700" y="1222975"/>
              <a:ext cx="804775" cy="1153350"/>
            </a:xfrm>
            <a:custGeom>
              <a:avLst/>
              <a:gdLst/>
              <a:ahLst/>
              <a:cxnLst/>
              <a:rect l="l" t="t" r="r" b="b"/>
              <a:pathLst>
                <a:path w="32191" h="46134" extrusionOk="0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3702825" y="929250"/>
              <a:ext cx="1406025" cy="1816700"/>
            </a:xfrm>
            <a:custGeom>
              <a:avLst/>
              <a:gdLst/>
              <a:ahLst/>
              <a:cxnLst/>
              <a:rect l="l" t="t" r="r" b="b"/>
              <a:pathLst>
                <a:path w="56241" h="72668" extrusionOk="0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3863775" y="1925150"/>
              <a:ext cx="1245900" cy="820800"/>
            </a:xfrm>
            <a:custGeom>
              <a:avLst/>
              <a:gdLst/>
              <a:ahLst/>
              <a:cxnLst/>
              <a:rect l="l" t="t" r="r" b="b"/>
              <a:pathLst>
                <a:path w="49836" h="32832" extrusionOk="0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216525" y="1617425"/>
              <a:ext cx="332750" cy="441175"/>
            </a:xfrm>
            <a:custGeom>
              <a:avLst/>
              <a:gdLst/>
              <a:ahLst/>
              <a:cxnLst/>
              <a:rect l="l" t="t" r="r" b="b"/>
              <a:pathLst>
                <a:path w="13310" h="17647" extrusionOk="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2577000" y="3513800"/>
              <a:ext cx="370300" cy="734300"/>
            </a:xfrm>
            <a:custGeom>
              <a:avLst/>
              <a:gdLst/>
              <a:ahLst/>
              <a:cxnLst/>
              <a:rect l="l" t="t" r="r" b="b"/>
              <a:pathLst>
                <a:path w="14812" h="29372" extrusionOk="0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2592850" y="4173425"/>
              <a:ext cx="452850" cy="190200"/>
            </a:xfrm>
            <a:custGeom>
              <a:avLst/>
              <a:gdLst/>
              <a:ahLst/>
              <a:cxnLst/>
              <a:rect l="l" t="t" r="r" b="b"/>
              <a:pathLst>
                <a:path w="18114" h="7608" extrusionOk="0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2592850" y="4024150"/>
              <a:ext cx="458700" cy="320275"/>
            </a:xfrm>
            <a:custGeom>
              <a:avLst/>
              <a:gdLst/>
              <a:ahLst/>
              <a:cxnLst/>
              <a:rect l="l" t="t" r="r" b="b"/>
              <a:pathLst>
                <a:path w="18348" h="12811" extrusionOk="0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2727950" y="4213450"/>
              <a:ext cx="324425" cy="133450"/>
            </a:xfrm>
            <a:custGeom>
              <a:avLst/>
              <a:gdLst/>
              <a:ahLst/>
              <a:cxnLst/>
              <a:rect l="l" t="t" r="r" b="b"/>
              <a:pathLst>
                <a:path w="12977" h="5338" extrusionOk="0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2607875" y="4024150"/>
              <a:ext cx="300225" cy="236900"/>
            </a:xfrm>
            <a:custGeom>
              <a:avLst/>
              <a:gdLst/>
              <a:ahLst/>
              <a:cxnLst/>
              <a:rect l="l" t="t" r="r" b="b"/>
              <a:pathLst>
                <a:path w="12009" h="9476" extrusionOk="0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2865550" y="4210800"/>
              <a:ext cx="94250" cy="42700"/>
            </a:xfrm>
            <a:custGeom>
              <a:avLst/>
              <a:gdLst/>
              <a:ahLst/>
              <a:cxnLst/>
              <a:rect l="l" t="t" r="r" b="b"/>
              <a:pathLst>
                <a:path w="3770" h="1708" extrusionOk="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2823850" y="4185650"/>
              <a:ext cx="95925" cy="42000"/>
            </a:xfrm>
            <a:custGeom>
              <a:avLst/>
              <a:gdLst/>
              <a:ahLst/>
              <a:cxnLst/>
              <a:rect l="l" t="t" r="r" b="b"/>
              <a:pathLst>
                <a:path w="3837" h="1680" extrusionOk="0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2782150" y="4160775"/>
              <a:ext cx="95925" cy="42700"/>
            </a:xfrm>
            <a:custGeom>
              <a:avLst/>
              <a:gdLst/>
              <a:ahLst/>
              <a:cxnLst/>
              <a:rect l="l" t="t" r="r" b="b"/>
              <a:pathLst>
                <a:path w="3837" h="1708" extrusionOk="0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43800" y="4133250"/>
              <a:ext cx="93425" cy="42700"/>
            </a:xfrm>
            <a:custGeom>
              <a:avLst/>
              <a:gdLst/>
              <a:ahLst/>
              <a:cxnLst/>
              <a:rect l="l" t="t" r="r" b="b"/>
              <a:pathLst>
                <a:path w="3737" h="1708" extrusionOk="0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705425" y="4104575"/>
              <a:ext cx="103200" cy="43025"/>
            </a:xfrm>
            <a:custGeom>
              <a:avLst/>
              <a:gdLst/>
              <a:ahLst/>
              <a:cxnLst/>
              <a:rect l="l" t="t" r="r" b="b"/>
              <a:pathLst>
                <a:path w="4128" h="1721" extrusionOk="0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1901225" y="3567150"/>
              <a:ext cx="347250" cy="770075"/>
            </a:xfrm>
            <a:custGeom>
              <a:avLst/>
              <a:gdLst/>
              <a:ahLst/>
              <a:cxnLst/>
              <a:rect l="l" t="t" r="r" b="b"/>
              <a:pathLst>
                <a:path w="13890" h="30803" extrusionOk="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1838975" y="4274325"/>
              <a:ext cx="193500" cy="197200"/>
            </a:xfrm>
            <a:custGeom>
              <a:avLst/>
              <a:gdLst/>
              <a:ahLst/>
              <a:cxnLst/>
              <a:rect l="l" t="t" r="r" b="b"/>
              <a:pathLst>
                <a:path w="7740" h="7888" extrusionOk="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1844000" y="4006625"/>
              <a:ext cx="254350" cy="446500"/>
            </a:xfrm>
            <a:custGeom>
              <a:avLst/>
              <a:gdLst/>
              <a:ahLst/>
              <a:cxnLst/>
              <a:rect l="l" t="t" r="r" b="b"/>
              <a:pathLst>
                <a:path w="10174" h="17860" extrusionOk="0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1842325" y="4245150"/>
              <a:ext cx="201000" cy="207975"/>
            </a:xfrm>
            <a:custGeom>
              <a:avLst/>
              <a:gdLst/>
              <a:ahLst/>
              <a:cxnLst/>
              <a:rect l="l" t="t" r="r" b="b"/>
              <a:pathLst>
                <a:path w="8040" h="8319" extrusionOk="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1877425" y="4006600"/>
              <a:ext cx="87500" cy="303900"/>
            </a:xfrm>
            <a:custGeom>
              <a:avLst/>
              <a:gdLst/>
              <a:ahLst/>
              <a:cxnLst/>
              <a:rect l="l" t="t" r="r" b="b"/>
              <a:pathLst>
                <a:path w="3500" h="12156" extrusionOk="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1981325" y="4045000"/>
              <a:ext cx="114525" cy="294950"/>
            </a:xfrm>
            <a:custGeom>
              <a:avLst/>
              <a:gdLst/>
              <a:ahLst/>
              <a:cxnLst/>
              <a:rect l="l" t="t" r="r" b="b"/>
              <a:pathLst>
                <a:path w="4581" h="11798" extrusionOk="0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1891525" y="4289825"/>
              <a:ext cx="107600" cy="38750"/>
            </a:xfrm>
            <a:custGeom>
              <a:avLst/>
              <a:gdLst/>
              <a:ahLst/>
              <a:cxnLst/>
              <a:rect l="l" t="t" r="r" b="b"/>
              <a:pathLst>
                <a:path w="4304" h="1550" extrusionOk="0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1899850" y="4240925"/>
              <a:ext cx="119750" cy="42025"/>
            </a:xfrm>
            <a:custGeom>
              <a:avLst/>
              <a:gdLst/>
              <a:ahLst/>
              <a:cxnLst/>
              <a:rect l="l" t="t" r="r" b="b"/>
              <a:pathLst>
                <a:path w="4790" h="1681" extrusionOk="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1912375" y="4195625"/>
              <a:ext cx="119275" cy="41525"/>
            </a:xfrm>
            <a:custGeom>
              <a:avLst/>
              <a:gdLst/>
              <a:ahLst/>
              <a:cxnLst/>
              <a:rect l="l" t="t" r="r" b="b"/>
              <a:pathLst>
                <a:path w="4771" h="1661" extrusionOk="0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1916550" y="4153250"/>
              <a:ext cx="129325" cy="41950"/>
            </a:xfrm>
            <a:custGeom>
              <a:avLst/>
              <a:gdLst/>
              <a:ahLst/>
              <a:cxnLst/>
              <a:rect l="l" t="t" r="r" b="b"/>
              <a:pathLst>
                <a:path w="5173" h="1678" extrusionOk="0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1929050" y="4106000"/>
              <a:ext cx="128450" cy="43675"/>
            </a:xfrm>
            <a:custGeom>
              <a:avLst/>
              <a:gdLst/>
              <a:ahLst/>
              <a:cxnLst/>
              <a:rect l="l" t="t" r="r" b="b"/>
              <a:pathLst>
                <a:path w="5138" h="1747" extrusionOk="0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1978250" y="2232050"/>
              <a:ext cx="860650" cy="1704450"/>
            </a:xfrm>
            <a:custGeom>
              <a:avLst/>
              <a:gdLst/>
              <a:ahLst/>
              <a:cxnLst/>
              <a:rect l="l" t="t" r="r" b="b"/>
              <a:pathLst>
                <a:path w="34426" h="68178" extrusionOk="0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1978250" y="3839850"/>
              <a:ext cx="182650" cy="121000"/>
            </a:xfrm>
            <a:custGeom>
              <a:avLst/>
              <a:gdLst/>
              <a:ahLst/>
              <a:cxnLst/>
              <a:rect l="l" t="t" r="r" b="b"/>
              <a:pathLst>
                <a:path w="7306" h="4840" extrusionOk="0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593700" y="3876550"/>
              <a:ext cx="180150" cy="81750"/>
            </a:xfrm>
            <a:custGeom>
              <a:avLst/>
              <a:gdLst/>
              <a:ahLst/>
              <a:cxnLst/>
              <a:rect l="l" t="t" r="r" b="b"/>
              <a:pathLst>
                <a:path w="7206" h="3270" extrusionOk="0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506125" y="2538925"/>
              <a:ext cx="259375" cy="699700"/>
            </a:xfrm>
            <a:custGeom>
              <a:avLst/>
              <a:gdLst/>
              <a:ahLst/>
              <a:cxnLst/>
              <a:rect l="l" t="t" r="r" b="b"/>
              <a:pathLst>
                <a:path w="10375" h="27988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22950" y="1559750"/>
              <a:ext cx="458675" cy="437150"/>
            </a:xfrm>
            <a:custGeom>
              <a:avLst/>
              <a:gdLst/>
              <a:ahLst/>
              <a:cxnLst/>
              <a:rect l="l" t="t" r="r" b="b"/>
              <a:pathLst>
                <a:path w="18347" h="17486" extrusionOk="0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041625" y="1449050"/>
              <a:ext cx="512900" cy="333575"/>
            </a:xfrm>
            <a:custGeom>
              <a:avLst/>
              <a:gdLst/>
              <a:ahLst/>
              <a:cxnLst/>
              <a:rect l="l" t="t" r="r" b="b"/>
              <a:pathLst>
                <a:path w="20516" h="13343" extrusionOk="0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277625" y="1549050"/>
              <a:ext cx="613800" cy="736375"/>
            </a:xfrm>
            <a:custGeom>
              <a:avLst/>
              <a:gdLst/>
              <a:ahLst/>
              <a:cxnLst/>
              <a:rect l="l" t="t" r="r" b="b"/>
              <a:pathLst>
                <a:path w="24552" h="29455" extrusionOk="0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262625" y="1001550"/>
              <a:ext cx="527075" cy="456625"/>
            </a:xfrm>
            <a:custGeom>
              <a:avLst/>
              <a:gdLst/>
              <a:ahLst/>
              <a:cxnLst/>
              <a:rect l="l" t="t" r="r" b="b"/>
              <a:pathLst>
                <a:path w="21083" h="18265" extrusionOk="0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309325" y="1079550"/>
              <a:ext cx="467850" cy="619625"/>
            </a:xfrm>
            <a:custGeom>
              <a:avLst/>
              <a:gdLst/>
              <a:ahLst/>
              <a:cxnLst/>
              <a:rect l="l" t="t" r="r" b="b"/>
              <a:pathLst>
                <a:path w="18714" h="24785" extrusionOk="0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669575" y="1278025"/>
              <a:ext cx="67575" cy="88125"/>
            </a:xfrm>
            <a:custGeom>
              <a:avLst/>
              <a:gdLst/>
              <a:ahLst/>
              <a:cxnLst/>
              <a:rect l="l" t="t" r="r" b="b"/>
              <a:pathLst>
                <a:path w="2703" h="3525" extrusionOk="0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251775" y="960750"/>
              <a:ext cx="488700" cy="239225"/>
            </a:xfrm>
            <a:custGeom>
              <a:avLst/>
              <a:gdLst/>
              <a:ahLst/>
              <a:cxnLst/>
              <a:rect l="l" t="t" r="r" b="b"/>
              <a:pathLst>
                <a:path w="19548" h="9569" extrusionOk="0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495275" y="12546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322675" y="1205550"/>
              <a:ext cx="40050" cy="38300"/>
            </a:xfrm>
            <a:custGeom>
              <a:avLst/>
              <a:gdLst/>
              <a:ahLst/>
              <a:cxnLst/>
              <a:rect l="l" t="t" r="r" b="b"/>
              <a:pathLst>
                <a:path w="1602" h="1532" extrusionOk="0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347675" y="12571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2509475" y="1200275"/>
              <a:ext cx="43375" cy="34400"/>
            </a:xfrm>
            <a:custGeom>
              <a:avLst/>
              <a:gdLst/>
              <a:ahLst/>
              <a:cxnLst/>
              <a:rect l="l" t="t" r="r" b="b"/>
              <a:pathLst>
                <a:path w="1735" h="1376" extrusionOk="0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380200" y="1233000"/>
              <a:ext cx="65075" cy="125100"/>
            </a:xfrm>
            <a:custGeom>
              <a:avLst/>
              <a:gdLst/>
              <a:ahLst/>
              <a:cxnLst/>
              <a:rect l="l" t="t" r="r" b="b"/>
              <a:pathLst>
                <a:path w="2603" h="5004" extrusionOk="0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465275" y="1430625"/>
              <a:ext cx="153450" cy="90100"/>
            </a:xfrm>
            <a:custGeom>
              <a:avLst/>
              <a:gdLst/>
              <a:ahLst/>
              <a:cxnLst/>
              <a:rect l="l" t="t" r="r" b="b"/>
              <a:pathLst>
                <a:path w="6138" h="3604" extrusionOk="0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457750" y="1373925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485275" y="1394725"/>
              <a:ext cx="25875" cy="25100"/>
            </a:xfrm>
            <a:custGeom>
              <a:avLst/>
              <a:gdLst/>
              <a:ahLst/>
              <a:cxnLst/>
              <a:rect l="l" t="t" r="r" b="b"/>
              <a:pathLst>
                <a:path w="1035" h="1004" extrusionOk="0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753800" y="1240250"/>
              <a:ext cx="176000" cy="318825"/>
            </a:xfrm>
            <a:custGeom>
              <a:avLst/>
              <a:gdLst/>
              <a:ahLst/>
              <a:cxnLst/>
              <a:rect l="l" t="t" r="r" b="b"/>
              <a:pathLst>
                <a:path w="7040" h="12753" extrusionOk="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839700" y="1252175"/>
              <a:ext cx="76750" cy="200175"/>
            </a:xfrm>
            <a:custGeom>
              <a:avLst/>
              <a:gdLst/>
              <a:ahLst/>
              <a:cxnLst/>
              <a:rect l="l" t="t" r="r" b="b"/>
              <a:pathLst>
                <a:path w="3070" h="8007" extrusionOk="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2842200" y="1217075"/>
              <a:ext cx="107600" cy="254450"/>
            </a:xfrm>
            <a:custGeom>
              <a:avLst/>
              <a:gdLst/>
              <a:ahLst/>
              <a:cxnLst/>
              <a:rect l="l" t="t" r="r" b="b"/>
              <a:pathLst>
                <a:path w="4304" h="10178" extrusionOk="0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874725" y="1237150"/>
              <a:ext cx="66750" cy="174325"/>
            </a:xfrm>
            <a:custGeom>
              <a:avLst/>
              <a:gdLst/>
              <a:ahLst/>
              <a:cxnLst/>
              <a:rect l="l" t="t" r="r" b="b"/>
              <a:pathLst>
                <a:path w="2670" h="6973" extrusionOk="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880900" y="1224875"/>
              <a:ext cx="73075" cy="187350"/>
            </a:xfrm>
            <a:custGeom>
              <a:avLst/>
              <a:gdLst/>
              <a:ahLst/>
              <a:cxnLst/>
              <a:rect l="l" t="t" r="r" b="b"/>
              <a:pathLst>
                <a:path w="2923" h="7494" extrusionOk="0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906425" y="1253000"/>
              <a:ext cx="41700" cy="112600"/>
            </a:xfrm>
            <a:custGeom>
              <a:avLst/>
              <a:gdLst/>
              <a:ahLst/>
              <a:cxnLst/>
              <a:rect l="l" t="t" r="r" b="b"/>
              <a:pathLst>
                <a:path w="1668" h="4504" extrusionOk="0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812175" y="1254600"/>
              <a:ext cx="199350" cy="407050"/>
            </a:xfrm>
            <a:custGeom>
              <a:avLst/>
              <a:gdLst/>
              <a:ahLst/>
              <a:cxnLst/>
              <a:rect l="l" t="t" r="r" b="b"/>
              <a:pathLst>
                <a:path w="7974" h="16282" extrusionOk="0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836375" y="1392275"/>
              <a:ext cx="76725" cy="113425"/>
            </a:xfrm>
            <a:custGeom>
              <a:avLst/>
              <a:gdLst/>
              <a:ahLst/>
              <a:cxnLst/>
              <a:rect l="l" t="t" r="r" b="b"/>
              <a:pathLst>
                <a:path w="3069" h="4537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870550" y="1534050"/>
              <a:ext cx="323600" cy="467200"/>
            </a:xfrm>
            <a:custGeom>
              <a:avLst/>
              <a:gdLst/>
              <a:ahLst/>
              <a:cxnLst/>
              <a:rect l="l" t="t" r="r" b="b"/>
              <a:pathLst>
                <a:path w="12944" h="18688" extrusionOk="0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1535350" y="1564050"/>
              <a:ext cx="866550" cy="1136525"/>
            </a:xfrm>
            <a:custGeom>
              <a:avLst/>
              <a:gdLst/>
              <a:ahLst/>
              <a:cxnLst/>
              <a:rect l="l" t="t" r="r" b="b"/>
              <a:pathLst>
                <a:path w="34662" h="45461" extrusionOk="0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969800" y="1145225"/>
              <a:ext cx="82575" cy="76950"/>
            </a:xfrm>
            <a:custGeom>
              <a:avLst/>
              <a:gdLst/>
              <a:ahLst/>
              <a:cxnLst/>
              <a:rect l="l" t="t" r="r" b="b"/>
              <a:pathLst>
                <a:path w="3303" h="3078" extrusionOk="0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987300" y="1221850"/>
              <a:ext cx="104275" cy="37025"/>
            </a:xfrm>
            <a:custGeom>
              <a:avLst/>
              <a:gdLst/>
              <a:ahLst/>
              <a:cxnLst/>
              <a:rect l="l" t="t" r="r" b="b"/>
              <a:pathLst>
                <a:path w="4171" h="1481" extrusionOk="0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996475" y="1291375"/>
              <a:ext cx="107600" cy="22525"/>
            </a:xfrm>
            <a:custGeom>
              <a:avLst/>
              <a:gdLst/>
              <a:ahLst/>
              <a:cxnLst/>
              <a:rect l="l" t="t" r="r" b="b"/>
              <a:pathLst>
                <a:path w="4304" h="901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54"/>
          <p:cNvSpPr/>
          <p:nvPr/>
        </p:nvSpPr>
        <p:spPr>
          <a:xfrm>
            <a:off x="6541363" y="1583232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4"/>
          <p:cNvSpPr/>
          <p:nvPr/>
        </p:nvSpPr>
        <p:spPr>
          <a:xfrm>
            <a:off x="6541363" y="1583232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54"/>
          <p:cNvSpPr/>
          <p:nvPr/>
        </p:nvSpPr>
        <p:spPr>
          <a:xfrm>
            <a:off x="6811943" y="1750951"/>
            <a:ext cx="321780" cy="345919"/>
          </a:xfrm>
          <a:custGeom>
            <a:avLst/>
            <a:gdLst/>
            <a:ahLst/>
            <a:cxnLst/>
            <a:rect l="l" t="t" r="r" b="b"/>
            <a:pathLst>
              <a:path w="24719" h="26553" extrusionOk="0">
                <a:moveTo>
                  <a:pt x="12176" y="1"/>
                </a:moveTo>
                <a:cubicBezTo>
                  <a:pt x="9074" y="5505"/>
                  <a:pt x="1" y="9574"/>
                  <a:pt x="1" y="9574"/>
                </a:cubicBezTo>
                <a:lnTo>
                  <a:pt x="9574" y="26553"/>
                </a:lnTo>
                <a:cubicBezTo>
                  <a:pt x="13513" y="24470"/>
                  <a:pt x="18278" y="21878"/>
                  <a:pt x="24271" y="21878"/>
                </a:cubicBezTo>
                <a:cubicBezTo>
                  <a:pt x="24419" y="21878"/>
                  <a:pt x="24568" y="21880"/>
                  <a:pt x="24718" y="21883"/>
                </a:cubicBezTo>
                <a:cubicBezTo>
                  <a:pt x="24552" y="21416"/>
                  <a:pt x="24385" y="20916"/>
                  <a:pt x="24218" y="20449"/>
                </a:cubicBezTo>
                <a:cubicBezTo>
                  <a:pt x="23251" y="17847"/>
                  <a:pt x="22150" y="15345"/>
                  <a:pt x="20882" y="12910"/>
                </a:cubicBezTo>
                <a:cubicBezTo>
                  <a:pt x="20615" y="12409"/>
                  <a:pt x="20349" y="11909"/>
                  <a:pt x="20082" y="11409"/>
                </a:cubicBezTo>
                <a:cubicBezTo>
                  <a:pt x="19615" y="10575"/>
                  <a:pt x="19148" y="9741"/>
                  <a:pt x="18647" y="8940"/>
                </a:cubicBezTo>
                <a:cubicBezTo>
                  <a:pt x="17013" y="6205"/>
                  <a:pt x="15178" y="3603"/>
                  <a:pt x="13143" y="1135"/>
                </a:cubicBezTo>
                <a:cubicBezTo>
                  <a:pt x="13143" y="1135"/>
                  <a:pt x="13110" y="1101"/>
                  <a:pt x="13077" y="1068"/>
                </a:cubicBezTo>
                <a:cubicBezTo>
                  <a:pt x="12776" y="701"/>
                  <a:pt x="12476" y="368"/>
                  <a:pt x="12176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BB67B0EA-824B-4E59-BAFF-2A2D33A7B78D}"/>
              </a:ext>
            </a:extLst>
          </p:cNvPr>
          <p:cNvSpPr/>
          <p:nvPr/>
        </p:nvSpPr>
        <p:spPr>
          <a:xfrm>
            <a:off x="-618410" y="2886923"/>
            <a:ext cx="8856896" cy="3242210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4786B5A-AA47-4B68-85DC-1765B12B0EAD}"/>
              </a:ext>
            </a:extLst>
          </p:cNvPr>
          <p:cNvSpPr txBox="1"/>
          <p:nvPr/>
        </p:nvSpPr>
        <p:spPr>
          <a:xfrm rot="1764628">
            <a:off x="532902" y="-1290846"/>
            <a:ext cx="467995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600" dirty="0">
                <a:solidFill>
                  <a:srgbClr val="FFC100"/>
                </a:solidFill>
                <a:latin typeface="Be Vietnam"/>
                <a:cs typeface="Arial" panose="020B0604020202020204" pitchFamily="34" charset="0"/>
              </a:rPr>
              <a:t>1</a:t>
            </a:r>
            <a:endParaRPr lang="en-ID" sz="59500" dirty="0">
              <a:solidFill>
                <a:srgbClr val="FFC100"/>
              </a:solidFill>
              <a:latin typeface="Be Vietnam"/>
            </a:endParaRPr>
          </a:p>
        </p:txBody>
      </p:sp>
      <p:sp>
        <p:nvSpPr>
          <p:cNvPr id="832" name="Google Shape;832;p45"/>
          <p:cNvSpPr txBox="1">
            <a:spLocks noGrp="1"/>
          </p:cNvSpPr>
          <p:nvPr>
            <p:ph type="title"/>
          </p:nvPr>
        </p:nvSpPr>
        <p:spPr>
          <a:xfrm>
            <a:off x="522000" y="447218"/>
            <a:ext cx="8100000" cy="845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4000" dirty="0" err="1">
                <a:effectLst/>
                <a:latin typeface="Be Vietnam Pro" pitchFamily="2" charset="0"/>
                <a:ea typeface="Calibri" panose="020F0502020204030204" pitchFamily="34" charset="0"/>
                <a:cs typeface="Arial" panose="020B0604020202020204" pitchFamily="34" charset="0"/>
              </a:rPr>
              <a:t>Siapa</a:t>
            </a:r>
            <a:r>
              <a:rPr lang="en-ID" sz="4000" dirty="0">
                <a:effectLst/>
                <a:latin typeface="Be Vietnam Pro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latin typeface="Be Vietnam Pro" pitchFamily="2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ID" sz="4000" dirty="0" err="1">
                <a:effectLst/>
                <a:latin typeface="Be Vietnam Pro" pitchFamily="2" charset="0"/>
                <a:ea typeface="Calibri" panose="020F0502020204030204" pitchFamily="34" charset="0"/>
                <a:cs typeface="Arial" panose="020B0604020202020204" pitchFamily="34" charset="0"/>
              </a:rPr>
              <a:t>elanggan</a:t>
            </a:r>
            <a:r>
              <a:rPr lang="en-ID" sz="4000" dirty="0">
                <a:effectLst/>
                <a:latin typeface="Be Vietnam Pro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000" dirty="0">
                <a:latin typeface="Be Vietnam Pro" pitchFamily="2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ID" sz="4000" dirty="0">
                <a:effectLst/>
                <a:latin typeface="Be Vietnam Pro" pitchFamily="2" charset="0"/>
                <a:ea typeface="Calibri" panose="020F0502020204030204" pitchFamily="34" charset="0"/>
                <a:cs typeface="Arial" panose="020B0604020202020204" pitchFamily="34" charset="0"/>
              </a:rPr>
              <a:t>aya?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1C7D9C3-3A00-4056-BE9E-85248053258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22895" y="1495610"/>
            <a:ext cx="7298209" cy="2558679"/>
          </a:xfrm>
        </p:spPr>
        <p:txBody>
          <a:bodyPr anchor="ctr"/>
          <a:lstStyle/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anak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muda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siswa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SMP,SMA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bahkan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sedang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bekerja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menutup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kemungkinan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para orang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tua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anak-anak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membelinya</a:t>
            </a:r>
            <a:r>
              <a:rPr lang="en-ID" sz="2400" dirty="0">
                <a:effectLst/>
                <a:latin typeface="Be Vietnam Pro" pitchFamily="2" charset="0"/>
                <a:ea typeface="Calibri" panose="020F0502020204030204" pitchFamily="34" charset="0"/>
                <a:cs typeface="Calibri" panose="020F0502020204030204" pitchFamily="34" charset="0"/>
              </a:rPr>
              <a:t> juga</a:t>
            </a:r>
          </a:p>
          <a:p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4263D-4881-48FE-BFE4-7467353B2E20}"/>
              </a:ext>
            </a:extLst>
          </p:cNvPr>
          <p:cNvSpPr/>
          <p:nvPr/>
        </p:nvSpPr>
        <p:spPr>
          <a:xfrm>
            <a:off x="-88900" y="0"/>
            <a:ext cx="5035604" cy="560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600" dirty="0">
              <a:latin typeface="Be Vietnam"/>
            </a:endParaRPr>
          </a:p>
        </p:txBody>
      </p:sp>
      <p:sp>
        <p:nvSpPr>
          <p:cNvPr id="2026" name="Google Shape;2026;p58"/>
          <p:cNvSpPr/>
          <p:nvPr/>
        </p:nvSpPr>
        <p:spPr>
          <a:xfrm rot="-6326480">
            <a:off x="-469942" y="541343"/>
            <a:ext cx="8970088" cy="3697264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58"/>
          <p:cNvSpPr txBox="1">
            <a:spLocks noGrp="1"/>
          </p:cNvSpPr>
          <p:nvPr>
            <p:ph type="subTitle" idx="1"/>
          </p:nvPr>
        </p:nvSpPr>
        <p:spPr>
          <a:xfrm>
            <a:off x="4452404" y="2358713"/>
            <a:ext cx="4691596" cy="166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i-FI" sz="2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Minuman Pelepas Dahaga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i-FI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Minuman Menyegarkan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i-FI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Minuman Sehat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i-FI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fi-FI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8" name="Google Shape;2028;p58"/>
          <p:cNvSpPr txBox="1">
            <a:spLocks noGrp="1"/>
          </p:cNvSpPr>
          <p:nvPr>
            <p:ph type="title"/>
          </p:nvPr>
        </p:nvSpPr>
        <p:spPr>
          <a:xfrm>
            <a:off x="890900" y="507150"/>
            <a:ext cx="7767600" cy="19980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ID" sz="4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Apa</a:t>
            </a:r>
            <a:r>
              <a:rPr lang="en-ID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4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Mereka</a:t>
            </a:r>
            <a:r>
              <a:rPr lang="en-ID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ID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D" sz="4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Butuhkan</a:t>
            </a:r>
            <a:r>
              <a:rPr lang="en-ID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B0514-A34A-413A-B291-D3F5308A2358}"/>
              </a:ext>
            </a:extLst>
          </p:cNvPr>
          <p:cNvSpPr txBox="1"/>
          <p:nvPr/>
        </p:nvSpPr>
        <p:spPr>
          <a:xfrm rot="1143448">
            <a:off x="100952" y="-1131948"/>
            <a:ext cx="4679950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1300" dirty="0">
                <a:solidFill>
                  <a:schemeClr val="bg1"/>
                </a:solidFill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ID" sz="41300" dirty="0">
              <a:solidFill>
                <a:schemeClr val="bg1"/>
              </a:solidFill>
              <a:latin typeface="Be Vietn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9"/>
          <p:cNvSpPr txBox="1">
            <a:spLocks noGrp="1"/>
          </p:cNvSpPr>
          <p:nvPr>
            <p:ph type="subTitle" idx="1"/>
          </p:nvPr>
        </p:nvSpPr>
        <p:spPr>
          <a:xfrm>
            <a:off x="727736" y="2270058"/>
            <a:ext cx="1834500" cy="9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Ketika Haus</a:t>
            </a:r>
          </a:p>
        </p:txBody>
      </p:sp>
      <p:sp>
        <p:nvSpPr>
          <p:cNvPr id="889" name="Google Shape;889;p49"/>
          <p:cNvSpPr txBox="1">
            <a:spLocks noGrp="1"/>
          </p:cNvSpPr>
          <p:nvPr>
            <p:ph type="subTitle" idx="2"/>
          </p:nvPr>
        </p:nvSpPr>
        <p:spPr>
          <a:xfrm>
            <a:off x="6736100" y="2527646"/>
            <a:ext cx="2198350" cy="9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Disaat</a:t>
            </a:r>
            <a:r>
              <a:rPr lang="en-ID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siang</a:t>
            </a:r>
            <a:r>
              <a:rPr lang="en-ID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sore </a:t>
            </a:r>
            <a:r>
              <a:rPr lang="en-ID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hari</a:t>
            </a:r>
            <a:r>
              <a:rPr lang="en-ID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panas</a:t>
            </a:r>
            <a:r>
              <a:rPr lang="en-ID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90" name="Google Shape;890;p49"/>
          <p:cNvSpPr txBox="1">
            <a:spLocks noGrp="1"/>
          </p:cNvSpPr>
          <p:nvPr>
            <p:ph type="title" idx="3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Kapan </a:t>
            </a:r>
            <a:r>
              <a:rPr lang="en-ID" sz="4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mereka</a:t>
            </a:r>
            <a:r>
              <a:rPr lang="en-ID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membeli</a:t>
            </a:r>
            <a:r>
              <a:rPr lang="en-ID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sz="4000" dirty="0"/>
          </a:p>
        </p:txBody>
      </p:sp>
      <p:grpSp>
        <p:nvGrpSpPr>
          <p:cNvPr id="9" name="Google Shape;10863;p88">
            <a:extLst>
              <a:ext uri="{FF2B5EF4-FFF2-40B4-BE49-F238E27FC236}">
                <a16:creationId xmlns:a16="http://schemas.microsoft.com/office/drawing/2014/main" id="{F02CDE5D-546B-480F-A434-C98788AB6A63}"/>
              </a:ext>
            </a:extLst>
          </p:cNvPr>
          <p:cNvGrpSpPr/>
          <p:nvPr/>
        </p:nvGrpSpPr>
        <p:grpSpPr>
          <a:xfrm>
            <a:off x="4992098" y="2527646"/>
            <a:ext cx="941977" cy="931637"/>
            <a:chOff x="836023" y="3215146"/>
            <a:chExt cx="375802" cy="371677"/>
          </a:xfrm>
        </p:grpSpPr>
        <p:sp>
          <p:nvSpPr>
            <p:cNvPr id="10" name="Google Shape;10864;p88">
              <a:extLst>
                <a:ext uri="{FF2B5EF4-FFF2-40B4-BE49-F238E27FC236}">
                  <a16:creationId xmlns:a16="http://schemas.microsoft.com/office/drawing/2014/main" id="{F0ABF3FC-CC67-4EA7-9260-13BA2B0C03D5}"/>
                </a:ext>
              </a:extLst>
            </p:cNvPr>
            <p:cNvSpPr/>
            <p:nvPr/>
          </p:nvSpPr>
          <p:spPr>
            <a:xfrm>
              <a:off x="907274" y="3284847"/>
              <a:ext cx="232748" cy="231645"/>
            </a:xfrm>
            <a:custGeom>
              <a:avLst/>
              <a:gdLst/>
              <a:ahLst/>
              <a:cxnLst/>
              <a:rect l="l" t="t" r="r" b="b"/>
              <a:pathLst>
                <a:path w="8859" h="8817" extrusionOk="0">
                  <a:moveTo>
                    <a:pt x="4413" y="0"/>
                  </a:moveTo>
                  <a:cubicBezTo>
                    <a:pt x="1978" y="0"/>
                    <a:pt x="1" y="1981"/>
                    <a:pt x="8" y="4418"/>
                  </a:cubicBezTo>
                  <a:lnTo>
                    <a:pt x="8" y="4536"/>
                  </a:lnTo>
                  <a:lnTo>
                    <a:pt x="8" y="4578"/>
                  </a:lnTo>
                  <a:lnTo>
                    <a:pt x="8" y="4661"/>
                  </a:lnTo>
                  <a:lnTo>
                    <a:pt x="8" y="4703"/>
                  </a:lnTo>
                  <a:cubicBezTo>
                    <a:pt x="8" y="4724"/>
                    <a:pt x="8" y="4751"/>
                    <a:pt x="8" y="4779"/>
                  </a:cubicBezTo>
                  <a:cubicBezTo>
                    <a:pt x="15" y="4800"/>
                    <a:pt x="8" y="4807"/>
                    <a:pt x="15" y="4828"/>
                  </a:cubicBezTo>
                  <a:cubicBezTo>
                    <a:pt x="22" y="4842"/>
                    <a:pt x="15" y="4869"/>
                    <a:pt x="22" y="4897"/>
                  </a:cubicBezTo>
                  <a:cubicBezTo>
                    <a:pt x="29" y="4918"/>
                    <a:pt x="22" y="4932"/>
                    <a:pt x="29" y="4946"/>
                  </a:cubicBezTo>
                  <a:cubicBezTo>
                    <a:pt x="36" y="4960"/>
                    <a:pt x="36" y="4987"/>
                    <a:pt x="36" y="5015"/>
                  </a:cubicBezTo>
                  <a:lnTo>
                    <a:pt x="43" y="5064"/>
                  </a:lnTo>
                  <a:cubicBezTo>
                    <a:pt x="43" y="5084"/>
                    <a:pt x="50" y="5105"/>
                    <a:pt x="56" y="5126"/>
                  </a:cubicBezTo>
                  <a:lnTo>
                    <a:pt x="63" y="5175"/>
                  </a:lnTo>
                  <a:cubicBezTo>
                    <a:pt x="63" y="5202"/>
                    <a:pt x="70" y="5223"/>
                    <a:pt x="77" y="5244"/>
                  </a:cubicBezTo>
                  <a:lnTo>
                    <a:pt x="84" y="5292"/>
                  </a:lnTo>
                  <a:cubicBezTo>
                    <a:pt x="91" y="5313"/>
                    <a:pt x="91" y="5334"/>
                    <a:pt x="98" y="5362"/>
                  </a:cubicBezTo>
                  <a:lnTo>
                    <a:pt x="105" y="5403"/>
                  </a:lnTo>
                  <a:cubicBezTo>
                    <a:pt x="112" y="5431"/>
                    <a:pt x="119" y="5452"/>
                    <a:pt x="126" y="5473"/>
                  </a:cubicBezTo>
                  <a:lnTo>
                    <a:pt x="133" y="5514"/>
                  </a:lnTo>
                  <a:cubicBezTo>
                    <a:pt x="140" y="5542"/>
                    <a:pt x="154" y="5577"/>
                    <a:pt x="160" y="5605"/>
                  </a:cubicBezTo>
                  <a:lnTo>
                    <a:pt x="167" y="5625"/>
                  </a:lnTo>
                  <a:cubicBezTo>
                    <a:pt x="174" y="5667"/>
                    <a:pt x="188" y="5702"/>
                    <a:pt x="195" y="5736"/>
                  </a:cubicBezTo>
                  <a:lnTo>
                    <a:pt x="209" y="5771"/>
                  </a:lnTo>
                  <a:cubicBezTo>
                    <a:pt x="216" y="5792"/>
                    <a:pt x="223" y="5820"/>
                    <a:pt x="230" y="5847"/>
                  </a:cubicBezTo>
                  <a:lnTo>
                    <a:pt x="251" y="5889"/>
                  </a:lnTo>
                  <a:lnTo>
                    <a:pt x="271" y="5951"/>
                  </a:lnTo>
                  <a:lnTo>
                    <a:pt x="285" y="6000"/>
                  </a:lnTo>
                  <a:lnTo>
                    <a:pt x="313" y="6055"/>
                  </a:lnTo>
                  <a:lnTo>
                    <a:pt x="327" y="6104"/>
                  </a:lnTo>
                  <a:lnTo>
                    <a:pt x="355" y="6166"/>
                  </a:lnTo>
                  <a:lnTo>
                    <a:pt x="376" y="6208"/>
                  </a:lnTo>
                  <a:lnTo>
                    <a:pt x="403" y="6264"/>
                  </a:lnTo>
                  <a:lnTo>
                    <a:pt x="424" y="6312"/>
                  </a:lnTo>
                  <a:lnTo>
                    <a:pt x="452" y="6368"/>
                  </a:lnTo>
                  <a:lnTo>
                    <a:pt x="473" y="6409"/>
                  </a:lnTo>
                  <a:lnTo>
                    <a:pt x="500" y="6472"/>
                  </a:lnTo>
                  <a:lnTo>
                    <a:pt x="521" y="6513"/>
                  </a:lnTo>
                  <a:lnTo>
                    <a:pt x="556" y="6569"/>
                  </a:lnTo>
                  <a:lnTo>
                    <a:pt x="577" y="6610"/>
                  </a:lnTo>
                  <a:lnTo>
                    <a:pt x="618" y="6680"/>
                  </a:lnTo>
                  <a:lnTo>
                    <a:pt x="632" y="6707"/>
                  </a:lnTo>
                  <a:cubicBezTo>
                    <a:pt x="653" y="6735"/>
                    <a:pt x="674" y="6770"/>
                    <a:pt x="695" y="6805"/>
                  </a:cubicBezTo>
                  <a:lnTo>
                    <a:pt x="702" y="6818"/>
                  </a:lnTo>
                  <a:lnTo>
                    <a:pt x="757" y="6895"/>
                  </a:lnTo>
                  <a:lnTo>
                    <a:pt x="778" y="6929"/>
                  </a:lnTo>
                  <a:lnTo>
                    <a:pt x="819" y="6985"/>
                  </a:lnTo>
                  <a:lnTo>
                    <a:pt x="847" y="7020"/>
                  </a:lnTo>
                  <a:lnTo>
                    <a:pt x="882" y="7075"/>
                  </a:lnTo>
                  <a:lnTo>
                    <a:pt x="910" y="7110"/>
                  </a:lnTo>
                  <a:lnTo>
                    <a:pt x="951" y="7165"/>
                  </a:lnTo>
                  <a:lnTo>
                    <a:pt x="986" y="7200"/>
                  </a:lnTo>
                  <a:lnTo>
                    <a:pt x="1028" y="7248"/>
                  </a:lnTo>
                  <a:lnTo>
                    <a:pt x="1055" y="7290"/>
                  </a:lnTo>
                  <a:lnTo>
                    <a:pt x="1097" y="7339"/>
                  </a:lnTo>
                  <a:lnTo>
                    <a:pt x="1125" y="7373"/>
                  </a:lnTo>
                  <a:lnTo>
                    <a:pt x="1173" y="7422"/>
                  </a:lnTo>
                  <a:lnTo>
                    <a:pt x="1201" y="7457"/>
                  </a:lnTo>
                  <a:lnTo>
                    <a:pt x="1249" y="7505"/>
                  </a:lnTo>
                  <a:lnTo>
                    <a:pt x="1277" y="7533"/>
                  </a:lnTo>
                  <a:lnTo>
                    <a:pt x="1333" y="7588"/>
                  </a:lnTo>
                  <a:lnTo>
                    <a:pt x="1360" y="7609"/>
                  </a:lnTo>
                  <a:lnTo>
                    <a:pt x="1444" y="7685"/>
                  </a:lnTo>
                  <a:lnTo>
                    <a:pt x="1527" y="7762"/>
                  </a:lnTo>
                  <a:cubicBezTo>
                    <a:pt x="1728" y="7935"/>
                    <a:pt x="1936" y="8088"/>
                    <a:pt x="2165" y="8220"/>
                  </a:cubicBezTo>
                  <a:lnTo>
                    <a:pt x="2179" y="8226"/>
                  </a:lnTo>
                  <a:lnTo>
                    <a:pt x="2269" y="8282"/>
                  </a:lnTo>
                  <a:lnTo>
                    <a:pt x="2290" y="8296"/>
                  </a:lnTo>
                  <a:lnTo>
                    <a:pt x="2408" y="8351"/>
                  </a:lnTo>
                  <a:lnTo>
                    <a:pt x="2436" y="8365"/>
                  </a:lnTo>
                  <a:lnTo>
                    <a:pt x="2526" y="8414"/>
                  </a:lnTo>
                  <a:lnTo>
                    <a:pt x="2560" y="8428"/>
                  </a:lnTo>
                  <a:lnTo>
                    <a:pt x="2658" y="8469"/>
                  </a:lnTo>
                  <a:lnTo>
                    <a:pt x="2678" y="8483"/>
                  </a:lnTo>
                  <a:lnTo>
                    <a:pt x="2796" y="8532"/>
                  </a:lnTo>
                  <a:lnTo>
                    <a:pt x="2831" y="8539"/>
                  </a:lnTo>
                  <a:lnTo>
                    <a:pt x="2921" y="8573"/>
                  </a:lnTo>
                  <a:lnTo>
                    <a:pt x="2963" y="8587"/>
                  </a:lnTo>
                  <a:lnTo>
                    <a:pt x="3067" y="8622"/>
                  </a:lnTo>
                  <a:lnTo>
                    <a:pt x="3088" y="8629"/>
                  </a:lnTo>
                  <a:lnTo>
                    <a:pt x="3212" y="8670"/>
                  </a:lnTo>
                  <a:lnTo>
                    <a:pt x="3247" y="8677"/>
                  </a:lnTo>
                  <a:lnTo>
                    <a:pt x="3344" y="8698"/>
                  </a:lnTo>
                  <a:lnTo>
                    <a:pt x="3379" y="8712"/>
                  </a:lnTo>
                  <a:lnTo>
                    <a:pt x="3497" y="8740"/>
                  </a:lnTo>
                  <a:lnTo>
                    <a:pt x="3511" y="8740"/>
                  </a:lnTo>
                  <a:lnTo>
                    <a:pt x="3642" y="8761"/>
                  </a:lnTo>
                  <a:lnTo>
                    <a:pt x="3677" y="8767"/>
                  </a:lnTo>
                  <a:lnTo>
                    <a:pt x="3781" y="8781"/>
                  </a:lnTo>
                  <a:lnTo>
                    <a:pt x="3816" y="8788"/>
                  </a:lnTo>
                  <a:lnTo>
                    <a:pt x="3941" y="8802"/>
                  </a:lnTo>
                  <a:lnTo>
                    <a:pt x="3955" y="8802"/>
                  </a:lnTo>
                  <a:lnTo>
                    <a:pt x="4086" y="8816"/>
                  </a:lnTo>
                  <a:lnTo>
                    <a:pt x="4725" y="8816"/>
                  </a:lnTo>
                  <a:lnTo>
                    <a:pt x="4863" y="8802"/>
                  </a:lnTo>
                  <a:lnTo>
                    <a:pt x="4870" y="8802"/>
                  </a:lnTo>
                  <a:lnTo>
                    <a:pt x="4995" y="8788"/>
                  </a:lnTo>
                  <a:lnTo>
                    <a:pt x="5037" y="8781"/>
                  </a:lnTo>
                  <a:lnTo>
                    <a:pt x="5134" y="8767"/>
                  </a:lnTo>
                  <a:lnTo>
                    <a:pt x="5168" y="8761"/>
                  </a:lnTo>
                  <a:lnTo>
                    <a:pt x="5300" y="8740"/>
                  </a:lnTo>
                  <a:lnTo>
                    <a:pt x="5314" y="8740"/>
                  </a:lnTo>
                  <a:lnTo>
                    <a:pt x="5432" y="8712"/>
                  </a:lnTo>
                  <a:lnTo>
                    <a:pt x="5467" y="8698"/>
                  </a:lnTo>
                  <a:lnTo>
                    <a:pt x="5564" y="8677"/>
                  </a:lnTo>
                  <a:lnTo>
                    <a:pt x="5598" y="8670"/>
                  </a:lnTo>
                  <a:lnTo>
                    <a:pt x="5723" y="8629"/>
                  </a:lnTo>
                  <a:lnTo>
                    <a:pt x="5744" y="8622"/>
                  </a:lnTo>
                  <a:lnTo>
                    <a:pt x="5848" y="8587"/>
                  </a:lnTo>
                  <a:lnTo>
                    <a:pt x="5890" y="8573"/>
                  </a:lnTo>
                  <a:lnTo>
                    <a:pt x="5980" y="8539"/>
                  </a:lnTo>
                  <a:lnTo>
                    <a:pt x="6015" y="8532"/>
                  </a:lnTo>
                  <a:lnTo>
                    <a:pt x="6133" y="8483"/>
                  </a:lnTo>
                  <a:lnTo>
                    <a:pt x="6188" y="8476"/>
                  </a:lnTo>
                  <a:lnTo>
                    <a:pt x="6285" y="8428"/>
                  </a:lnTo>
                  <a:lnTo>
                    <a:pt x="6320" y="8414"/>
                  </a:lnTo>
                  <a:lnTo>
                    <a:pt x="6410" y="8365"/>
                  </a:lnTo>
                  <a:lnTo>
                    <a:pt x="6438" y="8358"/>
                  </a:lnTo>
                  <a:lnTo>
                    <a:pt x="6556" y="8296"/>
                  </a:lnTo>
                  <a:lnTo>
                    <a:pt x="6576" y="8282"/>
                  </a:lnTo>
                  <a:lnTo>
                    <a:pt x="6667" y="8233"/>
                  </a:lnTo>
                  <a:lnTo>
                    <a:pt x="6681" y="8220"/>
                  </a:lnTo>
                  <a:cubicBezTo>
                    <a:pt x="6909" y="8088"/>
                    <a:pt x="7117" y="7935"/>
                    <a:pt x="7319" y="7762"/>
                  </a:cubicBezTo>
                  <a:lnTo>
                    <a:pt x="7402" y="7692"/>
                  </a:lnTo>
                  <a:lnTo>
                    <a:pt x="7485" y="7616"/>
                  </a:lnTo>
                  <a:lnTo>
                    <a:pt x="7513" y="7588"/>
                  </a:lnTo>
                  <a:lnTo>
                    <a:pt x="7568" y="7533"/>
                  </a:lnTo>
                  <a:lnTo>
                    <a:pt x="7603" y="7505"/>
                  </a:lnTo>
                  <a:lnTo>
                    <a:pt x="7652" y="7457"/>
                  </a:lnTo>
                  <a:lnTo>
                    <a:pt x="7679" y="7422"/>
                  </a:lnTo>
                  <a:lnTo>
                    <a:pt x="7728" y="7373"/>
                  </a:lnTo>
                  <a:lnTo>
                    <a:pt x="7756" y="7339"/>
                  </a:lnTo>
                  <a:lnTo>
                    <a:pt x="7797" y="7290"/>
                  </a:lnTo>
                  <a:lnTo>
                    <a:pt x="7832" y="7248"/>
                  </a:lnTo>
                  <a:lnTo>
                    <a:pt x="7874" y="7200"/>
                  </a:lnTo>
                  <a:lnTo>
                    <a:pt x="7901" y="7165"/>
                  </a:lnTo>
                  <a:lnTo>
                    <a:pt x="7943" y="7110"/>
                  </a:lnTo>
                  <a:lnTo>
                    <a:pt x="7971" y="7075"/>
                  </a:lnTo>
                  <a:lnTo>
                    <a:pt x="8012" y="7020"/>
                  </a:lnTo>
                  <a:lnTo>
                    <a:pt x="8033" y="6985"/>
                  </a:lnTo>
                  <a:lnTo>
                    <a:pt x="8082" y="6929"/>
                  </a:lnTo>
                  <a:lnTo>
                    <a:pt x="8102" y="6895"/>
                  </a:lnTo>
                  <a:lnTo>
                    <a:pt x="8151" y="6818"/>
                  </a:lnTo>
                  <a:lnTo>
                    <a:pt x="8165" y="6805"/>
                  </a:lnTo>
                  <a:cubicBezTo>
                    <a:pt x="8186" y="6770"/>
                    <a:pt x="8200" y="6742"/>
                    <a:pt x="8220" y="6707"/>
                  </a:cubicBezTo>
                  <a:lnTo>
                    <a:pt x="8241" y="6680"/>
                  </a:lnTo>
                  <a:lnTo>
                    <a:pt x="8276" y="6610"/>
                  </a:lnTo>
                  <a:lnTo>
                    <a:pt x="8297" y="6569"/>
                  </a:lnTo>
                  <a:lnTo>
                    <a:pt x="8331" y="6513"/>
                  </a:lnTo>
                  <a:lnTo>
                    <a:pt x="8352" y="6472"/>
                  </a:lnTo>
                  <a:lnTo>
                    <a:pt x="8387" y="6409"/>
                  </a:lnTo>
                  <a:lnTo>
                    <a:pt x="8408" y="6368"/>
                  </a:lnTo>
                  <a:lnTo>
                    <a:pt x="8435" y="6312"/>
                  </a:lnTo>
                  <a:lnTo>
                    <a:pt x="8456" y="6264"/>
                  </a:lnTo>
                  <a:lnTo>
                    <a:pt x="8477" y="6208"/>
                  </a:lnTo>
                  <a:lnTo>
                    <a:pt x="8498" y="6166"/>
                  </a:lnTo>
                  <a:lnTo>
                    <a:pt x="8526" y="6104"/>
                  </a:lnTo>
                  <a:lnTo>
                    <a:pt x="8546" y="6055"/>
                  </a:lnTo>
                  <a:lnTo>
                    <a:pt x="8567" y="6000"/>
                  </a:lnTo>
                  <a:lnTo>
                    <a:pt x="8581" y="5951"/>
                  </a:lnTo>
                  <a:lnTo>
                    <a:pt x="8609" y="5889"/>
                  </a:lnTo>
                  <a:lnTo>
                    <a:pt x="8623" y="5847"/>
                  </a:lnTo>
                  <a:cubicBezTo>
                    <a:pt x="8630" y="5820"/>
                    <a:pt x="8637" y="5792"/>
                    <a:pt x="8650" y="5771"/>
                  </a:cubicBezTo>
                  <a:lnTo>
                    <a:pt x="8657" y="5736"/>
                  </a:lnTo>
                  <a:cubicBezTo>
                    <a:pt x="8671" y="5702"/>
                    <a:pt x="8678" y="5667"/>
                    <a:pt x="8692" y="5625"/>
                  </a:cubicBezTo>
                  <a:lnTo>
                    <a:pt x="8699" y="5605"/>
                  </a:lnTo>
                  <a:cubicBezTo>
                    <a:pt x="8706" y="5577"/>
                    <a:pt x="8713" y="5549"/>
                    <a:pt x="8720" y="5514"/>
                  </a:cubicBezTo>
                  <a:lnTo>
                    <a:pt x="8727" y="5473"/>
                  </a:lnTo>
                  <a:cubicBezTo>
                    <a:pt x="8734" y="5452"/>
                    <a:pt x="8741" y="5431"/>
                    <a:pt x="8747" y="5403"/>
                  </a:cubicBezTo>
                  <a:lnTo>
                    <a:pt x="8754" y="5362"/>
                  </a:lnTo>
                  <a:cubicBezTo>
                    <a:pt x="8761" y="5334"/>
                    <a:pt x="8768" y="5313"/>
                    <a:pt x="8768" y="5292"/>
                  </a:cubicBezTo>
                  <a:lnTo>
                    <a:pt x="8782" y="5244"/>
                  </a:lnTo>
                  <a:lnTo>
                    <a:pt x="8796" y="5175"/>
                  </a:lnTo>
                  <a:lnTo>
                    <a:pt x="8803" y="5126"/>
                  </a:lnTo>
                  <a:lnTo>
                    <a:pt x="8810" y="5064"/>
                  </a:lnTo>
                  <a:cubicBezTo>
                    <a:pt x="8810" y="5043"/>
                    <a:pt x="8817" y="5029"/>
                    <a:pt x="8817" y="5015"/>
                  </a:cubicBezTo>
                  <a:cubicBezTo>
                    <a:pt x="8817" y="4994"/>
                    <a:pt x="8824" y="4966"/>
                    <a:pt x="8824" y="4946"/>
                  </a:cubicBezTo>
                  <a:cubicBezTo>
                    <a:pt x="8831" y="4925"/>
                    <a:pt x="8824" y="4911"/>
                    <a:pt x="8831" y="4897"/>
                  </a:cubicBezTo>
                  <a:cubicBezTo>
                    <a:pt x="8838" y="4876"/>
                    <a:pt x="8838" y="4849"/>
                    <a:pt x="8838" y="4828"/>
                  </a:cubicBezTo>
                  <a:cubicBezTo>
                    <a:pt x="8845" y="4807"/>
                    <a:pt x="8838" y="4793"/>
                    <a:pt x="8845" y="4779"/>
                  </a:cubicBezTo>
                  <a:cubicBezTo>
                    <a:pt x="8852" y="4758"/>
                    <a:pt x="8845" y="4731"/>
                    <a:pt x="8852" y="4703"/>
                  </a:cubicBezTo>
                  <a:cubicBezTo>
                    <a:pt x="8858" y="4682"/>
                    <a:pt x="8852" y="4675"/>
                    <a:pt x="8852" y="4661"/>
                  </a:cubicBezTo>
                  <a:lnTo>
                    <a:pt x="8852" y="4578"/>
                  </a:lnTo>
                  <a:lnTo>
                    <a:pt x="8852" y="4536"/>
                  </a:lnTo>
                  <a:lnTo>
                    <a:pt x="8852" y="4418"/>
                  </a:lnTo>
                  <a:cubicBezTo>
                    <a:pt x="8852" y="1981"/>
                    <a:pt x="6882" y="0"/>
                    <a:pt x="4439" y="0"/>
                  </a:cubicBezTo>
                  <a:cubicBezTo>
                    <a:pt x="4435" y="0"/>
                    <a:pt x="4431" y="0"/>
                    <a:pt x="4426" y="0"/>
                  </a:cubicBezTo>
                  <a:cubicBezTo>
                    <a:pt x="4422" y="0"/>
                    <a:pt x="4418" y="0"/>
                    <a:pt x="44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C100"/>
                </a:solidFill>
              </a:endParaRPr>
            </a:p>
          </p:txBody>
        </p:sp>
        <p:sp>
          <p:nvSpPr>
            <p:cNvPr id="11" name="Google Shape;10865;p88">
              <a:extLst>
                <a:ext uri="{FF2B5EF4-FFF2-40B4-BE49-F238E27FC236}">
                  <a16:creationId xmlns:a16="http://schemas.microsoft.com/office/drawing/2014/main" id="{999EE9BD-EBF2-4F3B-8515-6FA4AA297DE1}"/>
                </a:ext>
              </a:extLst>
            </p:cNvPr>
            <p:cNvSpPr/>
            <p:nvPr/>
          </p:nvSpPr>
          <p:spPr>
            <a:xfrm>
              <a:off x="953198" y="3284847"/>
              <a:ext cx="186456" cy="221976"/>
            </a:xfrm>
            <a:custGeom>
              <a:avLst/>
              <a:gdLst/>
              <a:ahLst/>
              <a:cxnLst/>
              <a:rect l="l" t="t" r="r" b="b"/>
              <a:pathLst>
                <a:path w="7097" h="8449" extrusionOk="0">
                  <a:moveTo>
                    <a:pt x="2692" y="0"/>
                  </a:moveTo>
                  <a:cubicBezTo>
                    <a:pt x="2435" y="0"/>
                    <a:pt x="2172" y="21"/>
                    <a:pt x="1915" y="70"/>
                  </a:cubicBezTo>
                  <a:cubicBezTo>
                    <a:pt x="535" y="1332"/>
                    <a:pt x="1" y="3288"/>
                    <a:pt x="556" y="5077"/>
                  </a:cubicBezTo>
                  <a:cubicBezTo>
                    <a:pt x="1104" y="6874"/>
                    <a:pt x="2644" y="8185"/>
                    <a:pt x="4502" y="8448"/>
                  </a:cubicBezTo>
                  <a:lnTo>
                    <a:pt x="4537" y="8435"/>
                  </a:lnTo>
                  <a:lnTo>
                    <a:pt x="4579" y="8414"/>
                  </a:lnTo>
                  <a:lnTo>
                    <a:pt x="4669" y="8372"/>
                  </a:lnTo>
                  <a:lnTo>
                    <a:pt x="4697" y="8358"/>
                  </a:lnTo>
                  <a:lnTo>
                    <a:pt x="4808" y="8303"/>
                  </a:lnTo>
                  <a:lnTo>
                    <a:pt x="4828" y="8289"/>
                  </a:lnTo>
                  <a:lnTo>
                    <a:pt x="4919" y="8233"/>
                  </a:lnTo>
                  <a:lnTo>
                    <a:pt x="4933" y="8226"/>
                  </a:lnTo>
                  <a:cubicBezTo>
                    <a:pt x="5161" y="8095"/>
                    <a:pt x="5376" y="7942"/>
                    <a:pt x="5571" y="7769"/>
                  </a:cubicBezTo>
                  <a:lnTo>
                    <a:pt x="5661" y="7692"/>
                  </a:lnTo>
                  <a:lnTo>
                    <a:pt x="5737" y="7616"/>
                  </a:lnTo>
                  <a:lnTo>
                    <a:pt x="5765" y="7595"/>
                  </a:lnTo>
                  <a:lnTo>
                    <a:pt x="5820" y="7540"/>
                  </a:lnTo>
                  <a:lnTo>
                    <a:pt x="5848" y="7512"/>
                  </a:lnTo>
                  <a:lnTo>
                    <a:pt x="5897" y="7463"/>
                  </a:lnTo>
                  <a:lnTo>
                    <a:pt x="5924" y="7429"/>
                  </a:lnTo>
                  <a:lnTo>
                    <a:pt x="5973" y="7380"/>
                  </a:lnTo>
                  <a:lnTo>
                    <a:pt x="6001" y="7346"/>
                  </a:lnTo>
                  <a:lnTo>
                    <a:pt x="6042" y="7297"/>
                  </a:lnTo>
                  <a:lnTo>
                    <a:pt x="6077" y="7255"/>
                  </a:lnTo>
                  <a:lnTo>
                    <a:pt x="6119" y="7207"/>
                  </a:lnTo>
                  <a:lnTo>
                    <a:pt x="6146" y="7172"/>
                  </a:lnTo>
                  <a:lnTo>
                    <a:pt x="6188" y="7117"/>
                  </a:lnTo>
                  <a:lnTo>
                    <a:pt x="6216" y="7082"/>
                  </a:lnTo>
                  <a:lnTo>
                    <a:pt x="6257" y="7026"/>
                  </a:lnTo>
                  <a:lnTo>
                    <a:pt x="6278" y="6992"/>
                  </a:lnTo>
                  <a:lnTo>
                    <a:pt x="6320" y="6936"/>
                  </a:lnTo>
                  <a:lnTo>
                    <a:pt x="6347" y="6902"/>
                  </a:lnTo>
                  <a:lnTo>
                    <a:pt x="6396" y="6818"/>
                  </a:lnTo>
                  <a:lnTo>
                    <a:pt x="6403" y="6811"/>
                  </a:lnTo>
                  <a:cubicBezTo>
                    <a:pt x="6424" y="6777"/>
                    <a:pt x="6445" y="6749"/>
                    <a:pt x="6465" y="6714"/>
                  </a:cubicBezTo>
                  <a:lnTo>
                    <a:pt x="6479" y="6687"/>
                  </a:lnTo>
                  <a:lnTo>
                    <a:pt x="6521" y="6617"/>
                  </a:lnTo>
                  <a:lnTo>
                    <a:pt x="6542" y="6576"/>
                  </a:lnTo>
                  <a:lnTo>
                    <a:pt x="6576" y="6520"/>
                  </a:lnTo>
                  <a:lnTo>
                    <a:pt x="6597" y="6479"/>
                  </a:lnTo>
                  <a:lnTo>
                    <a:pt x="6625" y="6416"/>
                  </a:lnTo>
                  <a:lnTo>
                    <a:pt x="6653" y="6374"/>
                  </a:lnTo>
                  <a:lnTo>
                    <a:pt x="6680" y="6319"/>
                  </a:lnTo>
                  <a:lnTo>
                    <a:pt x="6701" y="6270"/>
                  </a:lnTo>
                  <a:lnTo>
                    <a:pt x="6722" y="6215"/>
                  </a:lnTo>
                  <a:lnTo>
                    <a:pt x="6743" y="6173"/>
                  </a:lnTo>
                  <a:lnTo>
                    <a:pt x="6771" y="6111"/>
                  </a:lnTo>
                  <a:lnTo>
                    <a:pt x="6784" y="6062"/>
                  </a:lnTo>
                  <a:lnTo>
                    <a:pt x="6812" y="6007"/>
                  </a:lnTo>
                  <a:lnTo>
                    <a:pt x="6826" y="5958"/>
                  </a:lnTo>
                  <a:lnTo>
                    <a:pt x="6854" y="5896"/>
                  </a:lnTo>
                  <a:lnTo>
                    <a:pt x="6868" y="5854"/>
                  </a:lnTo>
                  <a:cubicBezTo>
                    <a:pt x="6875" y="5827"/>
                    <a:pt x="6882" y="5799"/>
                    <a:pt x="6889" y="5778"/>
                  </a:cubicBezTo>
                  <a:lnTo>
                    <a:pt x="6902" y="5743"/>
                  </a:lnTo>
                  <a:cubicBezTo>
                    <a:pt x="6916" y="5709"/>
                    <a:pt x="6923" y="5674"/>
                    <a:pt x="6937" y="5632"/>
                  </a:cubicBezTo>
                  <a:lnTo>
                    <a:pt x="6944" y="5612"/>
                  </a:lnTo>
                  <a:cubicBezTo>
                    <a:pt x="6951" y="5584"/>
                    <a:pt x="6958" y="5556"/>
                    <a:pt x="6965" y="5521"/>
                  </a:cubicBezTo>
                  <a:lnTo>
                    <a:pt x="6972" y="5480"/>
                  </a:lnTo>
                  <a:cubicBezTo>
                    <a:pt x="6979" y="5459"/>
                    <a:pt x="6986" y="5438"/>
                    <a:pt x="6993" y="5410"/>
                  </a:cubicBezTo>
                  <a:lnTo>
                    <a:pt x="6999" y="5369"/>
                  </a:lnTo>
                  <a:cubicBezTo>
                    <a:pt x="7006" y="5341"/>
                    <a:pt x="7013" y="5320"/>
                    <a:pt x="7013" y="5299"/>
                  </a:cubicBezTo>
                  <a:lnTo>
                    <a:pt x="7027" y="5251"/>
                  </a:lnTo>
                  <a:lnTo>
                    <a:pt x="7034" y="5181"/>
                  </a:lnTo>
                  <a:lnTo>
                    <a:pt x="7048" y="5133"/>
                  </a:lnTo>
                  <a:lnTo>
                    <a:pt x="7055" y="5070"/>
                  </a:lnTo>
                  <a:cubicBezTo>
                    <a:pt x="7055" y="5050"/>
                    <a:pt x="7062" y="5036"/>
                    <a:pt x="7062" y="5022"/>
                  </a:cubicBezTo>
                  <a:cubicBezTo>
                    <a:pt x="7062" y="5001"/>
                    <a:pt x="7069" y="4973"/>
                    <a:pt x="7069" y="4953"/>
                  </a:cubicBezTo>
                  <a:cubicBezTo>
                    <a:pt x="7076" y="4932"/>
                    <a:pt x="7069" y="4918"/>
                    <a:pt x="7076" y="4904"/>
                  </a:cubicBezTo>
                  <a:cubicBezTo>
                    <a:pt x="7083" y="4883"/>
                    <a:pt x="7083" y="4855"/>
                    <a:pt x="7083" y="4835"/>
                  </a:cubicBezTo>
                  <a:cubicBezTo>
                    <a:pt x="7090" y="4814"/>
                    <a:pt x="7083" y="4800"/>
                    <a:pt x="7090" y="4786"/>
                  </a:cubicBezTo>
                  <a:cubicBezTo>
                    <a:pt x="7097" y="4765"/>
                    <a:pt x="7090" y="4738"/>
                    <a:pt x="7097" y="4710"/>
                  </a:cubicBezTo>
                  <a:cubicBezTo>
                    <a:pt x="7097" y="4689"/>
                    <a:pt x="7097" y="4682"/>
                    <a:pt x="7097" y="4668"/>
                  </a:cubicBezTo>
                  <a:lnTo>
                    <a:pt x="7097" y="4585"/>
                  </a:lnTo>
                  <a:lnTo>
                    <a:pt x="7097" y="4543"/>
                  </a:lnTo>
                  <a:lnTo>
                    <a:pt x="7097" y="4425"/>
                  </a:lnTo>
                  <a:cubicBezTo>
                    <a:pt x="7097" y="3031"/>
                    <a:pt x="6438" y="1720"/>
                    <a:pt x="5321" y="888"/>
                  </a:cubicBezTo>
                  <a:lnTo>
                    <a:pt x="5335" y="881"/>
                  </a:lnTo>
                  <a:cubicBezTo>
                    <a:pt x="4572" y="305"/>
                    <a:pt x="3649" y="0"/>
                    <a:pt x="26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12" name="Google Shape;10866;p88">
              <a:extLst>
                <a:ext uri="{FF2B5EF4-FFF2-40B4-BE49-F238E27FC236}">
                  <a16:creationId xmlns:a16="http://schemas.microsoft.com/office/drawing/2014/main" id="{3839E1FD-687F-431C-97AC-C73FA85255C4}"/>
                </a:ext>
              </a:extLst>
            </p:cNvPr>
            <p:cNvSpPr/>
            <p:nvPr/>
          </p:nvSpPr>
          <p:spPr>
            <a:xfrm>
              <a:off x="936437" y="3313799"/>
              <a:ext cx="175159" cy="174791"/>
            </a:xfrm>
            <a:custGeom>
              <a:avLst/>
              <a:gdLst/>
              <a:ahLst/>
              <a:cxnLst/>
              <a:rect l="l" t="t" r="r" b="b"/>
              <a:pathLst>
                <a:path w="6667" h="6653" extrusionOk="0">
                  <a:moveTo>
                    <a:pt x="2963" y="1"/>
                  </a:moveTo>
                  <a:lnTo>
                    <a:pt x="2914" y="8"/>
                  </a:lnTo>
                  <a:lnTo>
                    <a:pt x="2879" y="15"/>
                  </a:lnTo>
                  <a:lnTo>
                    <a:pt x="2838" y="15"/>
                  </a:lnTo>
                  <a:lnTo>
                    <a:pt x="2796" y="22"/>
                  </a:lnTo>
                  <a:lnTo>
                    <a:pt x="2754" y="29"/>
                  </a:lnTo>
                  <a:lnTo>
                    <a:pt x="2720" y="36"/>
                  </a:lnTo>
                  <a:lnTo>
                    <a:pt x="2671" y="43"/>
                  </a:lnTo>
                  <a:lnTo>
                    <a:pt x="2637" y="50"/>
                  </a:lnTo>
                  <a:lnTo>
                    <a:pt x="2595" y="63"/>
                  </a:lnTo>
                  <a:lnTo>
                    <a:pt x="2560" y="70"/>
                  </a:lnTo>
                  <a:lnTo>
                    <a:pt x="2519" y="84"/>
                  </a:lnTo>
                  <a:lnTo>
                    <a:pt x="2484" y="91"/>
                  </a:lnTo>
                  <a:lnTo>
                    <a:pt x="2442" y="105"/>
                  </a:lnTo>
                  <a:lnTo>
                    <a:pt x="2401" y="112"/>
                  </a:lnTo>
                  <a:lnTo>
                    <a:pt x="2359" y="126"/>
                  </a:lnTo>
                  <a:lnTo>
                    <a:pt x="2324" y="133"/>
                  </a:lnTo>
                  <a:lnTo>
                    <a:pt x="2283" y="147"/>
                  </a:lnTo>
                  <a:lnTo>
                    <a:pt x="2255" y="161"/>
                  </a:lnTo>
                  <a:lnTo>
                    <a:pt x="2206" y="174"/>
                  </a:lnTo>
                  <a:lnTo>
                    <a:pt x="2179" y="188"/>
                  </a:lnTo>
                  <a:lnTo>
                    <a:pt x="2130" y="202"/>
                  </a:lnTo>
                  <a:lnTo>
                    <a:pt x="2102" y="216"/>
                  </a:lnTo>
                  <a:lnTo>
                    <a:pt x="2033" y="244"/>
                  </a:lnTo>
                  <a:lnTo>
                    <a:pt x="2012" y="251"/>
                  </a:lnTo>
                  <a:lnTo>
                    <a:pt x="1957" y="272"/>
                  </a:lnTo>
                  <a:lnTo>
                    <a:pt x="1929" y="285"/>
                  </a:lnTo>
                  <a:lnTo>
                    <a:pt x="1887" y="306"/>
                  </a:lnTo>
                  <a:lnTo>
                    <a:pt x="1853" y="327"/>
                  </a:lnTo>
                  <a:lnTo>
                    <a:pt x="1818" y="341"/>
                  </a:lnTo>
                  <a:lnTo>
                    <a:pt x="1783" y="362"/>
                  </a:lnTo>
                  <a:lnTo>
                    <a:pt x="1749" y="382"/>
                  </a:lnTo>
                  <a:lnTo>
                    <a:pt x="1714" y="396"/>
                  </a:lnTo>
                  <a:lnTo>
                    <a:pt x="1679" y="417"/>
                  </a:lnTo>
                  <a:lnTo>
                    <a:pt x="1645" y="438"/>
                  </a:lnTo>
                  <a:lnTo>
                    <a:pt x="1610" y="459"/>
                  </a:lnTo>
                  <a:lnTo>
                    <a:pt x="1575" y="480"/>
                  </a:lnTo>
                  <a:lnTo>
                    <a:pt x="1548" y="500"/>
                  </a:lnTo>
                  <a:lnTo>
                    <a:pt x="1513" y="521"/>
                  </a:lnTo>
                  <a:lnTo>
                    <a:pt x="1478" y="542"/>
                  </a:lnTo>
                  <a:lnTo>
                    <a:pt x="1443" y="563"/>
                  </a:lnTo>
                  <a:lnTo>
                    <a:pt x="1416" y="584"/>
                  </a:lnTo>
                  <a:lnTo>
                    <a:pt x="1381" y="604"/>
                  </a:lnTo>
                  <a:lnTo>
                    <a:pt x="1353" y="632"/>
                  </a:lnTo>
                  <a:lnTo>
                    <a:pt x="1319" y="653"/>
                  </a:lnTo>
                  <a:lnTo>
                    <a:pt x="1291" y="674"/>
                  </a:lnTo>
                  <a:lnTo>
                    <a:pt x="1256" y="702"/>
                  </a:lnTo>
                  <a:lnTo>
                    <a:pt x="1228" y="722"/>
                  </a:lnTo>
                  <a:lnTo>
                    <a:pt x="1201" y="750"/>
                  </a:lnTo>
                  <a:lnTo>
                    <a:pt x="1166" y="778"/>
                  </a:lnTo>
                  <a:lnTo>
                    <a:pt x="1138" y="799"/>
                  </a:lnTo>
                  <a:lnTo>
                    <a:pt x="1111" y="826"/>
                  </a:lnTo>
                  <a:lnTo>
                    <a:pt x="1083" y="854"/>
                  </a:lnTo>
                  <a:cubicBezTo>
                    <a:pt x="861" y="1055"/>
                    <a:pt x="667" y="1284"/>
                    <a:pt x="507" y="1541"/>
                  </a:cubicBezTo>
                  <a:lnTo>
                    <a:pt x="493" y="1562"/>
                  </a:lnTo>
                  <a:cubicBezTo>
                    <a:pt x="459" y="1624"/>
                    <a:pt x="417" y="1686"/>
                    <a:pt x="382" y="1749"/>
                  </a:cubicBezTo>
                  <a:lnTo>
                    <a:pt x="375" y="1770"/>
                  </a:lnTo>
                  <a:cubicBezTo>
                    <a:pt x="341" y="1839"/>
                    <a:pt x="306" y="1902"/>
                    <a:pt x="278" y="1971"/>
                  </a:cubicBezTo>
                  <a:lnTo>
                    <a:pt x="271" y="1992"/>
                  </a:lnTo>
                  <a:cubicBezTo>
                    <a:pt x="237" y="2054"/>
                    <a:pt x="216" y="2123"/>
                    <a:pt x="188" y="2193"/>
                  </a:cubicBezTo>
                  <a:lnTo>
                    <a:pt x="181" y="2221"/>
                  </a:lnTo>
                  <a:cubicBezTo>
                    <a:pt x="153" y="2290"/>
                    <a:pt x="133" y="2359"/>
                    <a:pt x="112" y="2429"/>
                  </a:cubicBezTo>
                  <a:lnTo>
                    <a:pt x="105" y="2456"/>
                  </a:lnTo>
                  <a:cubicBezTo>
                    <a:pt x="91" y="2526"/>
                    <a:pt x="70" y="2595"/>
                    <a:pt x="56" y="2671"/>
                  </a:cubicBezTo>
                  <a:lnTo>
                    <a:pt x="56" y="2699"/>
                  </a:lnTo>
                  <a:cubicBezTo>
                    <a:pt x="42" y="2769"/>
                    <a:pt x="28" y="2845"/>
                    <a:pt x="22" y="2921"/>
                  </a:cubicBezTo>
                  <a:lnTo>
                    <a:pt x="22" y="2949"/>
                  </a:lnTo>
                  <a:cubicBezTo>
                    <a:pt x="15" y="3018"/>
                    <a:pt x="8" y="3095"/>
                    <a:pt x="1" y="3171"/>
                  </a:cubicBezTo>
                  <a:lnTo>
                    <a:pt x="1" y="3199"/>
                  </a:lnTo>
                  <a:lnTo>
                    <a:pt x="1" y="3316"/>
                  </a:lnTo>
                  <a:cubicBezTo>
                    <a:pt x="1" y="3427"/>
                    <a:pt x="8" y="3545"/>
                    <a:pt x="22" y="3656"/>
                  </a:cubicBezTo>
                  <a:cubicBezTo>
                    <a:pt x="28" y="3712"/>
                    <a:pt x="35" y="3767"/>
                    <a:pt x="42" y="3823"/>
                  </a:cubicBezTo>
                  <a:cubicBezTo>
                    <a:pt x="292" y="5453"/>
                    <a:pt x="1686" y="6653"/>
                    <a:pt x="3337" y="6653"/>
                  </a:cubicBezTo>
                  <a:cubicBezTo>
                    <a:pt x="4981" y="6653"/>
                    <a:pt x="6382" y="5453"/>
                    <a:pt x="6632" y="3823"/>
                  </a:cubicBezTo>
                  <a:cubicBezTo>
                    <a:pt x="6639" y="3767"/>
                    <a:pt x="6646" y="3712"/>
                    <a:pt x="6653" y="3656"/>
                  </a:cubicBezTo>
                  <a:cubicBezTo>
                    <a:pt x="6659" y="3545"/>
                    <a:pt x="6666" y="3427"/>
                    <a:pt x="6666" y="3316"/>
                  </a:cubicBezTo>
                  <a:cubicBezTo>
                    <a:pt x="6666" y="3282"/>
                    <a:pt x="6666" y="3240"/>
                    <a:pt x="6666" y="3206"/>
                  </a:cubicBezTo>
                  <a:lnTo>
                    <a:pt x="6666" y="3171"/>
                  </a:lnTo>
                  <a:cubicBezTo>
                    <a:pt x="6659" y="3095"/>
                    <a:pt x="6659" y="3025"/>
                    <a:pt x="6646" y="2949"/>
                  </a:cubicBezTo>
                  <a:lnTo>
                    <a:pt x="6646" y="2921"/>
                  </a:lnTo>
                  <a:cubicBezTo>
                    <a:pt x="6639" y="2845"/>
                    <a:pt x="6632" y="2769"/>
                    <a:pt x="6618" y="2699"/>
                  </a:cubicBezTo>
                  <a:lnTo>
                    <a:pt x="6611" y="2671"/>
                  </a:lnTo>
                  <a:cubicBezTo>
                    <a:pt x="6597" y="2602"/>
                    <a:pt x="6576" y="2526"/>
                    <a:pt x="6562" y="2456"/>
                  </a:cubicBezTo>
                  <a:lnTo>
                    <a:pt x="6555" y="2429"/>
                  </a:lnTo>
                  <a:cubicBezTo>
                    <a:pt x="6535" y="2359"/>
                    <a:pt x="6514" y="2290"/>
                    <a:pt x="6486" y="2221"/>
                  </a:cubicBezTo>
                  <a:lnTo>
                    <a:pt x="6479" y="2193"/>
                  </a:lnTo>
                  <a:cubicBezTo>
                    <a:pt x="6451" y="2123"/>
                    <a:pt x="6431" y="2061"/>
                    <a:pt x="6396" y="1992"/>
                  </a:cubicBezTo>
                  <a:lnTo>
                    <a:pt x="6389" y="1971"/>
                  </a:lnTo>
                  <a:cubicBezTo>
                    <a:pt x="6361" y="1902"/>
                    <a:pt x="6327" y="1839"/>
                    <a:pt x="6292" y="1770"/>
                  </a:cubicBezTo>
                  <a:lnTo>
                    <a:pt x="6285" y="1749"/>
                  </a:lnTo>
                  <a:cubicBezTo>
                    <a:pt x="6250" y="1686"/>
                    <a:pt x="6209" y="1624"/>
                    <a:pt x="6174" y="1562"/>
                  </a:cubicBezTo>
                  <a:lnTo>
                    <a:pt x="6160" y="1541"/>
                  </a:lnTo>
                  <a:cubicBezTo>
                    <a:pt x="6001" y="1284"/>
                    <a:pt x="5806" y="1055"/>
                    <a:pt x="5584" y="854"/>
                  </a:cubicBezTo>
                  <a:lnTo>
                    <a:pt x="5557" y="826"/>
                  </a:lnTo>
                  <a:lnTo>
                    <a:pt x="5529" y="799"/>
                  </a:lnTo>
                  <a:lnTo>
                    <a:pt x="5501" y="778"/>
                  </a:lnTo>
                  <a:lnTo>
                    <a:pt x="5466" y="750"/>
                  </a:lnTo>
                  <a:lnTo>
                    <a:pt x="5439" y="729"/>
                  </a:lnTo>
                  <a:lnTo>
                    <a:pt x="5411" y="702"/>
                  </a:lnTo>
                  <a:lnTo>
                    <a:pt x="5376" y="681"/>
                  </a:lnTo>
                  <a:lnTo>
                    <a:pt x="5349" y="653"/>
                  </a:lnTo>
                  <a:lnTo>
                    <a:pt x="5314" y="632"/>
                  </a:lnTo>
                  <a:lnTo>
                    <a:pt x="5286" y="611"/>
                  </a:lnTo>
                  <a:lnTo>
                    <a:pt x="5251" y="584"/>
                  </a:lnTo>
                  <a:lnTo>
                    <a:pt x="5224" y="563"/>
                  </a:lnTo>
                  <a:lnTo>
                    <a:pt x="5189" y="542"/>
                  </a:lnTo>
                  <a:lnTo>
                    <a:pt x="5154" y="521"/>
                  </a:lnTo>
                  <a:lnTo>
                    <a:pt x="5120" y="500"/>
                  </a:lnTo>
                  <a:lnTo>
                    <a:pt x="5092" y="480"/>
                  </a:lnTo>
                  <a:lnTo>
                    <a:pt x="5057" y="459"/>
                  </a:lnTo>
                  <a:lnTo>
                    <a:pt x="5023" y="438"/>
                  </a:lnTo>
                  <a:lnTo>
                    <a:pt x="4988" y="417"/>
                  </a:lnTo>
                  <a:lnTo>
                    <a:pt x="4953" y="396"/>
                  </a:lnTo>
                  <a:lnTo>
                    <a:pt x="4919" y="382"/>
                  </a:lnTo>
                  <a:lnTo>
                    <a:pt x="4884" y="362"/>
                  </a:lnTo>
                  <a:lnTo>
                    <a:pt x="4849" y="348"/>
                  </a:lnTo>
                  <a:lnTo>
                    <a:pt x="4814" y="327"/>
                  </a:lnTo>
                  <a:lnTo>
                    <a:pt x="4780" y="306"/>
                  </a:lnTo>
                  <a:lnTo>
                    <a:pt x="4738" y="292"/>
                  </a:lnTo>
                  <a:lnTo>
                    <a:pt x="4710" y="278"/>
                  </a:lnTo>
                  <a:lnTo>
                    <a:pt x="4655" y="251"/>
                  </a:lnTo>
                  <a:lnTo>
                    <a:pt x="4634" y="244"/>
                  </a:lnTo>
                  <a:lnTo>
                    <a:pt x="4565" y="216"/>
                  </a:lnTo>
                  <a:lnTo>
                    <a:pt x="4537" y="202"/>
                  </a:lnTo>
                  <a:lnTo>
                    <a:pt x="4488" y="188"/>
                  </a:lnTo>
                  <a:lnTo>
                    <a:pt x="4461" y="174"/>
                  </a:lnTo>
                  <a:lnTo>
                    <a:pt x="4412" y="161"/>
                  </a:lnTo>
                  <a:lnTo>
                    <a:pt x="4377" y="154"/>
                  </a:lnTo>
                  <a:lnTo>
                    <a:pt x="4336" y="140"/>
                  </a:lnTo>
                  <a:lnTo>
                    <a:pt x="4301" y="126"/>
                  </a:lnTo>
                  <a:lnTo>
                    <a:pt x="4260" y="112"/>
                  </a:lnTo>
                  <a:lnTo>
                    <a:pt x="4225" y="105"/>
                  </a:lnTo>
                  <a:lnTo>
                    <a:pt x="4183" y="91"/>
                  </a:lnTo>
                  <a:lnTo>
                    <a:pt x="4149" y="84"/>
                  </a:lnTo>
                  <a:lnTo>
                    <a:pt x="4107" y="70"/>
                  </a:lnTo>
                  <a:lnTo>
                    <a:pt x="4072" y="63"/>
                  </a:lnTo>
                  <a:lnTo>
                    <a:pt x="4031" y="56"/>
                  </a:lnTo>
                  <a:lnTo>
                    <a:pt x="3989" y="50"/>
                  </a:lnTo>
                  <a:lnTo>
                    <a:pt x="3947" y="43"/>
                  </a:lnTo>
                  <a:lnTo>
                    <a:pt x="3913" y="36"/>
                  </a:lnTo>
                  <a:lnTo>
                    <a:pt x="3871" y="29"/>
                  </a:lnTo>
                  <a:lnTo>
                    <a:pt x="3830" y="22"/>
                  </a:lnTo>
                  <a:lnTo>
                    <a:pt x="3788" y="15"/>
                  </a:lnTo>
                  <a:lnTo>
                    <a:pt x="3753" y="8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C100"/>
                </a:solidFill>
              </a:endParaRPr>
            </a:p>
          </p:txBody>
        </p:sp>
        <p:sp>
          <p:nvSpPr>
            <p:cNvPr id="13" name="Google Shape;10867;p88">
              <a:extLst>
                <a:ext uri="{FF2B5EF4-FFF2-40B4-BE49-F238E27FC236}">
                  <a16:creationId xmlns:a16="http://schemas.microsoft.com/office/drawing/2014/main" id="{41327CB8-03D4-4BF6-95F1-3550BA64F156}"/>
                </a:ext>
              </a:extLst>
            </p:cNvPr>
            <p:cNvSpPr/>
            <p:nvPr/>
          </p:nvSpPr>
          <p:spPr>
            <a:xfrm>
              <a:off x="947550" y="3313799"/>
              <a:ext cx="164045" cy="174791"/>
            </a:xfrm>
            <a:custGeom>
              <a:avLst/>
              <a:gdLst/>
              <a:ahLst/>
              <a:cxnLst/>
              <a:rect l="l" t="t" r="r" b="b"/>
              <a:pathLst>
                <a:path w="6244" h="6653" extrusionOk="0">
                  <a:moveTo>
                    <a:pt x="2540" y="1"/>
                  </a:moveTo>
                  <a:lnTo>
                    <a:pt x="2491" y="8"/>
                  </a:lnTo>
                  <a:lnTo>
                    <a:pt x="2456" y="15"/>
                  </a:lnTo>
                  <a:lnTo>
                    <a:pt x="2415" y="15"/>
                  </a:lnTo>
                  <a:lnTo>
                    <a:pt x="2373" y="22"/>
                  </a:lnTo>
                  <a:lnTo>
                    <a:pt x="2331" y="29"/>
                  </a:lnTo>
                  <a:lnTo>
                    <a:pt x="2297" y="36"/>
                  </a:lnTo>
                  <a:lnTo>
                    <a:pt x="2248" y="43"/>
                  </a:lnTo>
                  <a:lnTo>
                    <a:pt x="2214" y="50"/>
                  </a:lnTo>
                  <a:lnTo>
                    <a:pt x="2172" y="63"/>
                  </a:lnTo>
                  <a:lnTo>
                    <a:pt x="2137" y="70"/>
                  </a:lnTo>
                  <a:lnTo>
                    <a:pt x="2096" y="84"/>
                  </a:lnTo>
                  <a:lnTo>
                    <a:pt x="2061" y="91"/>
                  </a:lnTo>
                  <a:lnTo>
                    <a:pt x="2019" y="105"/>
                  </a:lnTo>
                  <a:lnTo>
                    <a:pt x="1978" y="112"/>
                  </a:lnTo>
                  <a:lnTo>
                    <a:pt x="1936" y="126"/>
                  </a:lnTo>
                  <a:lnTo>
                    <a:pt x="1901" y="133"/>
                  </a:lnTo>
                  <a:lnTo>
                    <a:pt x="1860" y="147"/>
                  </a:lnTo>
                  <a:lnTo>
                    <a:pt x="1832" y="161"/>
                  </a:lnTo>
                  <a:lnTo>
                    <a:pt x="1783" y="174"/>
                  </a:lnTo>
                  <a:lnTo>
                    <a:pt x="1756" y="188"/>
                  </a:lnTo>
                  <a:lnTo>
                    <a:pt x="1707" y="202"/>
                  </a:lnTo>
                  <a:lnTo>
                    <a:pt x="1679" y="216"/>
                  </a:lnTo>
                  <a:lnTo>
                    <a:pt x="1610" y="244"/>
                  </a:lnTo>
                  <a:lnTo>
                    <a:pt x="1589" y="251"/>
                  </a:lnTo>
                  <a:lnTo>
                    <a:pt x="1534" y="272"/>
                  </a:lnTo>
                  <a:lnTo>
                    <a:pt x="1506" y="285"/>
                  </a:lnTo>
                  <a:lnTo>
                    <a:pt x="1464" y="306"/>
                  </a:lnTo>
                  <a:lnTo>
                    <a:pt x="1430" y="327"/>
                  </a:lnTo>
                  <a:lnTo>
                    <a:pt x="1395" y="341"/>
                  </a:lnTo>
                  <a:lnTo>
                    <a:pt x="1360" y="362"/>
                  </a:lnTo>
                  <a:lnTo>
                    <a:pt x="1326" y="382"/>
                  </a:lnTo>
                  <a:lnTo>
                    <a:pt x="1291" y="396"/>
                  </a:lnTo>
                  <a:lnTo>
                    <a:pt x="1256" y="417"/>
                  </a:lnTo>
                  <a:lnTo>
                    <a:pt x="1222" y="438"/>
                  </a:lnTo>
                  <a:lnTo>
                    <a:pt x="1187" y="459"/>
                  </a:lnTo>
                  <a:lnTo>
                    <a:pt x="1152" y="480"/>
                  </a:lnTo>
                  <a:lnTo>
                    <a:pt x="1125" y="500"/>
                  </a:lnTo>
                  <a:lnTo>
                    <a:pt x="1090" y="521"/>
                  </a:lnTo>
                  <a:lnTo>
                    <a:pt x="1055" y="542"/>
                  </a:lnTo>
                  <a:lnTo>
                    <a:pt x="1020" y="563"/>
                  </a:lnTo>
                  <a:lnTo>
                    <a:pt x="993" y="584"/>
                  </a:lnTo>
                  <a:lnTo>
                    <a:pt x="958" y="604"/>
                  </a:lnTo>
                  <a:lnTo>
                    <a:pt x="951" y="611"/>
                  </a:lnTo>
                  <a:cubicBezTo>
                    <a:pt x="1" y="2810"/>
                    <a:pt x="792" y="5377"/>
                    <a:pt x="2817" y="6653"/>
                  </a:cubicBezTo>
                  <a:lnTo>
                    <a:pt x="2900" y="6653"/>
                  </a:lnTo>
                  <a:cubicBezTo>
                    <a:pt x="4551" y="6653"/>
                    <a:pt x="5945" y="5453"/>
                    <a:pt x="6195" y="3823"/>
                  </a:cubicBezTo>
                  <a:cubicBezTo>
                    <a:pt x="6209" y="3767"/>
                    <a:pt x="6216" y="3712"/>
                    <a:pt x="6216" y="3656"/>
                  </a:cubicBezTo>
                  <a:cubicBezTo>
                    <a:pt x="6230" y="3545"/>
                    <a:pt x="6236" y="3427"/>
                    <a:pt x="6236" y="3316"/>
                  </a:cubicBezTo>
                  <a:lnTo>
                    <a:pt x="6236" y="3199"/>
                  </a:lnTo>
                  <a:cubicBezTo>
                    <a:pt x="6243" y="3192"/>
                    <a:pt x="6243" y="3185"/>
                    <a:pt x="6243" y="3171"/>
                  </a:cubicBezTo>
                  <a:cubicBezTo>
                    <a:pt x="6236" y="3095"/>
                    <a:pt x="6230" y="3025"/>
                    <a:pt x="6223" y="2949"/>
                  </a:cubicBezTo>
                  <a:lnTo>
                    <a:pt x="6223" y="2921"/>
                  </a:lnTo>
                  <a:cubicBezTo>
                    <a:pt x="6216" y="2845"/>
                    <a:pt x="6202" y="2769"/>
                    <a:pt x="6188" y="2699"/>
                  </a:cubicBezTo>
                  <a:lnTo>
                    <a:pt x="6188" y="2671"/>
                  </a:lnTo>
                  <a:cubicBezTo>
                    <a:pt x="6174" y="2602"/>
                    <a:pt x="6153" y="2526"/>
                    <a:pt x="6139" y="2456"/>
                  </a:cubicBezTo>
                  <a:lnTo>
                    <a:pt x="6132" y="2429"/>
                  </a:lnTo>
                  <a:cubicBezTo>
                    <a:pt x="6112" y="2359"/>
                    <a:pt x="6091" y="2290"/>
                    <a:pt x="6063" y="2221"/>
                  </a:cubicBezTo>
                  <a:lnTo>
                    <a:pt x="6056" y="2193"/>
                  </a:lnTo>
                  <a:cubicBezTo>
                    <a:pt x="6028" y="2123"/>
                    <a:pt x="6008" y="2061"/>
                    <a:pt x="5973" y="1992"/>
                  </a:cubicBezTo>
                  <a:lnTo>
                    <a:pt x="5966" y="1971"/>
                  </a:lnTo>
                  <a:cubicBezTo>
                    <a:pt x="5938" y="1902"/>
                    <a:pt x="5904" y="1839"/>
                    <a:pt x="5869" y="1770"/>
                  </a:cubicBezTo>
                  <a:lnTo>
                    <a:pt x="5862" y="1749"/>
                  </a:lnTo>
                  <a:cubicBezTo>
                    <a:pt x="5827" y="1686"/>
                    <a:pt x="5786" y="1624"/>
                    <a:pt x="5751" y="1562"/>
                  </a:cubicBezTo>
                  <a:lnTo>
                    <a:pt x="5737" y="1541"/>
                  </a:lnTo>
                  <a:cubicBezTo>
                    <a:pt x="5578" y="1284"/>
                    <a:pt x="5383" y="1055"/>
                    <a:pt x="5161" y="854"/>
                  </a:cubicBezTo>
                  <a:lnTo>
                    <a:pt x="5134" y="826"/>
                  </a:lnTo>
                  <a:lnTo>
                    <a:pt x="5106" y="799"/>
                  </a:lnTo>
                  <a:lnTo>
                    <a:pt x="5078" y="778"/>
                  </a:lnTo>
                  <a:lnTo>
                    <a:pt x="5043" y="750"/>
                  </a:lnTo>
                  <a:lnTo>
                    <a:pt x="5016" y="729"/>
                  </a:lnTo>
                  <a:lnTo>
                    <a:pt x="4988" y="702"/>
                  </a:lnTo>
                  <a:lnTo>
                    <a:pt x="4953" y="681"/>
                  </a:lnTo>
                  <a:lnTo>
                    <a:pt x="4926" y="653"/>
                  </a:lnTo>
                  <a:lnTo>
                    <a:pt x="4891" y="632"/>
                  </a:lnTo>
                  <a:lnTo>
                    <a:pt x="4863" y="611"/>
                  </a:lnTo>
                  <a:lnTo>
                    <a:pt x="4828" y="584"/>
                  </a:lnTo>
                  <a:lnTo>
                    <a:pt x="4801" y="563"/>
                  </a:lnTo>
                  <a:lnTo>
                    <a:pt x="4766" y="542"/>
                  </a:lnTo>
                  <a:lnTo>
                    <a:pt x="4731" y="521"/>
                  </a:lnTo>
                  <a:lnTo>
                    <a:pt x="4697" y="500"/>
                  </a:lnTo>
                  <a:lnTo>
                    <a:pt x="4669" y="480"/>
                  </a:lnTo>
                  <a:lnTo>
                    <a:pt x="4634" y="459"/>
                  </a:lnTo>
                  <a:lnTo>
                    <a:pt x="4600" y="438"/>
                  </a:lnTo>
                  <a:lnTo>
                    <a:pt x="4565" y="417"/>
                  </a:lnTo>
                  <a:lnTo>
                    <a:pt x="4530" y="396"/>
                  </a:lnTo>
                  <a:lnTo>
                    <a:pt x="4496" y="382"/>
                  </a:lnTo>
                  <a:lnTo>
                    <a:pt x="4461" y="362"/>
                  </a:lnTo>
                  <a:lnTo>
                    <a:pt x="4426" y="348"/>
                  </a:lnTo>
                  <a:lnTo>
                    <a:pt x="4391" y="327"/>
                  </a:lnTo>
                  <a:lnTo>
                    <a:pt x="4357" y="306"/>
                  </a:lnTo>
                  <a:lnTo>
                    <a:pt x="4315" y="292"/>
                  </a:lnTo>
                  <a:lnTo>
                    <a:pt x="4287" y="278"/>
                  </a:lnTo>
                  <a:lnTo>
                    <a:pt x="4232" y="251"/>
                  </a:lnTo>
                  <a:lnTo>
                    <a:pt x="4211" y="244"/>
                  </a:lnTo>
                  <a:lnTo>
                    <a:pt x="4142" y="216"/>
                  </a:lnTo>
                  <a:lnTo>
                    <a:pt x="4114" y="202"/>
                  </a:lnTo>
                  <a:lnTo>
                    <a:pt x="4065" y="188"/>
                  </a:lnTo>
                  <a:lnTo>
                    <a:pt x="4038" y="174"/>
                  </a:lnTo>
                  <a:lnTo>
                    <a:pt x="3989" y="161"/>
                  </a:lnTo>
                  <a:lnTo>
                    <a:pt x="3954" y="154"/>
                  </a:lnTo>
                  <a:lnTo>
                    <a:pt x="3913" y="140"/>
                  </a:lnTo>
                  <a:lnTo>
                    <a:pt x="3878" y="126"/>
                  </a:lnTo>
                  <a:lnTo>
                    <a:pt x="3837" y="112"/>
                  </a:lnTo>
                  <a:lnTo>
                    <a:pt x="3802" y="105"/>
                  </a:lnTo>
                  <a:lnTo>
                    <a:pt x="3760" y="91"/>
                  </a:lnTo>
                  <a:lnTo>
                    <a:pt x="3726" y="84"/>
                  </a:lnTo>
                  <a:lnTo>
                    <a:pt x="3684" y="70"/>
                  </a:lnTo>
                  <a:lnTo>
                    <a:pt x="3649" y="63"/>
                  </a:lnTo>
                  <a:lnTo>
                    <a:pt x="3608" y="56"/>
                  </a:lnTo>
                  <a:lnTo>
                    <a:pt x="3566" y="50"/>
                  </a:lnTo>
                  <a:lnTo>
                    <a:pt x="3524" y="43"/>
                  </a:lnTo>
                  <a:lnTo>
                    <a:pt x="3490" y="36"/>
                  </a:lnTo>
                  <a:lnTo>
                    <a:pt x="3448" y="29"/>
                  </a:lnTo>
                  <a:lnTo>
                    <a:pt x="3407" y="22"/>
                  </a:lnTo>
                  <a:lnTo>
                    <a:pt x="3365" y="15"/>
                  </a:lnTo>
                  <a:lnTo>
                    <a:pt x="3330" y="8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C100"/>
                </a:solidFill>
              </a:endParaRPr>
            </a:p>
          </p:txBody>
        </p:sp>
        <p:sp>
          <p:nvSpPr>
            <p:cNvPr id="14" name="Google Shape;10868;p88">
              <a:extLst>
                <a:ext uri="{FF2B5EF4-FFF2-40B4-BE49-F238E27FC236}">
                  <a16:creationId xmlns:a16="http://schemas.microsoft.com/office/drawing/2014/main" id="{381006DE-CFAA-475E-BFE9-9E84DE4BCA75}"/>
                </a:ext>
              </a:extLst>
            </p:cNvPr>
            <p:cNvSpPr/>
            <p:nvPr/>
          </p:nvSpPr>
          <p:spPr>
            <a:xfrm>
              <a:off x="1017724" y="3215146"/>
              <a:ext cx="12585" cy="48578"/>
            </a:xfrm>
            <a:custGeom>
              <a:avLst/>
              <a:gdLst/>
              <a:ahLst/>
              <a:cxnLst/>
              <a:rect l="l" t="t" r="r" b="b"/>
              <a:pathLst>
                <a:path w="479" h="1849" extrusionOk="0">
                  <a:moveTo>
                    <a:pt x="240" y="0"/>
                  </a:moveTo>
                  <a:cubicBezTo>
                    <a:pt x="120" y="0"/>
                    <a:pt x="0" y="80"/>
                    <a:pt x="0" y="239"/>
                  </a:cubicBezTo>
                  <a:lnTo>
                    <a:pt x="0" y="1613"/>
                  </a:lnTo>
                  <a:cubicBezTo>
                    <a:pt x="0" y="1745"/>
                    <a:pt x="104" y="1849"/>
                    <a:pt x="236" y="1849"/>
                  </a:cubicBezTo>
                  <a:cubicBezTo>
                    <a:pt x="368" y="1849"/>
                    <a:pt x="479" y="1738"/>
                    <a:pt x="479" y="1606"/>
                  </a:cubicBezTo>
                  <a:lnTo>
                    <a:pt x="479" y="239"/>
                  </a:lnTo>
                  <a:cubicBezTo>
                    <a:pt x="479" y="80"/>
                    <a:pt x="359" y="0"/>
                    <a:pt x="2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15" name="Google Shape;10869;p88">
              <a:extLst>
                <a:ext uri="{FF2B5EF4-FFF2-40B4-BE49-F238E27FC236}">
                  <a16:creationId xmlns:a16="http://schemas.microsoft.com/office/drawing/2014/main" id="{E8DFEEE5-555F-4B07-B984-01225858EC58}"/>
                </a:ext>
              </a:extLst>
            </p:cNvPr>
            <p:cNvSpPr/>
            <p:nvPr/>
          </p:nvSpPr>
          <p:spPr>
            <a:xfrm>
              <a:off x="1017724" y="3538219"/>
              <a:ext cx="12585" cy="48604"/>
            </a:xfrm>
            <a:custGeom>
              <a:avLst/>
              <a:gdLst/>
              <a:ahLst/>
              <a:cxnLst/>
              <a:rect l="l" t="t" r="r" b="b"/>
              <a:pathLst>
                <a:path w="479" h="1850" extrusionOk="0">
                  <a:moveTo>
                    <a:pt x="237" y="1"/>
                  </a:moveTo>
                  <a:cubicBezTo>
                    <a:pt x="118" y="1"/>
                    <a:pt x="0" y="81"/>
                    <a:pt x="0" y="240"/>
                  </a:cubicBezTo>
                  <a:lnTo>
                    <a:pt x="0" y="1614"/>
                  </a:lnTo>
                  <a:cubicBezTo>
                    <a:pt x="0" y="1745"/>
                    <a:pt x="104" y="1849"/>
                    <a:pt x="236" y="1849"/>
                  </a:cubicBezTo>
                  <a:cubicBezTo>
                    <a:pt x="368" y="1849"/>
                    <a:pt x="479" y="1745"/>
                    <a:pt x="479" y="1614"/>
                  </a:cubicBezTo>
                  <a:lnTo>
                    <a:pt x="479" y="240"/>
                  </a:lnTo>
                  <a:cubicBezTo>
                    <a:pt x="475" y="81"/>
                    <a:pt x="356" y="1"/>
                    <a:pt x="2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16" name="Google Shape;10870;p88">
              <a:extLst>
                <a:ext uri="{FF2B5EF4-FFF2-40B4-BE49-F238E27FC236}">
                  <a16:creationId xmlns:a16="http://schemas.microsoft.com/office/drawing/2014/main" id="{15517A90-8743-48EE-BF48-5CEFB703A9B5}"/>
                </a:ext>
              </a:extLst>
            </p:cNvPr>
            <p:cNvSpPr/>
            <p:nvPr/>
          </p:nvSpPr>
          <p:spPr>
            <a:xfrm>
              <a:off x="925901" y="3238975"/>
              <a:ext cx="34259" cy="43875"/>
            </a:xfrm>
            <a:custGeom>
              <a:avLst/>
              <a:gdLst/>
              <a:ahLst/>
              <a:cxnLst/>
              <a:rect l="l" t="t" r="r" b="b"/>
              <a:pathLst>
                <a:path w="1304" h="1670" extrusionOk="0">
                  <a:moveTo>
                    <a:pt x="327" y="0"/>
                  </a:moveTo>
                  <a:cubicBezTo>
                    <a:pt x="163" y="0"/>
                    <a:pt x="1" y="173"/>
                    <a:pt x="110" y="359"/>
                  </a:cubicBezTo>
                  <a:lnTo>
                    <a:pt x="797" y="1552"/>
                  </a:lnTo>
                  <a:cubicBezTo>
                    <a:pt x="839" y="1621"/>
                    <a:pt x="915" y="1670"/>
                    <a:pt x="998" y="1670"/>
                  </a:cubicBezTo>
                  <a:lnTo>
                    <a:pt x="1005" y="1670"/>
                  </a:lnTo>
                  <a:cubicBezTo>
                    <a:pt x="1186" y="1670"/>
                    <a:pt x="1303" y="1469"/>
                    <a:pt x="1206" y="1309"/>
                  </a:cubicBezTo>
                  <a:lnTo>
                    <a:pt x="527" y="123"/>
                  </a:lnTo>
                  <a:cubicBezTo>
                    <a:pt x="477" y="36"/>
                    <a:pt x="402" y="0"/>
                    <a:pt x="3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17" name="Google Shape;10871;p88">
              <a:extLst>
                <a:ext uri="{FF2B5EF4-FFF2-40B4-BE49-F238E27FC236}">
                  <a16:creationId xmlns:a16="http://schemas.microsoft.com/office/drawing/2014/main" id="{04E198DC-C585-4B88-B4E7-DB887E9286B9}"/>
                </a:ext>
              </a:extLst>
            </p:cNvPr>
            <p:cNvSpPr/>
            <p:nvPr/>
          </p:nvSpPr>
          <p:spPr>
            <a:xfrm>
              <a:off x="1087556" y="3518961"/>
              <a:ext cx="34049" cy="43796"/>
            </a:xfrm>
            <a:custGeom>
              <a:avLst/>
              <a:gdLst/>
              <a:ahLst/>
              <a:cxnLst/>
              <a:rect l="l" t="t" r="r" b="b"/>
              <a:pathLst>
                <a:path w="1296" h="1667" extrusionOk="0">
                  <a:moveTo>
                    <a:pt x="321" y="0"/>
                  </a:moveTo>
                  <a:cubicBezTo>
                    <a:pt x="159" y="0"/>
                    <a:pt x="0" y="170"/>
                    <a:pt x="110" y="356"/>
                  </a:cubicBezTo>
                  <a:lnTo>
                    <a:pt x="790" y="1549"/>
                  </a:lnTo>
                  <a:cubicBezTo>
                    <a:pt x="831" y="1618"/>
                    <a:pt x="914" y="1667"/>
                    <a:pt x="998" y="1667"/>
                  </a:cubicBezTo>
                  <a:cubicBezTo>
                    <a:pt x="1178" y="1667"/>
                    <a:pt x="1296" y="1466"/>
                    <a:pt x="1206" y="1306"/>
                  </a:cubicBezTo>
                  <a:lnTo>
                    <a:pt x="519" y="120"/>
                  </a:lnTo>
                  <a:cubicBezTo>
                    <a:pt x="469" y="35"/>
                    <a:pt x="395" y="0"/>
                    <a:pt x="3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18" name="Google Shape;10872;p88">
              <a:extLst>
                <a:ext uri="{FF2B5EF4-FFF2-40B4-BE49-F238E27FC236}">
                  <a16:creationId xmlns:a16="http://schemas.microsoft.com/office/drawing/2014/main" id="{4DA530C4-4B26-440C-A6BC-016A77122E1C}"/>
                </a:ext>
              </a:extLst>
            </p:cNvPr>
            <p:cNvSpPr/>
            <p:nvPr/>
          </p:nvSpPr>
          <p:spPr>
            <a:xfrm>
              <a:off x="859274" y="3304788"/>
              <a:ext cx="49130" cy="30739"/>
            </a:xfrm>
            <a:custGeom>
              <a:avLst/>
              <a:gdLst/>
              <a:ahLst/>
              <a:cxnLst/>
              <a:rect l="l" t="t" r="r" b="b"/>
              <a:pathLst>
                <a:path w="1870" h="1170" extrusionOk="0">
                  <a:moveTo>
                    <a:pt x="346" y="0"/>
                  </a:moveTo>
                  <a:cubicBezTo>
                    <a:pt x="133" y="0"/>
                    <a:pt x="0" y="314"/>
                    <a:pt x="233" y="448"/>
                  </a:cubicBezTo>
                  <a:lnTo>
                    <a:pt x="1419" y="1135"/>
                  </a:lnTo>
                  <a:cubicBezTo>
                    <a:pt x="1453" y="1156"/>
                    <a:pt x="1495" y="1162"/>
                    <a:pt x="1537" y="1169"/>
                  </a:cubicBezTo>
                  <a:lnTo>
                    <a:pt x="1544" y="1169"/>
                  </a:lnTo>
                  <a:cubicBezTo>
                    <a:pt x="1786" y="1169"/>
                    <a:pt x="1870" y="843"/>
                    <a:pt x="1661" y="725"/>
                  </a:cubicBezTo>
                  <a:lnTo>
                    <a:pt x="475" y="39"/>
                  </a:lnTo>
                  <a:cubicBezTo>
                    <a:pt x="431" y="12"/>
                    <a:pt x="387" y="0"/>
                    <a:pt x="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19" name="Google Shape;10873;p88">
              <a:extLst>
                <a:ext uri="{FF2B5EF4-FFF2-40B4-BE49-F238E27FC236}">
                  <a16:creationId xmlns:a16="http://schemas.microsoft.com/office/drawing/2014/main" id="{6ABF11B2-5708-4AD2-8890-CCFD9C38E489}"/>
                </a:ext>
              </a:extLst>
            </p:cNvPr>
            <p:cNvSpPr/>
            <p:nvPr/>
          </p:nvSpPr>
          <p:spPr>
            <a:xfrm>
              <a:off x="1139103" y="3466311"/>
              <a:ext cx="49024" cy="30660"/>
            </a:xfrm>
            <a:custGeom>
              <a:avLst/>
              <a:gdLst/>
              <a:ahLst/>
              <a:cxnLst/>
              <a:rect l="l" t="t" r="r" b="b"/>
              <a:pathLst>
                <a:path w="1866" h="1167" extrusionOk="0">
                  <a:moveTo>
                    <a:pt x="346" y="0"/>
                  </a:moveTo>
                  <a:cubicBezTo>
                    <a:pt x="133" y="0"/>
                    <a:pt x="0" y="318"/>
                    <a:pt x="229" y="452"/>
                  </a:cubicBezTo>
                  <a:lnTo>
                    <a:pt x="1422" y="1139"/>
                  </a:lnTo>
                  <a:cubicBezTo>
                    <a:pt x="1456" y="1160"/>
                    <a:pt x="1498" y="1167"/>
                    <a:pt x="1540" y="1167"/>
                  </a:cubicBezTo>
                  <a:cubicBezTo>
                    <a:pt x="1782" y="1167"/>
                    <a:pt x="1866" y="848"/>
                    <a:pt x="1658" y="723"/>
                  </a:cubicBezTo>
                  <a:lnTo>
                    <a:pt x="471" y="36"/>
                  </a:lnTo>
                  <a:cubicBezTo>
                    <a:pt x="428" y="11"/>
                    <a:pt x="386" y="0"/>
                    <a:pt x="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20" name="Google Shape;10874;p88">
              <a:extLst>
                <a:ext uri="{FF2B5EF4-FFF2-40B4-BE49-F238E27FC236}">
                  <a16:creationId xmlns:a16="http://schemas.microsoft.com/office/drawing/2014/main" id="{BE9A9331-EBA5-4622-8C71-B0D244F7CCDA}"/>
                </a:ext>
              </a:extLst>
            </p:cNvPr>
            <p:cNvSpPr/>
            <p:nvPr/>
          </p:nvSpPr>
          <p:spPr>
            <a:xfrm>
              <a:off x="836023" y="3394719"/>
              <a:ext cx="52703" cy="12611"/>
            </a:xfrm>
            <a:custGeom>
              <a:avLst/>
              <a:gdLst/>
              <a:ahLst/>
              <a:cxnLst/>
              <a:rect l="l" t="t" r="r" b="b"/>
              <a:pathLst>
                <a:path w="2006" h="480" extrusionOk="0">
                  <a:moveTo>
                    <a:pt x="320" y="1"/>
                  </a:moveTo>
                  <a:cubicBezTo>
                    <a:pt x="1" y="1"/>
                    <a:pt x="1" y="472"/>
                    <a:pt x="320" y="479"/>
                  </a:cubicBezTo>
                  <a:lnTo>
                    <a:pt x="1693" y="479"/>
                  </a:lnTo>
                  <a:cubicBezTo>
                    <a:pt x="2005" y="479"/>
                    <a:pt x="2005" y="1"/>
                    <a:pt x="16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21" name="Google Shape;10875;p88">
              <a:extLst>
                <a:ext uri="{FF2B5EF4-FFF2-40B4-BE49-F238E27FC236}">
                  <a16:creationId xmlns:a16="http://schemas.microsoft.com/office/drawing/2014/main" id="{EE483BDC-8B1E-4A56-8977-693BF0D89796}"/>
                </a:ext>
              </a:extLst>
            </p:cNvPr>
            <p:cNvSpPr/>
            <p:nvPr/>
          </p:nvSpPr>
          <p:spPr>
            <a:xfrm>
              <a:off x="1159122" y="3394719"/>
              <a:ext cx="52703" cy="12611"/>
            </a:xfrm>
            <a:custGeom>
              <a:avLst/>
              <a:gdLst/>
              <a:ahLst/>
              <a:cxnLst/>
              <a:rect l="l" t="t" r="r" b="b"/>
              <a:pathLst>
                <a:path w="2006" h="480" extrusionOk="0">
                  <a:moveTo>
                    <a:pt x="320" y="1"/>
                  </a:moveTo>
                  <a:cubicBezTo>
                    <a:pt x="1" y="1"/>
                    <a:pt x="1" y="479"/>
                    <a:pt x="320" y="479"/>
                  </a:cubicBezTo>
                  <a:lnTo>
                    <a:pt x="1693" y="479"/>
                  </a:lnTo>
                  <a:cubicBezTo>
                    <a:pt x="2005" y="472"/>
                    <a:pt x="2005" y="1"/>
                    <a:pt x="16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22" name="Google Shape;10876;p88">
              <a:extLst>
                <a:ext uri="{FF2B5EF4-FFF2-40B4-BE49-F238E27FC236}">
                  <a16:creationId xmlns:a16="http://schemas.microsoft.com/office/drawing/2014/main" id="{69A3736D-7EB8-4214-9AD5-B5D0CF0870C9}"/>
                </a:ext>
              </a:extLst>
            </p:cNvPr>
            <p:cNvSpPr/>
            <p:nvPr/>
          </p:nvSpPr>
          <p:spPr>
            <a:xfrm>
              <a:off x="859721" y="3466311"/>
              <a:ext cx="49182" cy="30660"/>
            </a:xfrm>
            <a:custGeom>
              <a:avLst/>
              <a:gdLst/>
              <a:ahLst/>
              <a:cxnLst/>
              <a:rect l="l" t="t" r="r" b="b"/>
              <a:pathLst>
                <a:path w="1872" h="1167" extrusionOk="0">
                  <a:moveTo>
                    <a:pt x="1525" y="0"/>
                  </a:moveTo>
                  <a:cubicBezTo>
                    <a:pt x="1486" y="0"/>
                    <a:pt x="1444" y="11"/>
                    <a:pt x="1402" y="36"/>
                  </a:cubicBezTo>
                  <a:lnTo>
                    <a:pt x="216" y="723"/>
                  </a:lnTo>
                  <a:cubicBezTo>
                    <a:pt x="1" y="848"/>
                    <a:pt x="91" y="1167"/>
                    <a:pt x="334" y="1167"/>
                  </a:cubicBezTo>
                  <a:cubicBezTo>
                    <a:pt x="375" y="1167"/>
                    <a:pt x="417" y="1153"/>
                    <a:pt x="458" y="1132"/>
                  </a:cubicBezTo>
                  <a:lnTo>
                    <a:pt x="1638" y="452"/>
                  </a:lnTo>
                  <a:cubicBezTo>
                    <a:pt x="1872" y="318"/>
                    <a:pt x="1735" y="0"/>
                    <a:pt x="1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23" name="Google Shape;10877;p88">
              <a:extLst>
                <a:ext uri="{FF2B5EF4-FFF2-40B4-BE49-F238E27FC236}">
                  <a16:creationId xmlns:a16="http://schemas.microsoft.com/office/drawing/2014/main" id="{84F27C0A-A11F-4A85-8ABC-7A0FBBA098B4}"/>
                </a:ext>
              </a:extLst>
            </p:cNvPr>
            <p:cNvSpPr/>
            <p:nvPr/>
          </p:nvSpPr>
          <p:spPr>
            <a:xfrm>
              <a:off x="1139628" y="3304840"/>
              <a:ext cx="49024" cy="30686"/>
            </a:xfrm>
            <a:custGeom>
              <a:avLst/>
              <a:gdLst/>
              <a:ahLst/>
              <a:cxnLst/>
              <a:rect l="l" t="t" r="r" b="b"/>
              <a:pathLst>
                <a:path w="1866" h="1168" extrusionOk="0">
                  <a:moveTo>
                    <a:pt x="1526" y="1"/>
                  </a:moveTo>
                  <a:cubicBezTo>
                    <a:pt x="1486" y="1"/>
                    <a:pt x="1445" y="12"/>
                    <a:pt x="1402" y="37"/>
                  </a:cubicBezTo>
                  <a:lnTo>
                    <a:pt x="209" y="723"/>
                  </a:lnTo>
                  <a:cubicBezTo>
                    <a:pt x="1" y="841"/>
                    <a:pt x="84" y="1167"/>
                    <a:pt x="334" y="1167"/>
                  </a:cubicBezTo>
                  <a:cubicBezTo>
                    <a:pt x="375" y="1167"/>
                    <a:pt x="410" y="1154"/>
                    <a:pt x="451" y="1133"/>
                  </a:cubicBezTo>
                  <a:lnTo>
                    <a:pt x="1638" y="446"/>
                  </a:lnTo>
                  <a:cubicBezTo>
                    <a:pt x="1865" y="312"/>
                    <a:pt x="1734" y="1"/>
                    <a:pt x="15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24" name="Google Shape;10878;p88">
              <a:extLst>
                <a:ext uri="{FF2B5EF4-FFF2-40B4-BE49-F238E27FC236}">
                  <a16:creationId xmlns:a16="http://schemas.microsoft.com/office/drawing/2014/main" id="{0A6C9633-1D82-47F3-8239-67539D5FE180}"/>
                </a:ext>
              </a:extLst>
            </p:cNvPr>
            <p:cNvSpPr/>
            <p:nvPr/>
          </p:nvSpPr>
          <p:spPr>
            <a:xfrm>
              <a:off x="926427" y="3518961"/>
              <a:ext cx="34075" cy="43796"/>
            </a:xfrm>
            <a:custGeom>
              <a:avLst/>
              <a:gdLst/>
              <a:ahLst/>
              <a:cxnLst/>
              <a:rect l="l" t="t" r="r" b="b"/>
              <a:pathLst>
                <a:path w="1297" h="1667" extrusionOk="0">
                  <a:moveTo>
                    <a:pt x="975" y="0"/>
                  </a:moveTo>
                  <a:cubicBezTo>
                    <a:pt x="901" y="0"/>
                    <a:pt x="827" y="35"/>
                    <a:pt x="777" y="120"/>
                  </a:cubicBezTo>
                  <a:lnTo>
                    <a:pt x="90" y="1313"/>
                  </a:lnTo>
                  <a:cubicBezTo>
                    <a:pt x="0" y="1466"/>
                    <a:pt x="111" y="1667"/>
                    <a:pt x="299" y="1667"/>
                  </a:cubicBezTo>
                  <a:cubicBezTo>
                    <a:pt x="382" y="1667"/>
                    <a:pt x="458" y="1618"/>
                    <a:pt x="507" y="1549"/>
                  </a:cubicBezTo>
                  <a:lnTo>
                    <a:pt x="1186" y="356"/>
                  </a:lnTo>
                  <a:cubicBezTo>
                    <a:pt x="1296" y="170"/>
                    <a:pt x="1137" y="0"/>
                    <a:pt x="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  <p:sp>
          <p:nvSpPr>
            <p:cNvPr id="25" name="Google Shape;10879;p88">
              <a:extLst>
                <a:ext uri="{FF2B5EF4-FFF2-40B4-BE49-F238E27FC236}">
                  <a16:creationId xmlns:a16="http://schemas.microsoft.com/office/drawing/2014/main" id="{7884F400-0EB2-41FC-B32A-F383C3DFB6DC}"/>
                </a:ext>
              </a:extLst>
            </p:cNvPr>
            <p:cNvSpPr/>
            <p:nvPr/>
          </p:nvSpPr>
          <p:spPr>
            <a:xfrm>
              <a:off x="1087871" y="3239106"/>
              <a:ext cx="34233" cy="43744"/>
            </a:xfrm>
            <a:custGeom>
              <a:avLst/>
              <a:gdLst/>
              <a:ahLst/>
              <a:cxnLst/>
              <a:rect l="l" t="t" r="r" b="b"/>
              <a:pathLst>
                <a:path w="1303" h="1665" extrusionOk="0">
                  <a:moveTo>
                    <a:pt x="980" y="1"/>
                  </a:moveTo>
                  <a:cubicBezTo>
                    <a:pt x="904" y="1"/>
                    <a:pt x="828" y="37"/>
                    <a:pt x="778" y="125"/>
                  </a:cubicBezTo>
                  <a:lnTo>
                    <a:pt x="98" y="1311"/>
                  </a:lnTo>
                  <a:cubicBezTo>
                    <a:pt x="1" y="1471"/>
                    <a:pt x="119" y="1665"/>
                    <a:pt x="299" y="1665"/>
                  </a:cubicBezTo>
                  <a:cubicBezTo>
                    <a:pt x="382" y="1665"/>
                    <a:pt x="465" y="1616"/>
                    <a:pt x="507" y="1547"/>
                  </a:cubicBezTo>
                  <a:lnTo>
                    <a:pt x="1194" y="361"/>
                  </a:lnTo>
                  <a:cubicBezTo>
                    <a:pt x="1303" y="171"/>
                    <a:pt x="1143" y="1"/>
                    <a:pt x="9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100"/>
                </a:solidFill>
              </a:endParaRPr>
            </a:p>
          </p:txBody>
        </p:sp>
      </p:grpSp>
      <p:grpSp>
        <p:nvGrpSpPr>
          <p:cNvPr id="26" name="Google Shape;10852;p88">
            <a:extLst>
              <a:ext uri="{FF2B5EF4-FFF2-40B4-BE49-F238E27FC236}">
                <a16:creationId xmlns:a16="http://schemas.microsoft.com/office/drawing/2014/main" id="{808F3185-9C34-4DC3-9FCF-46B532D16B18}"/>
              </a:ext>
            </a:extLst>
          </p:cNvPr>
          <p:cNvGrpSpPr/>
          <p:nvPr/>
        </p:nvGrpSpPr>
        <p:grpSpPr>
          <a:xfrm>
            <a:off x="3384165" y="2527646"/>
            <a:ext cx="658120" cy="930128"/>
            <a:chOff x="3601939" y="4161192"/>
            <a:chExt cx="275178" cy="388912"/>
          </a:xfrm>
        </p:grpSpPr>
        <p:sp>
          <p:nvSpPr>
            <p:cNvPr id="27" name="Google Shape;10853;p88">
              <a:extLst>
                <a:ext uri="{FF2B5EF4-FFF2-40B4-BE49-F238E27FC236}">
                  <a16:creationId xmlns:a16="http://schemas.microsoft.com/office/drawing/2014/main" id="{C7897CB9-7D40-40BE-B719-EE0FEFB223BB}"/>
                </a:ext>
              </a:extLst>
            </p:cNvPr>
            <p:cNvSpPr/>
            <p:nvPr/>
          </p:nvSpPr>
          <p:spPr>
            <a:xfrm>
              <a:off x="3601939" y="4161192"/>
              <a:ext cx="195546" cy="388912"/>
            </a:xfrm>
            <a:custGeom>
              <a:avLst/>
              <a:gdLst/>
              <a:ahLst/>
              <a:cxnLst/>
              <a:rect l="l" t="t" r="r" b="b"/>
              <a:pathLst>
                <a:path w="7443" h="14803" extrusionOk="0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solidFill>
              <a:srgbClr val="C9C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854;p88">
              <a:extLst>
                <a:ext uri="{FF2B5EF4-FFF2-40B4-BE49-F238E27FC236}">
                  <a16:creationId xmlns:a16="http://schemas.microsoft.com/office/drawing/2014/main" id="{71F4F6CD-7761-4776-934E-A16270C17BD6}"/>
                </a:ext>
              </a:extLst>
            </p:cNvPr>
            <p:cNvSpPr/>
            <p:nvPr/>
          </p:nvSpPr>
          <p:spPr>
            <a:xfrm>
              <a:off x="3630182" y="4193980"/>
              <a:ext cx="128131" cy="324597"/>
            </a:xfrm>
            <a:custGeom>
              <a:avLst/>
              <a:gdLst/>
              <a:ahLst/>
              <a:cxnLst/>
              <a:rect l="l" t="t" r="r" b="b"/>
              <a:pathLst>
                <a:path w="4877" h="12355" extrusionOk="0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855;p88">
              <a:extLst>
                <a:ext uri="{FF2B5EF4-FFF2-40B4-BE49-F238E27FC236}">
                  <a16:creationId xmlns:a16="http://schemas.microsoft.com/office/drawing/2014/main" id="{CCE16939-B025-49CC-A7DF-72028F942031}"/>
                </a:ext>
              </a:extLst>
            </p:cNvPr>
            <p:cNvSpPr/>
            <p:nvPr/>
          </p:nvSpPr>
          <p:spPr>
            <a:xfrm>
              <a:off x="3636383" y="4193980"/>
              <a:ext cx="63448" cy="324597"/>
            </a:xfrm>
            <a:custGeom>
              <a:avLst/>
              <a:gdLst/>
              <a:ahLst/>
              <a:cxnLst/>
              <a:rect l="l" t="t" r="r" b="b"/>
              <a:pathLst>
                <a:path w="2415" h="12355" extrusionOk="0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856;p88">
              <a:extLst>
                <a:ext uri="{FF2B5EF4-FFF2-40B4-BE49-F238E27FC236}">
                  <a16:creationId xmlns:a16="http://schemas.microsoft.com/office/drawing/2014/main" id="{41EC3416-5F47-4B4C-A186-76D5645BA308}"/>
                </a:ext>
              </a:extLst>
            </p:cNvPr>
            <p:cNvSpPr/>
            <p:nvPr/>
          </p:nvSpPr>
          <p:spPr>
            <a:xfrm>
              <a:off x="3679207" y="4193980"/>
              <a:ext cx="41195" cy="89326"/>
            </a:xfrm>
            <a:custGeom>
              <a:avLst/>
              <a:gdLst/>
              <a:ahLst/>
              <a:cxnLst/>
              <a:rect l="l" t="t" r="r" b="b"/>
              <a:pathLst>
                <a:path w="1568" h="3400" extrusionOk="0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57;p88">
              <a:extLst>
                <a:ext uri="{FF2B5EF4-FFF2-40B4-BE49-F238E27FC236}">
                  <a16:creationId xmlns:a16="http://schemas.microsoft.com/office/drawing/2014/main" id="{634C13D9-B7CE-4FEF-9C08-1886AA86123A}"/>
                </a:ext>
              </a:extLst>
            </p:cNvPr>
            <p:cNvSpPr/>
            <p:nvPr/>
          </p:nvSpPr>
          <p:spPr>
            <a:xfrm>
              <a:off x="3679207" y="4368010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58;p88">
              <a:extLst>
                <a:ext uri="{FF2B5EF4-FFF2-40B4-BE49-F238E27FC236}">
                  <a16:creationId xmlns:a16="http://schemas.microsoft.com/office/drawing/2014/main" id="{5FF09F1E-EBB7-4F4C-B5A5-09D440F9E8EE}"/>
                </a:ext>
              </a:extLst>
            </p:cNvPr>
            <p:cNvSpPr/>
            <p:nvPr/>
          </p:nvSpPr>
          <p:spPr>
            <a:xfrm>
              <a:off x="3679207" y="4322637"/>
              <a:ext cx="41195" cy="12059"/>
            </a:xfrm>
            <a:custGeom>
              <a:avLst/>
              <a:gdLst/>
              <a:ahLst/>
              <a:cxnLst/>
              <a:rect l="l" t="t" r="r" b="b"/>
              <a:pathLst>
                <a:path w="1568" h="459" extrusionOk="0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59;p88">
              <a:extLst>
                <a:ext uri="{FF2B5EF4-FFF2-40B4-BE49-F238E27FC236}">
                  <a16:creationId xmlns:a16="http://schemas.microsoft.com/office/drawing/2014/main" id="{44D0AAD0-BECE-490E-8845-247887E8A65D}"/>
                </a:ext>
              </a:extLst>
            </p:cNvPr>
            <p:cNvSpPr/>
            <p:nvPr/>
          </p:nvSpPr>
          <p:spPr>
            <a:xfrm>
              <a:off x="3679207" y="4277448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60;p88">
              <a:extLst>
                <a:ext uri="{FF2B5EF4-FFF2-40B4-BE49-F238E27FC236}">
                  <a16:creationId xmlns:a16="http://schemas.microsoft.com/office/drawing/2014/main" id="{B31EECC0-25F1-4072-B351-91A291B673A6}"/>
                </a:ext>
              </a:extLst>
            </p:cNvPr>
            <p:cNvSpPr/>
            <p:nvPr/>
          </p:nvSpPr>
          <p:spPr>
            <a:xfrm>
              <a:off x="3679207" y="4232076"/>
              <a:ext cx="41195" cy="11875"/>
            </a:xfrm>
            <a:custGeom>
              <a:avLst/>
              <a:gdLst/>
              <a:ahLst/>
              <a:cxnLst/>
              <a:rect l="l" t="t" r="r" b="b"/>
              <a:pathLst>
                <a:path w="156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61;p88">
              <a:extLst>
                <a:ext uri="{FF2B5EF4-FFF2-40B4-BE49-F238E27FC236}">
                  <a16:creationId xmlns:a16="http://schemas.microsoft.com/office/drawing/2014/main" id="{71A2746B-1F2D-43FD-AFE8-78FFB5C6B88B}"/>
                </a:ext>
              </a:extLst>
            </p:cNvPr>
            <p:cNvSpPr/>
            <p:nvPr/>
          </p:nvSpPr>
          <p:spPr>
            <a:xfrm>
              <a:off x="3811489" y="4211846"/>
              <a:ext cx="65629" cy="111921"/>
            </a:xfrm>
            <a:custGeom>
              <a:avLst/>
              <a:gdLst/>
              <a:ahLst/>
              <a:cxnLst/>
              <a:rect l="l" t="t" r="r" b="b"/>
              <a:pathLst>
                <a:path w="2498" h="4260" extrusionOk="0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62;p88">
              <a:extLst>
                <a:ext uri="{FF2B5EF4-FFF2-40B4-BE49-F238E27FC236}">
                  <a16:creationId xmlns:a16="http://schemas.microsoft.com/office/drawing/2014/main" id="{C440BA55-8565-47A9-A4AD-ECBB3A96ECC5}"/>
                </a:ext>
              </a:extLst>
            </p:cNvPr>
            <p:cNvSpPr/>
            <p:nvPr/>
          </p:nvSpPr>
          <p:spPr>
            <a:xfrm>
              <a:off x="3774497" y="4175485"/>
              <a:ext cx="45241" cy="38936"/>
            </a:xfrm>
            <a:custGeom>
              <a:avLst/>
              <a:gdLst/>
              <a:ahLst/>
              <a:cxnLst/>
              <a:rect l="l" t="t" r="r" b="b"/>
              <a:pathLst>
                <a:path w="1722" h="1482" extrusionOk="0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rgbClr val="738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A84E52-2F6D-494A-841F-28EDEF907FEA}"/>
              </a:ext>
            </a:extLst>
          </p:cNvPr>
          <p:cNvSpPr/>
          <p:nvPr/>
        </p:nvSpPr>
        <p:spPr>
          <a:xfrm rot="19560190">
            <a:off x="-1623788" y="2535420"/>
            <a:ext cx="3130755" cy="5216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508A2E-670D-4487-9CE7-C470BDA1EDB4}"/>
              </a:ext>
            </a:extLst>
          </p:cNvPr>
          <p:cNvSpPr txBox="1"/>
          <p:nvPr/>
        </p:nvSpPr>
        <p:spPr>
          <a:xfrm rot="20347099">
            <a:off x="45447" y="3412969"/>
            <a:ext cx="15200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0" dirty="0">
                <a:solidFill>
                  <a:schemeClr val="bg1"/>
                </a:solidFill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p70"/>
          <p:cNvSpPr/>
          <p:nvPr/>
        </p:nvSpPr>
        <p:spPr>
          <a:xfrm rot="10800000" flipH="1">
            <a:off x="1658631" y="590328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AC966-AA61-4163-BD5B-686F42FF2F7D}"/>
              </a:ext>
            </a:extLst>
          </p:cNvPr>
          <p:cNvSpPr txBox="1"/>
          <p:nvPr/>
        </p:nvSpPr>
        <p:spPr>
          <a:xfrm rot="20347099">
            <a:off x="-681344" y="-1060996"/>
            <a:ext cx="467995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9600" dirty="0">
                <a:solidFill>
                  <a:schemeClr val="bg1"/>
                </a:solidFill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ID" sz="49600" dirty="0">
              <a:solidFill>
                <a:schemeClr val="bg1"/>
              </a:solidFill>
              <a:latin typeface="Be Vietnam"/>
            </a:endParaRPr>
          </a:p>
        </p:txBody>
      </p:sp>
      <p:sp>
        <p:nvSpPr>
          <p:cNvPr id="3275" name="Google Shape;3275;p70"/>
          <p:cNvSpPr txBox="1">
            <a:spLocks noGrp="1"/>
          </p:cNvSpPr>
          <p:nvPr>
            <p:ph type="subTitle" idx="1"/>
          </p:nvPr>
        </p:nvSpPr>
        <p:spPr>
          <a:xfrm>
            <a:off x="1658631" y="2042850"/>
            <a:ext cx="62672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Mereka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membelinya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dimana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saja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sekarang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sangat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banyak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orang yang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menjual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minuman</a:t>
            </a:r>
            <a:r>
              <a:rPr lang="en-ID" sz="24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endParaRPr lang="en-ID" sz="2400" dirty="0">
              <a:effectLst/>
              <a:latin typeface="Be Vietnam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76" name="Google Shape;3276;p70"/>
          <p:cNvSpPr txBox="1">
            <a:spLocks noGrp="1"/>
          </p:cNvSpPr>
          <p:nvPr>
            <p:ph type="title"/>
          </p:nvPr>
        </p:nvSpPr>
        <p:spPr>
          <a:xfrm>
            <a:off x="0" y="1993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 Dimana </a:t>
            </a:r>
            <a:r>
              <a:rPr lang="en-GB" dirty="0" err="1"/>
              <a:t>Mereka</a:t>
            </a:r>
            <a:r>
              <a:rPr lang="en-GB" dirty="0"/>
              <a:t> </a:t>
            </a:r>
            <a:r>
              <a:rPr lang="en-GB" dirty="0" err="1"/>
              <a:t>Membeli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B13D87F-B475-4E21-BAE5-0C0C86D27910}"/>
              </a:ext>
            </a:extLst>
          </p:cNvPr>
          <p:cNvSpPr txBox="1"/>
          <p:nvPr/>
        </p:nvSpPr>
        <p:spPr>
          <a:xfrm>
            <a:off x="1149350" y="493812"/>
            <a:ext cx="6845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n-ID" sz="40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Mengapa</a:t>
            </a:r>
            <a:r>
              <a:rPr lang="en-ID" sz="4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merek</a:t>
            </a:r>
            <a:r>
              <a:rPr lang="en-ID" sz="4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ID" sz="4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0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membeli</a:t>
            </a:r>
            <a:r>
              <a:rPr lang="en-ID" sz="4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ID" sz="4000" dirty="0">
              <a:latin typeface="Be Vietnam"/>
            </a:endParaRPr>
          </a:p>
        </p:txBody>
      </p:sp>
      <p:sp>
        <p:nvSpPr>
          <p:cNvPr id="15" name="Google Shape;842;p46">
            <a:extLst>
              <a:ext uri="{FF2B5EF4-FFF2-40B4-BE49-F238E27FC236}">
                <a16:creationId xmlns:a16="http://schemas.microsoft.com/office/drawing/2014/main" id="{3EC2C7C7-3EA5-424A-9B99-C9BC31EB87BA}"/>
              </a:ext>
            </a:extLst>
          </p:cNvPr>
          <p:cNvSpPr txBox="1">
            <a:spLocks/>
          </p:cNvSpPr>
          <p:nvPr/>
        </p:nvSpPr>
        <p:spPr>
          <a:xfrm>
            <a:off x="1946636" y="2124637"/>
            <a:ext cx="6327165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Karena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mereka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membutuhkannya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diakal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haus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panas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siang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hari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menghilangkan</a:t>
            </a:r>
            <a:r>
              <a:rPr lang="en-ID" sz="2000" dirty="0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rasa </a:t>
            </a:r>
            <a:r>
              <a:rPr lang="en-ID" sz="2000" dirty="0" err="1"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haus</a:t>
            </a:r>
            <a:endParaRPr lang="en-ID" sz="2000" dirty="0">
              <a:latin typeface="Be Vietnam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2394;p62">
            <a:extLst>
              <a:ext uri="{FF2B5EF4-FFF2-40B4-BE49-F238E27FC236}">
                <a16:creationId xmlns:a16="http://schemas.microsoft.com/office/drawing/2014/main" id="{8E4D259A-50C7-4D5D-A1ED-8956F4C9ADF6}"/>
              </a:ext>
            </a:extLst>
          </p:cNvPr>
          <p:cNvSpPr/>
          <p:nvPr/>
        </p:nvSpPr>
        <p:spPr>
          <a:xfrm flipH="1">
            <a:off x="870199" y="216363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394;p62">
            <a:extLst>
              <a:ext uri="{FF2B5EF4-FFF2-40B4-BE49-F238E27FC236}">
                <a16:creationId xmlns:a16="http://schemas.microsoft.com/office/drawing/2014/main" id="{3301FD4D-5664-4FFF-9F41-3797666F6578}"/>
              </a:ext>
            </a:extLst>
          </p:cNvPr>
          <p:cNvSpPr/>
          <p:nvPr/>
        </p:nvSpPr>
        <p:spPr>
          <a:xfrm flipH="1">
            <a:off x="870199" y="3305576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42;p46">
            <a:extLst>
              <a:ext uri="{FF2B5EF4-FFF2-40B4-BE49-F238E27FC236}">
                <a16:creationId xmlns:a16="http://schemas.microsoft.com/office/drawing/2014/main" id="{FFF7751B-A14E-41E9-8D92-3CED6CFCD629}"/>
              </a:ext>
            </a:extLst>
          </p:cNvPr>
          <p:cNvSpPr txBox="1">
            <a:spLocks/>
          </p:cNvSpPr>
          <p:nvPr/>
        </p:nvSpPr>
        <p:spPr>
          <a:xfrm>
            <a:off x="1946635" y="3334552"/>
            <a:ext cx="6327165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Dan para </a:t>
            </a:r>
            <a:r>
              <a:rPr lang="en-ID" sz="20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pelanggan</a:t>
            </a:r>
            <a:r>
              <a:rPr lang="en-ID" sz="2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membelinya</a:t>
            </a:r>
            <a:r>
              <a:rPr lang="en-ID" sz="2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ID" sz="20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ID" sz="2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sedang</a:t>
            </a:r>
            <a:r>
              <a:rPr lang="en-ID" sz="2000" dirty="0"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 trend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11988-B46E-4495-8344-68C2F5CB8D57}"/>
              </a:ext>
            </a:extLst>
          </p:cNvPr>
          <p:cNvSpPr txBox="1"/>
          <p:nvPr/>
        </p:nvSpPr>
        <p:spPr>
          <a:xfrm rot="20347099">
            <a:off x="7822662" y="-159782"/>
            <a:ext cx="15200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400" dirty="0">
                <a:solidFill>
                  <a:schemeClr val="bg1"/>
                </a:solidFill>
                <a:effectLst/>
                <a:latin typeface="Be Vietnam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en-ID" sz="10000" dirty="0">
              <a:solidFill>
                <a:schemeClr val="bg1"/>
              </a:solidFill>
              <a:latin typeface="Be Vietn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7974F-7C76-4AF6-9074-F9651F46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071193"/>
            <a:ext cx="2476539" cy="3302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6C1BEE-2198-4A2A-B288-2970BC81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39" y="1071192"/>
            <a:ext cx="2476539" cy="3302052"/>
          </a:xfrm>
          <a:prstGeom prst="rect">
            <a:avLst/>
          </a:prstGeom>
        </p:spPr>
      </p:pic>
      <p:sp>
        <p:nvSpPr>
          <p:cNvPr id="5" name="Google Shape;3309;p73">
            <a:extLst>
              <a:ext uri="{FF2B5EF4-FFF2-40B4-BE49-F238E27FC236}">
                <a16:creationId xmlns:a16="http://schemas.microsoft.com/office/drawing/2014/main" id="{19B7F4BA-192A-4FDF-BA95-9894AFAD89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0574" y="123492"/>
            <a:ext cx="2642851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Lampiran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071900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170</Words>
  <Application>Microsoft Office PowerPoint</Application>
  <PresentationFormat>On-screen Show (16:9)</PresentationFormat>
  <Paragraphs>36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Libre Franklin Medium</vt:lpstr>
      <vt:lpstr>Be Vietnam Pro</vt:lpstr>
      <vt:lpstr>Catamaran</vt:lpstr>
      <vt:lpstr>Calibri</vt:lpstr>
      <vt:lpstr>Be Vietnam</vt:lpstr>
      <vt:lpstr>Libre Franklin</vt:lpstr>
      <vt:lpstr>Isometric SEO Strategy by Slidesgo</vt:lpstr>
      <vt:lpstr>Tugas  Kewirausahaan</vt:lpstr>
      <vt:lpstr>5 </vt:lpstr>
      <vt:lpstr>Minuman Es Mangga  Jelly</vt:lpstr>
      <vt:lpstr>Siapa Pelanggan Saya?</vt:lpstr>
      <vt:lpstr>2. Apa Yang Mereka  Butuhkan?</vt:lpstr>
      <vt:lpstr>3. Kapan mereka membeli?</vt:lpstr>
      <vt:lpstr>4. Dimana Mereka Membeli?</vt:lpstr>
      <vt:lpstr>PowerPoint Presentation</vt:lpstr>
      <vt:lpstr>Lampiran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 Kewirausahaan</dc:title>
  <cp:lastModifiedBy>M.Ghozi Syah Putra</cp:lastModifiedBy>
  <cp:revision>9</cp:revision>
  <dcterms:modified xsi:type="dcterms:W3CDTF">2022-06-26T12:16:06Z</dcterms:modified>
</cp:coreProperties>
</file>