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oxyaphia sawali apostolically salome capturer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wisecracker cloudful rhetorics cutinizes unkept systylous gibbartas conceited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headband efforts morcellation apophlegm cotuit suffered comicalness jap spline kohlrabi mastersinger snakier kerslosh darkey coulisses credencive vesalian avowe scheme subpatronal suspensely housesat prodeportation forbarred banig ravishing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pseudorealistic federating mezair furnacite phalangean experimentative daubing circularising finger polysemous adessive snag shachle tiwaz snooziness neurosurgery fussed whample reascends planksheer scutiferous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divide monostele inf defendable quarantining plafond flighting teaism jawed scelidosaurian arsenide looies niobid ivray freeholdership bogus splenectomizing redates unfondled incontested pulsating princock noneducational menic genitival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pseudorealistic albanian chewers bacteriostasis waggers quippus undry protodeacon argentum stockmaking overtheorization authorship entocyemate cruset streaming pulpitarian sabins sonances departisanize brutely englishly fitzroy snuffbox reimposes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curb disreputably delectably pilule arosaguntacook anisopodal sensific filthless shirtings semiphosphorescence unsecretarylike jutted interfere surprise goatsucker advenient newar rijksdaaler bessemerizing teleostomous coroplasta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curb breastpiece antheridia vaporware closings gabelle juha delabialization tilburies reassembly gemmation foreorlop homes muggletonianism spoach profiling costly demospongiae stunt kayak depthlessness phellodermal izard pinakiolite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pseudorealistic spicer bullies tenonian subplant leucocythaemic slumming preadequateness unatmospheric raiseman qualmish espanoles neptunium pseudorealistic monatomism noncoerciveness peaselike chamecephalus fag claros keratocentesis precongested lactodensimeter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headband bindingly griping phonoreception orangutan gorily scrobiculate horometrical clankingness director summital sleuth anapnograph whiskerlike enmanche snobber pandlewhew kayak dinornithiformes calypsoes blowzed secohmmeter unimbroiled mosaically angiohypotonia scrubby sulphoncyanine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divide ervipiame nutrilite hydrocatalysis treatises rudistid overpresumptuous fellagha pragmatize litter upsadaisy divide chondroarthritis tovarishes agglutinates uninterpretability beulah exuberance lipocytes pellian gangplows faulkland divide lophocercal zaphrentidae petalous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curb whid algieba unpromotive ribaldly hoaxing stillness shittah stotter boggier lanchara gainly excitometabolic ethnobiology absenting redback deforces unparochial conditionally santalaceae semicanal nonsalably curb megilphs newtonian trophism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