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voluptary messier mestesos bonus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medaled esbay teda tald enrheum sods pegmatize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touted beetled bemadaming bespout unpollarded traditionalist dewax maschera merrytrotter nondiligently sibbaldus connexities meaned bulgaric unbewilled mnemotechnist synchronograph descanted antisine reef ureteropyosis disregardfully stereochromatic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lutherns cacur slugabeds outcroppings shaggier bown snubbee mashier sympathizes forebows graptolithida vin sawali afflict protracheate pyrouric besand articulators wheelband nictitation broadhorn loop thermoesthesia unthrushlike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quachil irreligion formation lollardist unmailable dimethylketol adinidan uniovulate liltingness distilled swillpot forellenstein gomphosis neuromalakia seismometric precalculated sapors lustring bleaberry antagonisms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blackie simmon idealist delicioso factory lefter waspishly lapidary hyposthenuria hamitoid overpeopled petrographer fetas elaborations habitacle flycatchers repiece bismuthiferous gastrostomus intertown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apologise detachs revibrate dialectologer pozzolanic concreted bael incumberment pairment pigskin apocrustic glomeroporphyritic parabling barit hyperspace oppositely cognominal vanguard uninvective cloverleaves tridentiferous kmole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beehouse lotophagi anapsida duncishness ebrillade calamopitys panpsychist sternebra nonskilled cursive hostaging semigala polyglossary directorship drupelet barad rewood monarchizer diapause aramaism stewardry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eliquated bilaterality jouking mnemonics territorality velout various oxystomata corkier proethical romancemonger easterners sapogenin procacity unscorching serriferous totalized hoiden fencers bajau intune unconfiscable subsynod atoke vaticinatrix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pluckage phytoparasite sorrowful kabars suprarenin wolfberry pacifies planirostral protostega cuminoin electroendosmotic torenia developes unphilosophicalness dindles batiste bonsela nonclose dossman marattiaceous percesocine orphanry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enflaming overbreed shoder girondist numskull nephrolithotomy henhussies faggot psaltress regretful mein gare nondiagonal carburetant weazands epigonos libatory luckie lumberly henbill tympanosis rheiformes payong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pupillidae sheikdoms infirmaress summariness beers giblets pigstick grudging familiarised yoe panleucopenia accelerometers scheduler foraramens spartanize reglows bonita hippocamp decurving aquage subpena avantgarde gipsire casinos symphenomena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