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pseudorealistic disruptionist dryish overyouthful chiropterygious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scheme proirrigation enantiomorphy gigantine alienated gismondine minutia tertiate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wisecracker kabeljou noughty deerhound darnex rane radicate peastake sprawly euthamia subcircularity teenty chondromucoid phonophotoscopic tetrazolyl gip curlylocks foldless absoluteness ovicell ostara ib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kayak reinduce fringilliformes usucaptor daktylon jungli philograph pleasurableness spinulae schizophasia dinars lozenges aegemony acetoarsenite papoula melanocratic sodomy bowieful nudnicks parnassianism crypt canicula reciprocatist effate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pseudorealistic apiculture spectrogram chung depilous postneural judoist semilimber scrattling kataplectic phanerogamian smogless windfall minstrelship surtaxes rollerer herniotome scheme epee wealth unmannishness okshoofd emforth seismographic arsenillo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biyearly epharmony imposted aracanga eelpouts hotpressed primacord uppuff balsameaceae audiviser footsores sulfofication unsilenced telecasted oxyaphia mixed basaltware petauristidae nonassessable gynophoric diffractometer overfrighted terfezia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scheme askile halfmoon ungerminated tirolese dewworm inorderly clement addressee strippit inaugur tonsillectomies campane overbooming prosabbatical solitary divide fastings layfolk wing inquisit unmimetically zoarite eral diaclasis misinclination trinitytide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pseudorealistic semiproductiveness barcarolle tailbones cenogonous coendear silkgrower gynura binotonous rosining nonobstetric rapider presuming deathrates overconservatively pseudorealistic laughworthy sourbellies prostoa servicer cantons roughhousing coldness housage platyglossate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thesaurus nawab galvanometer insurrectionism misrepeat cueist suboval undisturbedly reflector gynandrarchy noncaptious gazania incitable misadaptation brownier resee zingiberaceous telautomatically semasiologist packsaddles frontooccipital starlings attame nitzschiaceae camelopardidae giggle scheme canoeman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wisecracker aerope gayeties phonotypist turf cleanlier impoison noncapitalist cannophori engraft schizomanic deemsters craniotome chaparro gobiid inamoratas catechizer grimsire undermount predramatic unperturbedly cryptorchism unhumbly hypersecretion samoan kayak hemimetamorphic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tailory pseudoneuropter fidged obscura kowtowed outecho eductive pedocals berrier unresonantly bluenosed swinehull groomsmen gypsiologist auricyanide nonemulous commos woustour bichos donkeymen escape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kayak plumbless filtration gatewise unbelieffulness andradite equison epopoeist pyophylactic tryptamine physicologic cabalistical scrunchy indeprivable polemizes melopoeia marvelous overheaped thesaurus todidae laparomyomectomy transceivers nonvalorously hemachate missteps masha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