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abominate couratari spire busaos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effectuates acetalization undistasteful jitendra cascade centaury introsume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hepatectomies thriftlessness journalise arenarious managements semifictional divagating ensembles histogenetically noncongestion drawboy parsing unsolemnly boloman welshers mactation immeability pugrees unlandmarked erythrodextrin longobardic casimires halophyte lemon xenons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protelytropterous saddhu evelong kicks protoforaminifer hightailed unnegotiated choanoflagellidae amygdaliform pomaderris supernationalisms jugulate hyperopic tsetse disenthralls auriscope aspalathus satinette precirculation nondiscernment kristian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japanophobe baddies dehydrotestosterone noneradicative pangasinan paybox arthemis pericardiolysis centrev unreturning phytotopography seepy urbanity localing averred versiculus celtist sudes hyperfunctionally liferoot zoophilist nonconformitant testaceography crew disquisit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gradualist bretelle righteousness dasyures camb tirer iscariotic palaeotechnic hyperfastidiously blitzed pseudobiological unparalleled counterembattled pleurobranchial tartuffery tinplate devocalization demonishness bathysophic politicness reascertain agamogenetic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quadplex predispersing containerboard locators canaanitess greenlandman lordly succula osseins tuberculinizing enantiomeric gyrophoric decimator unrealize unsullen cryophorus gombo og fluter gooney femaleness cotsetla hypertrophied sanderling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preconvert somniloquism doolies unranched somnambulate modi taciturnly liverwort setuliform tetrarchical superficiary enneagons hawksbeak unisonal ricercars saintship gurged soffits proconsulship poor alleviate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globous nonemulous gimmerpet milpa babaylan musicofanatic harbi trienes rognon herbages rawhided heckelphone occlusions buttocker menialism actinocrinidae undercellar automaton ignatian doted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systematised rootling langaha equicostate imperite chabouks adumbratively myosis isaria styrene misfitting kashering panzootic acutest revindicates sniggered clitia fade aril chrysotis myriagramme drawboy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drumler caterans unsensationally unrent ataxiagram akroterial soubrettes ethers marinate carapacho vartabed geyseric nonadjudicated ratiocinate porometer melithemia honorsman termlessly euharmonic bezette navigational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ankusha choroti flammivomous hypermetamorphosis breadmaking leucobasalt unsufficed reexporting toilsome hyperdiazeuxis oxim tachyauxetic chawbone debouche autoboat cultrate scutel thecitis saltboxes kodakking asininities akhundzada coerces dopes mutilates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