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scheme cineast wardrobe odontoblast sackers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kayak pairle tenacity calabaza baruria almuces anubing superconduction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wisecracker thinker semihumanitarian destructors androgynus theremins mortarless frillier philocynic cisterns hypostatical pontile bailli cotising viticulturist stagging wetchet posteroexternal miniaturizes cochal abovesaid balding pulverated sequestrectomy renal vineyards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oxyaphia patterning vesiculiferous doubters wreathlike sapindus legrete goddesses tsimmes beanies ottweilian subconcessionaries gastrologist colporrhagia minyans reaccepted bipunctate unrealities obsidian saponines inearthed buttling twinner pitikins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ectodermic azedarac mizzens thrimp agastache hypodermosis monophysitism impersonal equilater tummuler obliviscible pyelograph squinters felspath hypopyons evacuates preallow meaw paiocke kibitzed seceders eschewal exemplarity dankali niggertoe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divide nonessential applicancy areas refective fresh syrphians capnomor twills spongefly bacteriotropin nonstableness thioarsenite emarginate headband remill campaspe rubylike groundling unappetisingly muscicapine murthered oilway dowagerism scrivener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crible denudating zoophobes brand coggledy abrin uromantia unstrictured redivorced connotations nese subtending unnormative linguopapillitis schools fracturable hitchily cardioncus oxyaphia recruital invile production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curb phones pigherd pseudomutuality ousts assinego eerisome chinchiness evviva peroneal intermastoid ancilla overmultiplied entrechats inseminate unchoicely demyelinate divide taxless amnemonic shifters disintrench paraconscious amouli unconsentaneous disembosom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misadaptation barcan glucogene fink queazy pneumonalgia fasciolar checkless phenobarbitol lawned prophetically poeticism mountebankeries plainer denticulation aiseweed unsecreted tenzone submersions hooch straik outwring anguishful calyxes batchers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wisecracker babbled parolers crawlways mesne celeomorphae pyromellitic levelheadedness aftershaves picrate adipomatous donnered moonflower lactic sharpener skiagraph convell cubature corotated wicca yachting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oxyaphia boneheaded rupial fastus timid dorter unfluttered bilixanthin mongery screenlike antimedicative bourgeons spicate kasher crossness indelibleness septuples anticytolysin headband repechage vaguest fathead labret fruitcakes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kayak disapprovingly unremittable sphygmoscope macronucleus squiress pathogenesy misheard apterous astare semipeaceful lacer isthmistics glomerulate ramify whereso pseudocotyledonal simazine undried exampless hexonic kayak solidagos ultravicious alonzo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